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81" r:id="rId3"/>
    <p:sldId id="282" r:id="rId4"/>
    <p:sldId id="283" r:id="rId5"/>
    <p:sldId id="284" r:id="rId6"/>
    <p:sldId id="287" r:id="rId7"/>
    <p:sldId id="285" r:id="rId8"/>
    <p:sldId id="286" r:id="rId9"/>
    <p:sldId id="288" r:id="rId10"/>
    <p:sldId id="289" r:id="rId11"/>
    <p:sldId id="290" r:id="rId12"/>
    <p:sldId id="280" r:id="rId13"/>
  </p:sldIdLst>
  <p:sldSz cx="12192000" cy="6858000"/>
  <p:notesSz cx="6858000" cy="9144000"/>
  <p:defaultTextStyle>
    <a:defPPr lvl="0">
      <a:defRPr lang="en-US"/>
    </a:defPPr>
    <a:lvl1pPr marL="0" lv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lvl="1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lvl="2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lvl="3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lvl="4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lvl="5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lvl="6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lvl="7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lvl="8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0" y="10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7EF89C4-84E3-44F4-8EF4-6AB5E71282BF}" type="doc">
      <dgm:prSet loTypeId="urn:microsoft.com/office/officeart/2005/8/layout/hierarchy1" loCatId="hierarchy" qsTypeId="urn:microsoft.com/office/officeart/2005/8/quickstyle/simple4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9CEEC24C-7469-4CE0-A6F9-7A397F8BFC0B}">
      <dgm:prSet custT="1"/>
      <dgm:spPr/>
      <dgm:t>
        <a:bodyPr/>
        <a:lstStyle/>
        <a:p>
          <a:r>
            <a:rPr lang="ru-RU" sz="3600" baseline="0" dirty="0"/>
            <a:t>Встраиваемые (системные приложения)</a:t>
          </a:r>
          <a:endParaRPr lang="en-US" sz="3600" dirty="0"/>
        </a:p>
      </dgm:t>
    </dgm:pt>
    <dgm:pt modelId="{D847F0B3-A936-4C3F-93F7-79B212CB211B}" type="parTrans" cxnId="{78C56110-1927-4965-91E7-4A3B4B61FF43}">
      <dgm:prSet/>
      <dgm:spPr/>
      <dgm:t>
        <a:bodyPr/>
        <a:lstStyle/>
        <a:p>
          <a:endParaRPr lang="en-US"/>
        </a:p>
      </dgm:t>
    </dgm:pt>
    <dgm:pt modelId="{D6AD498E-E6F0-4F65-8CB4-381A53AD072D}" type="sibTrans" cxnId="{78C56110-1927-4965-91E7-4A3B4B61FF43}">
      <dgm:prSet/>
      <dgm:spPr/>
      <dgm:t>
        <a:bodyPr/>
        <a:lstStyle/>
        <a:p>
          <a:endParaRPr lang="en-US"/>
        </a:p>
      </dgm:t>
    </dgm:pt>
    <dgm:pt modelId="{B04A395C-3A8F-45E3-88F9-69ACCE933203}">
      <dgm:prSet custT="1"/>
      <dgm:spPr/>
      <dgm:t>
        <a:bodyPr/>
        <a:lstStyle/>
        <a:p>
          <a:r>
            <a:rPr lang="ru-RU" sz="3600" b="0" baseline="0" dirty="0"/>
            <a:t>Устанавливаемые (все, что можно найти в </a:t>
          </a:r>
          <a:r>
            <a:rPr lang="en-US" sz="3600" b="0" baseline="0" dirty="0"/>
            <a:t>Google play) </a:t>
          </a:r>
          <a:endParaRPr lang="en-US" sz="3600" b="0" dirty="0"/>
        </a:p>
      </dgm:t>
    </dgm:pt>
    <dgm:pt modelId="{BBE55CCC-D181-44C0-96C4-8C085276AA0C}" type="parTrans" cxnId="{A4CF8C03-C267-44B1-B4C3-AFBC4396F1C9}">
      <dgm:prSet/>
      <dgm:spPr/>
      <dgm:t>
        <a:bodyPr/>
        <a:lstStyle/>
        <a:p>
          <a:endParaRPr lang="en-US"/>
        </a:p>
      </dgm:t>
    </dgm:pt>
    <dgm:pt modelId="{51B0C4F7-2B25-4E68-AB71-CFB1E6E15CC7}" type="sibTrans" cxnId="{A4CF8C03-C267-44B1-B4C3-AFBC4396F1C9}">
      <dgm:prSet/>
      <dgm:spPr/>
      <dgm:t>
        <a:bodyPr/>
        <a:lstStyle/>
        <a:p>
          <a:endParaRPr lang="en-US"/>
        </a:p>
      </dgm:t>
    </dgm:pt>
    <dgm:pt modelId="{581F900C-18A9-4263-A2EB-E7F55E3FEFB5}" type="pres">
      <dgm:prSet presAssocID="{17EF89C4-84E3-44F4-8EF4-6AB5E71282BF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61269482-A86A-4382-8D5E-CC2A4E473F54}" type="pres">
      <dgm:prSet presAssocID="{9CEEC24C-7469-4CE0-A6F9-7A397F8BFC0B}" presName="hierRoot1" presStyleCnt="0"/>
      <dgm:spPr/>
    </dgm:pt>
    <dgm:pt modelId="{BB722628-812F-4BE3-9278-6AAB696E3CB3}" type="pres">
      <dgm:prSet presAssocID="{9CEEC24C-7469-4CE0-A6F9-7A397F8BFC0B}" presName="composite" presStyleCnt="0"/>
      <dgm:spPr/>
    </dgm:pt>
    <dgm:pt modelId="{4AFCE4B3-7670-4F06-B787-061F532B9E55}" type="pres">
      <dgm:prSet presAssocID="{9CEEC24C-7469-4CE0-A6F9-7A397F8BFC0B}" presName="background" presStyleLbl="node0" presStyleIdx="0" presStyleCnt="2"/>
      <dgm:spPr/>
    </dgm:pt>
    <dgm:pt modelId="{182B23FF-15AB-4B05-A2C2-96C2E2FA8625}" type="pres">
      <dgm:prSet presAssocID="{9CEEC24C-7469-4CE0-A6F9-7A397F8BFC0B}" presName="text" presStyleLbl="fgAcc0" presStyleIdx="0" presStyleCnt="2">
        <dgm:presLayoutVars>
          <dgm:chPref val="3"/>
        </dgm:presLayoutVars>
      </dgm:prSet>
      <dgm:spPr/>
    </dgm:pt>
    <dgm:pt modelId="{F1F6D6F2-872A-42F9-8FEA-3179CE84269B}" type="pres">
      <dgm:prSet presAssocID="{9CEEC24C-7469-4CE0-A6F9-7A397F8BFC0B}" presName="hierChild2" presStyleCnt="0"/>
      <dgm:spPr/>
    </dgm:pt>
    <dgm:pt modelId="{E027EB22-C3DD-4DDE-AD1B-76305F532382}" type="pres">
      <dgm:prSet presAssocID="{B04A395C-3A8F-45E3-88F9-69ACCE933203}" presName="hierRoot1" presStyleCnt="0"/>
      <dgm:spPr/>
    </dgm:pt>
    <dgm:pt modelId="{E114666C-251D-4135-9A94-FE408618849A}" type="pres">
      <dgm:prSet presAssocID="{B04A395C-3A8F-45E3-88F9-69ACCE933203}" presName="composite" presStyleCnt="0"/>
      <dgm:spPr/>
    </dgm:pt>
    <dgm:pt modelId="{0C8919E6-9222-40CE-AAC7-E347F8B48E0E}" type="pres">
      <dgm:prSet presAssocID="{B04A395C-3A8F-45E3-88F9-69ACCE933203}" presName="background" presStyleLbl="node0" presStyleIdx="1" presStyleCnt="2"/>
      <dgm:spPr/>
    </dgm:pt>
    <dgm:pt modelId="{D0DEB764-3260-45A0-9AD4-A90CE70F7AE1}" type="pres">
      <dgm:prSet presAssocID="{B04A395C-3A8F-45E3-88F9-69ACCE933203}" presName="text" presStyleLbl="fgAcc0" presStyleIdx="1" presStyleCnt="2">
        <dgm:presLayoutVars>
          <dgm:chPref val="3"/>
        </dgm:presLayoutVars>
      </dgm:prSet>
      <dgm:spPr/>
    </dgm:pt>
    <dgm:pt modelId="{DC2EEEB4-DC42-4BB6-8DF5-8912EC0F3EEE}" type="pres">
      <dgm:prSet presAssocID="{B04A395C-3A8F-45E3-88F9-69ACCE933203}" presName="hierChild2" presStyleCnt="0"/>
      <dgm:spPr/>
    </dgm:pt>
  </dgm:ptLst>
  <dgm:cxnLst>
    <dgm:cxn modelId="{A4CF8C03-C267-44B1-B4C3-AFBC4396F1C9}" srcId="{17EF89C4-84E3-44F4-8EF4-6AB5E71282BF}" destId="{B04A395C-3A8F-45E3-88F9-69ACCE933203}" srcOrd="1" destOrd="0" parTransId="{BBE55CCC-D181-44C0-96C4-8C085276AA0C}" sibTransId="{51B0C4F7-2B25-4E68-AB71-CFB1E6E15CC7}"/>
    <dgm:cxn modelId="{701FCD06-9FA0-42CF-8221-D5617DDEA0B9}" type="presOf" srcId="{9CEEC24C-7469-4CE0-A6F9-7A397F8BFC0B}" destId="{182B23FF-15AB-4B05-A2C2-96C2E2FA8625}" srcOrd="0" destOrd="0" presId="urn:microsoft.com/office/officeart/2005/8/layout/hierarchy1"/>
    <dgm:cxn modelId="{78C56110-1927-4965-91E7-4A3B4B61FF43}" srcId="{17EF89C4-84E3-44F4-8EF4-6AB5E71282BF}" destId="{9CEEC24C-7469-4CE0-A6F9-7A397F8BFC0B}" srcOrd="0" destOrd="0" parTransId="{D847F0B3-A936-4C3F-93F7-79B212CB211B}" sibTransId="{D6AD498E-E6F0-4F65-8CB4-381A53AD072D}"/>
    <dgm:cxn modelId="{CDE3F2DD-6747-4668-90E9-28879E70EE25}" type="presOf" srcId="{B04A395C-3A8F-45E3-88F9-69ACCE933203}" destId="{D0DEB764-3260-45A0-9AD4-A90CE70F7AE1}" srcOrd="0" destOrd="0" presId="urn:microsoft.com/office/officeart/2005/8/layout/hierarchy1"/>
    <dgm:cxn modelId="{56D8CFFB-1567-4E1F-B9D2-4F1DFC628EEF}" type="presOf" srcId="{17EF89C4-84E3-44F4-8EF4-6AB5E71282BF}" destId="{581F900C-18A9-4263-A2EB-E7F55E3FEFB5}" srcOrd="0" destOrd="0" presId="urn:microsoft.com/office/officeart/2005/8/layout/hierarchy1"/>
    <dgm:cxn modelId="{AC57F68F-8885-4BD4-A219-14173989317F}" type="presParOf" srcId="{581F900C-18A9-4263-A2EB-E7F55E3FEFB5}" destId="{61269482-A86A-4382-8D5E-CC2A4E473F54}" srcOrd="0" destOrd="0" presId="urn:microsoft.com/office/officeart/2005/8/layout/hierarchy1"/>
    <dgm:cxn modelId="{A308352D-8B50-42C7-A992-105F10A57F28}" type="presParOf" srcId="{61269482-A86A-4382-8D5E-CC2A4E473F54}" destId="{BB722628-812F-4BE3-9278-6AAB696E3CB3}" srcOrd="0" destOrd="0" presId="urn:microsoft.com/office/officeart/2005/8/layout/hierarchy1"/>
    <dgm:cxn modelId="{DFDF7DDF-9D5F-4C24-A138-1DD5084FFD80}" type="presParOf" srcId="{BB722628-812F-4BE3-9278-6AAB696E3CB3}" destId="{4AFCE4B3-7670-4F06-B787-061F532B9E55}" srcOrd="0" destOrd="0" presId="urn:microsoft.com/office/officeart/2005/8/layout/hierarchy1"/>
    <dgm:cxn modelId="{2A3E7F34-A9AE-4D9F-9D12-131B0363222A}" type="presParOf" srcId="{BB722628-812F-4BE3-9278-6AAB696E3CB3}" destId="{182B23FF-15AB-4B05-A2C2-96C2E2FA8625}" srcOrd="1" destOrd="0" presId="urn:microsoft.com/office/officeart/2005/8/layout/hierarchy1"/>
    <dgm:cxn modelId="{AC07F6A0-77DD-473A-A98D-25449E67124B}" type="presParOf" srcId="{61269482-A86A-4382-8D5E-CC2A4E473F54}" destId="{F1F6D6F2-872A-42F9-8FEA-3179CE84269B}" srcOrd="1" destOrd="0" presId="urn:microsoft.com/office/officeart/2005/8/layout/hierarchy1"/>
    <dgm:cxn modelId="{55E881CC-8319-4A69-B9DF-51DC914CDD0D}" type="presParOf" srcId="{581F900C-18A9-4263-A2EB-E7F55E3FEFB5}" destId="{E027EB22-C3DD-4DDE-AD1B-76305F532382}" srcOrd="1" destOrd="0" presId="urn:microsoft.com/office/officeart/2005/8/layout/hierarchy1"/>
    <dgm:cxn modelId="{856586BC-4BD0-4F52-AC24-8228FEC65816}" type="presParOf" srcId="{E027EB22-C3DD-4DDE-AD1B-76305F532382}" destId="{E114666C-251D-4135-9A94-FE408618849A}" srcOrd="0" destOrd="0" presId="urn:microsoft.com/office/officeart/2005/8/layout/hierarchy1"/>
    <dgm:cxn modelId="{A38537B4-3D56-417E-8FC3-9ABE2BD9A065}" type="presParOf" srcId="{E114666C-251D-4135-9A94-FE408618849A}" destId="{0C8919E6-9222-40CE-AAC7-E347F8B48E0E}" srcOrd="0" destOrd="0" presId="urn:microsoft.com/office/officeart/2005/8/layout/hierarchy1"/>
    <dgm:cxn modelId="{D2D7BEFE-4560-4C6E-945E-C36E90089118}" type="presParOf" srcId="{E114666C-251D-4135-9A94-FE408618849A}" destId="{D0DEB764-3260-45A0-9AD4-A90CE70F7AE1}" srcOrd="1" destOrd="0" presId="urn:microsoft.com/office/officeart/2005/8/layout/hierarchy1"/>
    <dgm:cxn modelId="{EC0FDA7F-8EF8-4CAF-BC8D-6813D509F0AB}" type="presParOf" srcId="{E027EB22-C3DD-4DDE-AD1B-76305F532382}" destId="{DC2EEEB4-DC42-4BB6-8DF5-8912EC0F3EEE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A4CFFD3-11B8-4914-9BDC-36AF52CF6E90}" type="doc">
      <dgm:prSet loTypeId="urn:microsoft.com/office/officeart/2008/layout/LinedList" loCatId="list" qsTypeId="urn:microsoft.com/office/officeart/2005/8/quickstyle/simple2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F3A43A4C-A623-4E16-8A4E-9CFF91B2AFD1}">
      <dgm:prSet/>
      <dgm:spPr/>
      <dgm:t>
        <a:bodyPr/>
        <a:lstStyle/>
        <a:p>
          <a:r>
            <a:rPr lang="ru-RU"/>
            <a:t>Недостаточно памяти – удалить ненужные программы \ файлы</a:t>
          </a:r>
          <a:endParaRPr lang="en-US"/>
        </a:p>
      </dgm:t>
    </dgm:pt>
    <dgm:pt modelId="{C1DD6AF3-BC4B-4C1C-B1FA-D763A05FEB78}" type="parTrans" cxnId="{5252082A-6CEB-43A7-92D0-D09680DE19B6}">
      <dgm:prSet/>
      <dgm:spPr/>
      <dgm:t>
        <a:bodyPr/>
        <a:lstStyle/>
        <a:p>
          <a:endParaRPr lang="en-US"/>
        </a:p>
      </dgm:t>
    </dgm:pt>
    <dgm:pt modelId="{86AAD376-6A3A-4A31-A370-D1525C676331}" type="sibTrans" cxnId="{5252082A-6CEB-43A7-92D0-D09680DE19B6}">
      <dgm:prSet/>
      <dgm:spPr/>
      <dgm:t>
        <a:bodyPr/>
        <a:lstStyle/>
        <a:p>
          <a:endParaRPr lang="en-US"/>
        </a:p>
      </dgm:t>
    </dgm:pt>
    <dgm:pt modelId="{05EA4E67-EB22-44B2-A0FC-A38725495017}">
      <dgm:prSet/>
      <dgm:spPr/>
      <dgm:t>
        <a:bodyPr/>
        <a:lstStyle/>
        <a:p>
          <a:r>
            <a:rPr lang="ru-RU"/>
            <a:t>Появляется реклама – удалить программу, генерирующую рекламу</a:t>
          </a:r>
          <a:endParaRPr lang="en-US"/>
        </a:p>
      </dgm:t>
    </dgm:pt>
    <dgm:pt modelId="{D0D4A6F2-D661-49C9-9437-AEEA5DAB62C0}" type="parTrans" cxnId="{D90BF4D1-F80A-42B2-B8B5-874873BCCB7B}">
      <dgm:prSet/>
      <dgm:spPr/>
      <dgm:t>
        <a:bodyPr/>
        <a:lstStyle/>
        <a:p>
          <a:endParaRPr lang="en-US"/>
        </a:p>
      </dgm:t>
    </dgm:pt>
    <dgm:pt modelId="{80C6941E-D308-4974-B821-49AF08404751}" type="sibTrans" cxnId="{D90BF4D1-F80A-42B2-B8B5-874873BCCB7B}">
      <dgm:prSet/>
      <dgm:spPr/>
      <dgm:t>
        <a:bodyPr/>
        <a:lstStyle/>
        <a:p>
          <a:endParaRPr lang="en-US"/>
        </a:p>
      </dgm:t>
    </dgm:pt>
    <dgm:pt modelId="{218750F8-B19C-4337-9B97-29AC88F2FC6B}">
      <dgm:prSet/>
      <dgm:spPr/>
      <dgm:t>
        <a:bodyPr/>
        <a:lstStyle/>
        <a:p>
          <a:r>
            <a:rPr lang="ru-RU"/>
            <a:t>Не соответствует версия системы – обновить систему либо найти другое приложение</a:t>
          </a:r>
          <a:endParaRPr lang="en-US"/>
        </a:p>
      </dgm:t>
    </dgm:pt>
    <dgm:pt modelId="{FD62726D-BBB3-4C0C-B194-D1341FA171E0}" type="parTrans" cxnId="{20FC9D7B-DF81-4FD7-B9C4-087EF05510EF}">
      <dgm:prSet/>
      <dgm:spPr/>
      <dgm:t>
        <a:bodyPr/>
        <a:lstStyle/>
        <a:p>
          <a:endParaRPr lang="en-US"/>
        </a:p>
      </dgm:t>
    </dgm:pt>
    <dgm:pt modelId="{18A0DFFC-A259-42CC-830C-23D68BDAD432}" type="sibTrans" cxnId="{20FC9D7B-DF81-4FD7-B9C4-087EF05510EF}">
      <dgm:prSet/>
      <dgm:spPr/>
      <dgm:t>
        <a:bodyPr/>
        <a:lstStyle/>
        <a:p>
          <a:endParaRPr lang="en-US"/>
        </a:p>
      </dgm:t>
    </dgm:pt>
    <dgm:pt modelId="{188E28F9-31C2-4691-B317-BACB84DC4851}" type="pres">
      <dgm:prSet presAssocID="{BA4CFFD3-11B8-4914-9BDC-36AF52CF6E90}" presName="vert0" presStyleCnt="0">
        <dgm:presLayoutVars>
          <dgm:dir/>
          <dgm:animOne val="branch"/>
          <dgm:animLvl val="lvl"/>
        </dgm:presLayoutVars>
      </dgm:prSet>
      <dgm:spPr/>
    </dgm:pt>
    <dgm:pt modelId="{C0C8AD2A-F1B2-4B9E-90E2-6DBF63586834}" type="pres">
      <dgm:prSet presAssocID="{F3A43A4C-A623-4E16-8A4E-9CFF91B2AFD1}" presName="thickLine" presStyleLbl="alignNode1" presStyleIdx="0" presStyleCnt="3"/>
      <dgm:spPr/>
    </dgm:pt>
    <dgm:pt modelId="{E345D474-CD8D-48AA-8C9C-172FBE75A741}" type="pres">
      <dgm:prSet presAssocID="{F3A43A4C-A623-4E16-8A4E-9CFF91B2AFD1}" presName="horz1" presStyleCnt="0"/>
      <dgm:spPr/>
    </dgm:pt>
    <dgm:pt modelId="{5ED0C302-5A99-47E8-8DBE-DAA2C69C9274}" type="pres">
      <dgm:prSet presAssocID="{F3A43A4C-A623-4E16-8A4E-9CFF91B2AFD1}" presName="tx1" presStyleLbl="revTx" presStyleIdx="0" presStyleCnt="3"/>
      <dgm:spPr/>
    </dgm:pt>
    <dgm:pt modelId="{03B89C2D-B826-42C4-AC1A-D75302C3B95E}" type="pres">
      <dgm:prSet presAssocID="{F3A43A4C-A623-4E16-8A4E-9CFF91B2AFD1}" presName="vert1" presStyleCnt="0"/>
      <dgm:spPr/>
    </dgm:pt>
    <dgm:pt modelId="{175C9F89-7126-4382-9F1B-4C6AE2221CF8}" type="pres">
      <dgm:prSet presAssocID="{05EA4E67-EB22-44B2-A0FC-A38725495017}" presName="thickLine" presStyleLbl="alignNode1" presStyleIdx="1" presStyleCnt="3"/>
      <dgm:spPr/>
    </dgm:pt>
    <dgm:pt modelId="{BF203FB0-698B-4943-99E6-A439E2F641D2}" type="pres">
      <dgm:prSet presAssocID="{05EA4E67-EB22-44B2-A0FC-A38725495017}" presName="horz1" presStyleCnt="0"/>
      <dgm:spPr/>
    </dgm:pt>
    <dgm:pt modelId="{8D321E4B-4DC1-45AA-949B-3DC573E32DE0}" type="pres">
      <dgm:prSet presAssocID="{05EA4E67-EB22-44B2-A0FC-A38725495017}" presName="tx1" presStyleLbl="revTx" presStyleIdx="1" presStyleCnt="3"/>
      <dgm:spPr/>
    </dgm:pt>
    <dgm:pt modelId="{CA5BB237-69A3-4490-9102-959C635A5CCF}" type="pres">
      <dgm:prSet presAssocID="{05EA4E67-EB22-44B2-A0FC-A38725495017}" presName="vert1" presStyleCnt="0"/>
      <dgm:spPr/>
    </dgm:pt>
    <dgm:pt modelId="{09C7366F-FBD0-4E2A-A2D8-09C946E3EEC0}" type="pres">
      <dgm:prSet presAssocID="{218750F8-B19C-4337-9B97-29AC88F2FC6B}" presName="thickLine" presStyleLbl="alignNode1" presStyleIdx="2" presStyleCnt="3"/>
      <dgm:spPr/>
    </dgm:pt>
    <dgm:pt modelId="{3A69FFD4-7127-40BB-85F6-0EE0F5ABAB56}" type="pres">
      <dgm:prSet presAssocID="{218750F8-B19C-4337-9B97-29AC88F2FC6B}" presName="horz1" presStyleCnt="0"/>
      <dgm:spPr/>
    </dgm:pt>
    <dgm:pt modelId="{1DF6CACE-D1A7-4C0A-9BD5-F81EAAAA51B3}" type="pres">
      <dgm:prSet presAssocID="{218750F8-B19C-4337-9B97-29AC88F2FC6B}" presName="tx1" presStyleLbl="revTx" presStyleIdx="2" presStyleCnt="3"/>
      <dgm:spPr/>
    </dgm:pt>
    <dgm:pt modelId="{19EE4217-08DF-46D1-B986-852D7979719F}" type="pres">
      <dgm:prSet presAssocID="{218750F8-B19C-4337-9B97-29AC88F2FC6B}" presName="vert1" presStyleCnt="0"/>
      <dgm:spPr/>
    </dgm:pt>
  </dgm:ptLst>
  <dgm:cxnLst>
    <dgm:cxn modelId="{5252082A-6CEB-43A7-92D0-D09680DE19B6}" srcId="{BA4CFFD3-11B8-4914-9BDC-36AF52CF6E90}" destId="{F3A43A4C-A623-4E16-8A4E-9CFF91B2AFD1}" srcOrd="0" destOrd="0" parTransId="{C1DD6AF3-BC4B-4C1C-B1FA-D763A05FEB78}" sibTransId="{86AAD376-6A3A-4A31-A370-D1525C676331}"/>
    <dgm:cxn modelId="{20FC9D7B-DF81-4FD7-B9C4-087EF05510EF}" srcId="{BA4CFFD3-11B8-4914-9BDC-36AF52CF6E90}" destId="{218750F8-B19C-4337-9B97-29AC88F2FC6B}" srcOrd="2" destOrd="0" parTransId="{FD62726D-BBB3-4C0C-B194-D1341FA171E0}" sibTransId="{18A0DFFC-A259-42CC-830C-23D68BDAD432}"/>
    <dgm:cxn modelId="{9417C67D-525B-4FD0-A3CC-13D766B068DB}" type="presOf" srcId="{218750F8-B19C-4337-9B97-29AC88F2FC6B}" destId="{1DF6CACE-D1A7-4C0A-9BD5-F81EAAAA51B3}" srcOrd="0" destOrd="0" presId="urn:microsoft.com/office/officeart/2008/layout/LinedList"/>
    <dgm:cxn modelId="{7C7321BF-41DE-4990-93D6-99DABED4FC62}" type="presOf" srcId="{F3A43A4C-A623-4E16-8A4E-9CFF91B2AFD1}" destId="{5ED0C302-5A99-47E8-8DBE-DAA2C69C9274}" srcOrd="0" destOrd="0" presId="urn:microsoft.com/office/officeart/2008/layout/LinedList"/>
    <dgm:cxn modelId="{D90BF4D1-F80A-42B2-B8B5-874873BCCB7B}" srcId="{BA4CFFD3-11B8-4914-9BDC-36AF52CF6E90}" destId="{05EA4E67-EB22-44B2-A0FC-A38725495017}" srcOrd="1" destOrd="0" parTransId="{D0D4A6F2-D661-49C9-9437-AEEA5DAB62C0}" sibTransId="{80C6941E-D308-4974-B821-49AF08404751}"/>
    <dgm:cxn modelId="{350034D5-7E66-4F5A-BC59-3D4B90CB47ED}" type="presOf" srcId="{BA4CFFD3-11B8-4914-9BDC-36AF52CF6E90}" destId="{188E28F9-31C2-4691-B317-BACB84DC4851}" srcOrd="0" destOrd="0" presId="urn:microsoft.com/office/officeart/2008/layout/LinedList"/>
    <dgm:cxn modelId="{474215EE-1C0F-44EA-B1D2-2F59C87EFC7C}" type="presOf" srcId="{05EA4E67-EB22-44B2-A0FC-A38725495017}" destId="{8D321E4B-4DC1-45AA-949B-3DC573E32DE0}" srcOrd="0" destOrd="0" presId="urn:microsoft.com/office/officeart/2008/layout/LinedList"/>
    <dgm:cxn modelId="{60CE2060-930A-4B0B-9FA8-142FDC9ED5FF}" type="presParOf" srcId="{188E28F9-31C2-4691-B317-BACB84DC4851}" destId="{C0C8AD2A-F1B2-4B9E-90E2-6DBF63586834}" srcOrd="0" destOrd="0" presId="urn:microsoft.com/office/officeart/2008/layout/LinedList"/>
    <dgm:cxn modelId="{C0552B4C-E809-4AEE-B7EF-4BC61AD6F207}" type="presParOf" srcId="{188E28F9-31C2-4691-B317-BACB84DC4851}" destId="{E345D474-CD8D-48AA-8C9C-172FBE75A741}" srcOrd="1" destOrd="0" presId="urn:microsoft.com/office/officeart/2008/layout/LinedList"/>
    <dgm:cxn modelId="{54805255-B1B8-4749-9B48-5CCD3AA2B981}" type="presParOf" srcId="{E345D474-CD8D-48AA-8C9C-172FBE75A741}" destId="{5ED0C302-5A99-47E8-8DBE-DAA2C69C9274}" srcOrd="0" destOrd="0" presId="urn:microsoft.com/office/officeart/2008/layout/LinedList"/>
    <dgm:cxn modelId="{77A6FAEB-51FA-4029-9839-6E117DA6868C}" type="presParOf" srcId="{E345D474-CD8D-48AA-8C9C-172FBE75A741}" destId="{03B89C2D-B826-42C4-AC1A-D75302C3B95E}" srcOrd="1" destOrd="0" presId="urn:microsoft.com/office/officeart/2008/layout/LinedList"/>
    <dgm:cxn modelId="{CCCE7B0D-18F1-4947-81DA-0CF5AC5DB417}" type="presParOf" srcId="{188E28F9-31C2-4691-B317-BACB84DC4851}" destId="{175C9F89-7126-4382-9F1B-4C6AE2221CF8}" srcOrd="2" destOrd="0" presId="urn:microsoft.com/office/officeart/2008/layout/LinedList"/>
    <dgm:cxn modelId="{9FD96878-45C6-4AA0-8CE9-12CB299B6041}" type="presParOf" srcId="{188E28F9-31C2-4691-B317-BACB84DC4851}" destId="{BF203FB0-698B-4943-99E6-A439E2F641D2}" srcOrd="3" destOrd="0" presId="urn:microsoft.com/office/officeart/2008/layout/LinedList"/>
    <dgm:cxn modelId="{CDEB628E-895C-40EB-9C0B-20078886DC9E}" type="presParOf" srcId="{BF203FB0-698B-4943-99E6-A439E2F641D2}" destId="{8D321E4B-4DC1-45AA-949B-3DC573E32DE0}" srcOrd="0" destOrd="0" presId="urn:microsoft.com/office/officeart/2008/layout/LinedList"/>
    <dgm:cxn modelId="{4EDB0B8D-139E-4AEB-BD0C-E978073CAE9C}" type="presParOf" srcId="{BF203FB0-698B-4943-99E6-A439E2F641D2}" destId="{CA5BB237-69A3-4490-9102-959C635A5CCF}" srcOrd="1" destOrd="0" presId="urn:microsoft.com/office/officeart/2008/layout/LinedList"/>
    <dgm:cxn modelId="{4461F384-7C4B-4A48-9D9C-83713CED0508}" type="presParOf" srcId="{188E28F9-31C2-4691-B317-BACB84DC4851}" destId="{09C7366F-FBD0-4E2A-A2D8-09C946E3EEC0}" srcOrd="4" destOrd="0" presId="urn:microsoft.com/office/officeart/2008/layout/LinedList"/>
    <dgm:cxn modelId="{BF29DBAA-C325-4533-B1B3-70E85512139E}" type="presParOf" srcId="{188E28F9-31C2-4691-B317-BACB84DC4851}" destId="{3A69FFD4-7127-40BB-85F6-0EE0F5ABAB56}" srcOrd="5" destOrd="0" presId="urn:microsoft.com/office/officeart/2008/layout/LinedList"/>
    <dgm:cxn modelId="{925DE7AA-2B61-4010-8B7B-2C4714217A4B}" type="presParOf" srcId="{3A69FFD4-7127-40BB-85F6-0EE0F5ABAB56}" destId="{1DF6CACE-D1A7-4C0A-9BD5-F81EAAAA51B3}" srcOrd="0" destOrd="0" presId="urn:microsoft.com/office/officeart/2008/layout/LinedList"/>
    <dgm:cxn modelId="{97AEA3E4-8BCA-4ABA-904C-960C175B8632}" type="presParOf" srcId="{3A69FFD4-7127-40BB-85F6-0EE0F5ABAB56}" destId="{19EE4217-08DF-46D1-B986-852D7979719F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FCE4B3-7670-4F06-B787-061F532B9E55}">
      <dsp:nvSpPr>
        <dsp:cNvPr id="0" name=""/>
        <dsp:cNvSpPr/>
      </dsp:nvSpPr>
      <dsp:spPr>
        <a:xfrm>
          <a:off x="1268" y="6585"/>
          <a:ext cx="4453890" cy="282822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  <a:schemeClr val="accent1">
                <a:hueOff val="0"/>
                <a:satOff val="0"/>
                <a:lumOff val="0"/>
                <a:alphaOff val="0"/>
              </a:schemeClr>
            </a:duotone>
          </a:blip>
          <a:tile tx="0" ty="0" sx="100000" sy="100000" flip="none" algn="tl"/>
        </a:blip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82B23FF-15AB-4B05-A2C2-96C2E2FA8625}">
      <dsp:nvSpPr>
        <dsp:cNvPr id="0" name=""/>
        <dsp:cNvSpPr/>
      </dsp:nvSpPr>
      <dsp:spPr>
        <a:xfrm>
          <a:off x="496145" y="476718"/>
          <a:ext cx="4453890" cy="28282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kern="1200" baseline="0" dirty="0"/>
            <a:t>Встраиваемые (системные приложения)</a:t>
          </a:r>
          <a:endParaRPr lang="en-US" sz="3600" kern="1200" dirty="0"/>
        </a:p>
      </dsp:txBody>
      <dsp:txXfrm>
        <a:off x="578981" y="559554"/>
        <a:ext cx="4288218" cy="2662548"/>
      </dsp:txXfrm>
    </dsp:sp>
    <dsp:sp modelId="{0C8919E6-9222-40CE-AAC7-E347F8B48E0E}">
      <dsp:nvSpPr>
        <dsp:cNvPr id="0" name=""/>
        <dsp:cNvSpPr/>
      </dsp:nvSpPr>
      <dsp:spPr>
        <a:xfrm>
          <a:off x="5444913" y="6585"/>
          <a:ext cx="4453890" cy="282822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  <a:schemeClr val="accent1">
                <a:hueOff val="0"/>
                <a:satOff val="0"/>
                <a:lumOff val="0"/>
                <a:alphaOff val="0"/>
              </a:schemeClr>
            </a:duotone>
          </a:blip>
          <a:tile tx="0" ty="0" sx="100000" sy="100000" flip="none" algn="tl"/>
        </a:blip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0DEB764-3260-45A0-9AD4-A90CE70F7AE1}">
      <dsp:nvSpPr>
        <dsp:cNvPr id="0" name=""/>
        <dsp:cNvSpPr/>
      </dsp:nvSpPr>
      <dsp:spPr>
        <a:xfrm>
          <a:off x="5939790" y="476718"/>
          <a:ext cx="4453890" cy="28282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b="0" kern="1200" baseline="0" dirty="0"/>
            <a:t>Устанавливаемые (все, что можно найти в </a:t>
          </a:r>
          <a:r>
            <a:rPr lang="en-US" sz="3600" b="0" kern="1200" baseline="0" dirty="0"/>
            <a:t>Google play) </a:t>
          </a:r>
          <a:endParaRPr lang="en-US" sz="3600" b="0" kern="1200" dirty="0"/>
        </a:p>
      </dsp:txBody>
      <dsp:txXfrm>
        <a:off x="6022626" y="559554"/>
        <a:ext cx="4288218" cy="266254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C8AD2A-F1B2-4B9E-90E2-6DBF63586834}">
      <dsp:nvSpPr>
        <dsp:cNvPr id="0" name=""/>
        <dsp:cNvSpPr/>
      </dsp:nvSpPr>
      <dsp:spPr>
        <a:xfrm>
          <a:off x="0" y="2366"/>
          <a:ext cx="5759656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ED0C302-5A99-47E8-8DBE-DAA2C69C9274}">
      <dsp:nvSpPr>
        <dsp:cNvPr id="0" name=""/>
        <dsp:cNvSpPr/>
      </dsp:nvSpPr>
      <dsp:spPr>
        <a:xfrm>
          <a:off x="0" y="2366"/>
          <a:ext cx="5759656" cy="16140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t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100" kern="1200"/>
            <a:t>Недостаточно памяти – удалить ненужные программы \ файлы</a:t>
          </a:r>
          <a:endParaRPr lang="en-US" sz="3100" kern="1200"/>
        </a:p>
      </dsp:txBody>
      <dsp:txXfrm>
        <a:off x="0" y="2366"/>
        <a:ext cx="5759656" cy="1614077"/>
      </dsp:txXfrm>
    </dsp:sp>
    <dsp:sp modelId="{175C9F89-7126-4382-9F1B-4C6AE2221CF8}">
      <dsp:nvSpPr>
        <dsp:cNvPr id="0" name=""/>
        <dsp:cNvSpPr/>
      </dsp:nvSpPr>
      <dsp:spPr>
        <a:xfrm>
          <a:off x="0" y="1616444"/>
          <a:ext cx="5759656" cy="0"/>
        </a:xfrm>
        <a:prstGeom prst="line">
          <a:avLst/>
        </a:prstGeom>
        <a:solidFill>
          <a:schemeClr val="accent5">
            <a:hueOff val="9565760"/>
            <a:satOff val="-12468"/>
            <a:lumOff val="-3137"/>
            <a:alphaOff val="0"/>
          </a:schemeClr>
        </a:solidFill>
        <a:ln w="19050" cap="flat" cmpd="sng" algn="ctr">
          <a:solidFill>
            <a:schemeClr val="accent5">
              <a:hueOff val="9565760"/>
              <a:satOff val="-12468"/>
              <a:lumOff val="-313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D321E4B-4DC1-45AA-949B-3DC573E32DE0}">
      <dsp:nvSpPr>
        <dsp:cNvPr id="0" name=""/>
        <dsp:cNvSpPr/>
      </dsp:nvSpPr>
      <dsp:spPr>
        <a:xfrm>
          <a:off x="0" y="1616444"/>
          <a:ext cx="5759656" cy="16140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t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100" kern="1200"/>
            <a:t>Появляется реклама – удалить программу, генерирующую рекламу</a:t>
          </a:r>
          <a:endParaRPr lang="en-US" sz="3100" kern="1200"/>
        </a:p>
      </dsp:txBody>
      <dsp:txXfrm>
        <a:off x="0" y="1616444"/>
        <a:ext cx="5759656" cy="1614077"/>
      </dsp:txXfrm>
    </dsp:sp>
    <dsp:sp modelId="{09C7366F-FBD0-4E2A-A2D8-09C946E3EEC0}">
      <dsp:nvSpPr>
        <dsp:cNvPr id="0" name=""/>
        <dsp:cNvSpPr/>
      </dsp:nvSpPr>
      <dsp:spPr>
        <a:xfrm>
          <a:off x="0" y="3230522"/>
          <a:ext cx="5759656" cy="0"/>
        </a:xfrm>
        <a:prstGeom prst="line">
          <a:avLst/>
        </a:prstGeom>
        <a:solidFill>
          <a:schemeClr val="accent5">
            <a:hueOff val="19131520"/>
            <a:satOff val="-24936"/>
            <a:lumOff val="-6275"/>
            <a:alphaOff val="0"/>
          </a:schemeClr>
        </a:solidFill>
        <a:ln w="19050" cap="flat" cmpd="sng" algn="ctr">
          <a:solidFill>
            <a:schemeClr val="accent5">
              <a:hueOff val="19131520"/>
              <a:satOff val="-24936"/>
              <a:lumOff val="-627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DF6CACE-D1A7-4C0A-9BD5-F81EAAAA51B3}">
      <dsp:nvSpPr>
        <dsp:cNvPr id="0" name=""/>
        <dsp:cNvSpPr/>
      </dsp:nvSpPr>
      <dsp:spPr>
        <a:xfrm>
          <a:off x="0" y="3230522"/>
          <a:ext cx="5759656" cy="16140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t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100" kern="1200"/>
            <a:t>Не соответствует версия системы – обновить систему либо найти другое приложение</a:t>
          </a:r>
          <a:endParaRPr lang="en-US" sz="3100" kern="1200"/>
        </a:p>
      </dsp:txBody>
      <dsp:txXfrm>
        <a:off x="0" y="3230522"/>
        <a:ext cx="5759656" cy="16140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D62AF1-1A48-4E06-A33D-317A3D380505}" type="datetimeFigureOut">
              <a:rPr lang="ru-RU" smtClean="0"/>
              <a:t>31.05.2019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C9C37D-A2A3-4E5D-96AA-5DD2660C65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52250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1545D9C2-4D32-42DD-A8A6-463A6E8AAD31}" type="datetimeFigureOut">
              <a:rPr lang="ru-RU" smtClean="0"/>
              <a:t>31.05.2019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9144" y="4882896"/>
            <a:ext cx="4050792" cy="1197864"/>
          </a:xfrm>
          <a:noFill/>
        </p:spPr>
        <p:txBody>
          <a:bodyPr wrap="square" rtlCol="0">
            <a:spAutoFit/>
          </a:bodyPr>
          <a:lstStyle>
            <a:lvl1pPr>
              <a:defRPr lang="en-US" sz="5400" dirty="0"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A2FA46D-177D-4DC7-8C2D-11F246DB4C8F}" type="slidenum">
              <a:rPr lang="ru-RU" smtClean="0"/>
              <a:t>‹#›</a:t>
            </a:fld>
            <a:endParaRPr lang="ru-RU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accent1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350851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5D9C2-4D32-42DD-A8A6-463A6E8AAD31}" type="datetimeFigureOut">
              <a:rPr lang="ru-RU" smtClean="0"/>
              <a:t>31.05.2019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FA46D-177D-4DC7-8C2D-11F246DB4C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0389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5D9C2-4D32-42DD-A8A6-463A6E8AAD31}" type="datetimeFigureOut">
              <a:rPr lang="ru-RU" smtClean="0"/>
              <a:t>31.05.2019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FA46D-177D-4DC7-8C2D-11F246DB4C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99513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5D9C2-4D32-42DD-A8A6-463A6E8AAD31}" type="datetimeFigureOut">
              <a:rPr lang="ru-RU" smtClean="0"/>
              <a:t>31.05.2019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FA46D-177D-4DC7-8C2D-11F246DB4C8F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41017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5D9C2-4D32-42DD-A8A6-463A6E8AAD31}" type="datetimeFigureOut">
              <a:rPr lang="ru-RU" smtClean="0"/>
              <a:t>31.05.2019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FA46D-177D-4DC7-8C2D-11F246DB4C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85630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5D9C2-4D32-42DD-A8A6-463A6E8AAD31}" type="datetimeFigureOut">
              <a:rPr lang="ru-RU" smtClean="0"/>
              <a:t>31.05.2019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FA46D-177D-4DC7-8C2D-11F246DB4C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11365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5D9C2-4D32-42DD-A8A6-463A6E8AAD31}" type="datetimeFigureOut">
              <a:rPr lang="ru-RU" smtClean="0"/>
              <a:t>31.05.2019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FA46D-177D-4DC7-8C2D-11F246DB4C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67115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5D9C2-4D32-42DD-A8A6-463A6E8AAD31}" type="datetimeFigureOut">
              <a:rPr lang="ru-RU" smtClean="0"/>
              <a:t>31.05.2019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FA46D-177D-4DC7-8C2D-11F246DB4C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10629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5D9C2-4D32-42DD-A8A6-463A6E8AAD31}" type="datetimeFigureOut">
              <a:rPr lang="ru-RU" smtClean="0"/>
              <a:t>31.05.2019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FA46D-177D-4DC7-8C2D-11F246DB4C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10002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5D9C2-4D32-42DD-A8A6-463A6E8AAD31}" type="datetimeFigureOut">
              <a:rPr lang="ru-RU" smtClean="0"/>
              <a:t>31.05.2019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FA46D-177D-4DC7-8C2D-11F246DB4C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35590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5D9C2-4D32-42DD-A8A6-463A6E8AAD31}" type="datetimeFigureOut">
              <a:rPr lang="ru-RU" smtClean="0"/>
              <a:t>31.05.2019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FA46D-177D-4DC7-8C2D-11F246DB4C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330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5D9C2-4D32-42DD-A8A6-463A6E8AAD31}" type="datetimeFigureOut">
              <a:rPr lang="ru-RU" smtClean="0"/>
              <a:t>31.05.2019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FA46D-177D-4DC7-8C2D-11F246DB4C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61378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5D9C2-4D32-42DD-A8A6-463A6E8AAD31}" type="datetimeFigureOut">
              <a:rPr lang="ru-RU" smtClean="0"/>
              <a:t>31.05.2019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FA46D-177D-4DC7-8C2D-11F246DB4C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09086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5D9C2-4D32-42DD-A8A6-463A6E8AAD31}" type="datetimeFigureOut">
              <a:rPr lang="ru-RU" smtClean="0"/>
              <a:t>31.05.2019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FA46D-177D-4DC7-8C2D-11F246DB4C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3574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5D9C2-4D32-42DD-A8A6-463A6E8AAD31}" type="datetimeFigureOut">
              <a:rPr lang="ru-RU" smtClean="0"/>
              <a:t>31.05.2019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FA46D-177D-4DC7-8C2D-11F246DB4C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9212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5D9C2-4D32-42DD-A8A6-463A6E8AAD31}" type="datetimeFigureOut">
              <a:rPr lang="ru-RU" smtClean="0"/>
              <a:t>31.05.2019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FA46D-177D-4DC7-8C2D-11F246DB4C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63239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5D9C2-4D32-42DD-A8A6-463A6E8AAD31}" type="datetimeFigureOut">
              <a:rPr lang="ru-RU" smtClean="0"/>
              <a:t>31.05.2019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FA46D-177D-4DC7-8C2D-11F246DB4C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4096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1545D9C2-4D32-42DD-A8A6-463A6E8AAD31}" type="datetimeFigureOut">
              <a:rPr lang="ru-RU" smtClean="0"/>
              <a:t>31.05.2019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BA2FA46D-177D-4DC7-8C2D-11F246DB4C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3955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>
              <a:lumMod val="60000"/>
              <a:lumOff val="40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3.jpg"/><Relationship Id="rId7" Type="http://schemas.openxmlformats.org/officeDocument/2006/relationships/diagramColors" Target="../diagrams/colors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0">
            <a:extLst>
              <a:ext uri="{FF2B5EF4-FFF2-40B4-BE49-F238E27FC236}">
                <a16:creationId xmlns:a16="http://schemas.microsoft.com/office/drawing/2014/main" id="{BB28D430-56EA-45B9-8632-927BEBF029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3" name="Freeform: Shape 12">
            <a:extLst>
              <a:ext uri="{FF2B5EF4-FFF2-40B4-BE49-F238E27FC236}">
                <a16:creationId xmlns:a16="http://schemas.microsoft.com/office/drawing/2014/main" id="{A601F395-3079-4179-84BA-6654D9F825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466" y="643467"/>
            <a:ext cx="10905067" cy="5571066"/>
          </a:xfrm>
          <a:custGeom>
            <a:avLst/>
            <a:gdLst>
              <a:gd name="connsiteX0" fmla="*/ 0 w 8130198"/>
              <a:gd name="connsiteY0" fmla="*/ 0 h 6857999"/>
              <a:gd name="connsiteX1" fmla="*/ 7241014 w 8130198"/>
              <a:gd name="connsiteY1" fmla="*/ 0 h 6857999"/>
              <a:gd name="connsiteX2" fmla="*/ 8130198 w 8130198"/>
              <a:gd name="connsiteY2" fmla="*/ 0 h 6857999"/>
              <a:gd name="connsiteX3" fmla="*/ 8130198 w 8130198"/>
              <a:gd name="connsiteY3" fmla="*/ 6857999 h 6857999"/>
              <a:gd name="connsiteX4" fmla="*/ 0 w 8130198"/>
              <a:gd name="connsiteY4" fmla="*/ 6857999 h 6857999"/>
              <a:gd name="connsiteX5" fmla="*/ 0 w 8130198"/>
              <a:gd name="connsiteY5" fmla="*/ 6375361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30198" h="6857999">
                <a:moveTo>
                  <a:pt x="0" y="0"/>
                </a:moveTo>
                <a:lnTo>
                  <a:pt x="7241014" y="0"/>
                </a:lnTo>
                <a:lnTo>
                  <a:pt x="8130198" y="0"/>
                </a:lnTo>
                <a:lnTo>
                  <a:pt x="8130198" y="6857999"/>
                </a:lnTo>
                <a:lnTo>
                  <a:pt x="0" y="6857999"/>
                </a:lnTo>
                <a:lnTo>
                  <a:pt x="0" y="6375361"/>
                </a:lnTo>
                <a:close/>
              </a:path>
            </a:pathLst>
          </a:custGeom>
          <a:ln w="50800" cap="sq">
            <a:noFill/>
            <a:miter lim="800000"/>
          </a:ln>
          <a:effectLst>
            <a:outerShdw blurRad="101600" dist="152400" dir="4380000" algn="t" rotWithShape="0">
              <a:prstClr val="black">
                <a:alpha val="43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5-Point Star 24">
            <a:extLst>
              <a:ext uri="{FF2B5EF4-FFF2-40B4-BE49-F238E27FC236}">
                <a16:creationId xmlns:a16="http://schemas.microsoft.com/office/drawing/2014/main" id="{B15DEAD7-09E6-42D9-9D03-43E6EA3E05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69678" y="3748085"/>
            <a:ext cx="252644" cy="252644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8407" y="1044250"/>
            <a:ext cx="9841575" cy="2646007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n-lt"/>
                <a:cs typeface="Times New Roman" panose="02020603050405020304" pitchFamily="18" charset="0"/>
              </a:rPr>
              <a:t>Работа с приложениями</a:t>
            </a:r>
          </a:p>
        </p:txBody>
      </p:sp>
    </p:spTree>
    <p:extLst>
      <p:ext uri="{BB962C8B-B14F-4D97-AF65-F5344CB8AC3E}">
        <p14:creationId xmlns:p14="http://schemas.microsoft.com/office/powerpoint/2010/main" val="18846866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05C90836-5ADB-4D63-A39D-D9BC0E10B4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EC076BC1-44A9-43BA-9FA0-93D9F5636F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1979952" cy="6644081"/>
          </a:xfrm>
          <a:prstGeom prst="rect">
            <a:avLst/>
          </a:prstGeom>
          <a:ln>
            <a:noFill/>
          </a:ln>
          <a:effectLst>
            <a:outerShdw blurRad="98425" dist="76200" dir="4380000" algn="tl" rotWithShape="0">
              <a:srgbClr val="000000">
                <a:alpha val="6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5" name="Freeform 9">
            <a:extLst>
              <a:ext uri="{FF2B5EF4-FFF2-40B4-BE49-F238E27FC236}">
                <a16:creationId xmlns:a16="http://schemas.microsoft.com/office/drawing/2014/main" id="{10EBC408-9E16-4483-93FA-BB4E0D06D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5397" y="0"/>
            <a:ext cx="11773291" cy="6419514"/>
          </a:xfrm>
          <a:custGeom>
            <a:avLst/>
            <a:gdLst/>
            <a:ahLst/>
            <a:cxnLst/>
            <a:rect l="l" t="t" r="r" b="b"/>
            <a:pathLst>
              <a:path w="11773291" h="6419514">
                <a:moveTo>
                  <a:pt x="11750059" y="0"/>
                </a:moveTo>
                <a:lnTo>
                  <a:pt x="11773291" y="6419514"/>
                </a:lnTo>
                <a:lnTo>
                  <a:pt x="0" y="6411047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DAA8918-7760-46BA-B19F-9818085CB7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4654296" cy="6380796"/>
          </a:xfrm>
          <a:prstGeom prst="rect">
            <a:avLst/>
          </a:pr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FEC049-F1A6-4683-B774-67C36C90F7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2" y="685800"/>
            <a:ext cx="3381946" cy="4846967"/>
          </a:xfrm>
        </p:spPr>
        <p:txBody>
          <a:bodyPr>
            <a:normAutofit/>
          </a:bodyPr>
          <a:lstStyle/>
          <a:p>
            <a:r>
              <a:rPr lang="ru-RU" sz="4400">
                <a:solidFill>
                  <a:srgbClr val="FFFFFF"/>
                </a:solidFill>
              </a:rPr>
              <a:t>Возможные проблемы</a:t>
            </a:r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87E1AB97-5D72-41B0-8271-DF6A94E5AB63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195463031"/>
              </p:ext>
            </p:extLst>
          </p:nvPr>
        </p:nvGraphicFramePr>
        <p:xfrm>
          <a:off x="5294108" y="685800"/>
          <a:ext cx="5759656" cy="48469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1780784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D98DFF-538B-4A3A-8E38-4952689E6A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Домашнее задание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0FAFDC5-ACCD-4152-A7C3-39018F1D589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Скачать самостоятельно приложение – </a:t>
            </a:r>
            <a:r>
              <a:rPr lang="ru-RU" sz="2400" dirty="0" err="1"/>
              <a:t>яндекс.электрички</a:t>
            </a:r>
            <a:r>
              <a:rPr lang="ru-RU" sz="2400" dirty="0"/>
              <a:t> или </a:t>
            </a:r>
            <a:r>
              <a:rPr lang="ru-RU" sz="2400" dirty="0" err="1"/>
              <a:t>яндекс.транспорт</a:t>
            </a:r>
            <a:r>
              <a:rPr lang="ru-RU" sz="2400" dirty="0"/>
              <a:t> </a:t>
            </a:r>
          </a:p>
          <a:p>
            <a:r>
              <a:rPr lang="ru-RU" sz="2400" dirty="0"/>
              <a:t>Скачать приложение госуслуги</a:t>
            </a:r>
          </a:p>
          <a:p>
            <a:r>
              <a:rPr lang="ru-RU" sz="2400" dirty="0"/>
              <a:t>Скачать мобильное приложение сбербанка и в банке получить логин и пароль</a:t>
            </a:r>
          </a:p>
        </p:txBody>
      </p:sp>
    </p:spTree>
    <p:extLst>
      <p:ext uri="{BB962C8B-B14F-4D97-AF65-F5344CB8AC3E}">
        <p14:creationId xmlns:p14="http://schemas.microsoft.com/office/powerpoint/2010/main" val="31129506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6">
            <a:extLst>
              <a:ext uri="{FF2B5EF4-FFF2-40B4-BE49-F238E27FC236}">
                <a16:creationId xmlns:a16="http://schemas.microsoft.com/office/drawing/2014/main" id="{01A8CDCA-EC58-40B4-9F17-A7B613A32F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26" name="Freeform 11">
            <a:extLst>
              <a:ext uri="{FF2B5EF4-FFF2-40B4-BE49-F238E27FC236}">
                <a16:creationId xmlns:a16="http://schemas.microsoft.com/office/drawing/2014/main" id="{DBC44137-B240-488D-B88F-9D266FACAA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7" name="Freeform 13">
            <a:extLst>
              <a:ext uri="{FF2B5EF4-FFF2-40B4-BE49-F238E27FC236}">
                <a16:creationId xmlns:a16="http://schemas.microsoft.com/office/drawing/2014/main" id="{70FFA344-365C-4944-848F-8B966C3356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8" name="Freeform 25">
            <a:extLst>
              <a:ext uri="{FF2B5EF4-FFF2-40B4-BE49-F238E27FC236}">
                <a16:creationId xmlns:a16="http://schemas.microsoft.com/office/drawing/2014/main" id="{D73EBEE6-2E8A-47F3-ADCA-5C0A95C363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9" name="Freeform 14">
            <a:extLst>
              <a:ext uri="{FF2B5EF4-FFF2-40B4-BE49-F238E27FC236}">
                <a16:creationId xmlns:a16="http://schemas.microsoft.com/office/drawing/2014/main" id="{47525714-3E1C-46F0-A17D-D3BE3D221F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30" name="5-Point Star 24">
            <a:extLst>
              <a:ext uri="{FF2B5EF4-FFF2-40B4-BE49-F238E27FC236}">
                <a16:creationId xmlns:a16="http://schemas.microsoft.com/office/drawing/2014/main" id="{B178D758-A5E1-416F-9966-F71730470A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31" name="Picture 18">
            <a:extLst>
              <a:ext uri="{FF2B5EF4-FFF2-40B4-BE49-F238E27FC236}">
                <a16:creationId xmlns:a16="http://schemas.microsoft.com/office/drawing/2014/main" id="{BB28D430-56EA-45B9-8632-927BEBF029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32" name="Freeform: Shape 20">
            <a:extLst>
              <a:ext uri="{FF2B5EF4-FFF2-40B4-BE49-F238E27FC236}">
                <a16:creationId xmlns:a16="http://schemas.microsoft.com/office/drawing/2014/main" id="{A601F395-3079-4179-84BA-6654D9F825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466" y="643467"/>
            <a:ext cx="10905067" cy="5571066"/>
          </a:xfrm>
          <a:custGeom>
            <a:avLst/>
            <a:gdLst>
              <a:gd name="connsiteX0" fmla="*/ 0 w 8130198"/>
              <a:gd name="connsiteY0" fmla="*/ 0 h 6857999"/>
              <a:gd name="connsiteX1" fmla="*/ 7241014 w 8130198"/>
              <a:gd name="connsiteY1" fmla="*/ 0 h 6857999"/>
              <a:gd name="connsiteX2" fmla="*/ 8130198 w 8130198"/>
              <a:gd name="connsiteY2" fmla="*/ 0 h 6857999"/>
              <a:gd name="connsiteX3" fmla="*/ 8130198 w 8130198"/>
              <a:gd name="connsiteY3" fmla="*/ 6857999 h 6857999"/>
              <a:gd name="connsiteX4" fmla="*/ 0 w 8130198"/>
              <a:gd name="connsiteY4" fmla="*/ 6857999 h 6857999"/>
              <a:gd name="connsiteX5" fmla="*/ 0 w 8130198"/>
              <a:gd name="connsiteY5" fmla="*/ 6375361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30198" h="6857999">
                <a:moveTo>
                  <a:pt x="0" y="0"/>
                </a:moveTo>
                <a:lnTo>
                  <a:pt x="7241014" y="0"/>
                </a:lnTo>
                <a:lnTo>
                  <a:pt x="8130198" y="0"/>
                </a:lnTo>
                <a:lnTo>
                  <a:pt x="8130198" y="6857999"/>
                </a:lnTo>
                <a:lnTo>
                  <a:pt x="0" y="6857999"/>
                </a:lnTo>
                <a:lnTo>
                  <a:pt x="0" y="6375361"/>
                </a:lnTo>
                <a:close/>
              </a:path>
            </a:pathLst>
          </a:custGeom>
          <a:ln w="50800" cap="sq">
            <a:noFill/>
            <a:miter lim="800000"/>
          </a:ln>
          <a:effectLst>
            <a:outerShdw blurRad="101600" dist="152400" dir="4380000" algn="t" rotWithShape="0">
              <a:prstClr val="black">
                <a:alpha val="43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3" name="5-Point Star 24">
            <a:extLst>
              <a:ext uri="{FF2B5EF4-FFF2-40B4-BE49-F238E27FC236}">
                <a16:creationId xmlns:a16="http://schemas.microsoft.com/office/drawing/2014/main" id="{B15DEAD7-09E6-42D9-9D03-43E6EA3E05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69678" y="3748085"/>
            <a:ext cx="252644" cy="252644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254B24-F5A5-4754-83D5-2FF3AEC07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8407" y="1044250"/>
            <a:ext cx="9841575" cy="264600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6000">
                <a:solidFill>
                  <a:schemeClr val="accent1"/>
                </a:solidFill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9504331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34">
            <a:extLst>
              <a:ext uri="{FF2B5EF4-FFF2-40B4-BE49-F238E27FC236}">
                <a16:creationId xmlns:a16="http://schemas.microsoft.com/office/drawing/2014/main" id="{34613DFD-35BD-4F1C-BCBE-6E6ED23EC5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035" name="Rectangle 136">
            <a:extLst>
              <a:ext uri="{FF2B5EF4-FFF2-40B4-BE49-F238E27FC236}">
                <a16:creationId xmlns:a16="http://schemas.microsoft.com/office/drawing/2014/main" id="{5559E914-E0BA-4B8B-8FDE-5804BC0A49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1979952" cy="6644081"/>
          </a:xfrm>
          <a:prstGeom prst="rect">
            <a:avLst/>
          </a:prstGeom>
          <a:ln>
            <a:noFill/>
          </a:ln>
          <a:effectLst>
            <a:outerShdw blurRad="98425" dist="76200" dir="4380000" algn="tl" rotWithShape="0">
              <a:srgbClr val="000000">
                <a:alpha val="6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026" name="Picture 2" descr="ÐÐ¾ÑÐ¾Ð¶ÐµÐµ Ð¸Ð·Ð¾Ð±ÑÐ°Ð¶ÐµÐ½Ð¸Ðµ">
            <a:extLst>
              <a:ext uri="{FF2B5EF4-FFF2-40B4-BE49-F238E27FC236}">
                <a16:creationId xmlns:a16="http://schemas.microsoft.com/office/drawing/2014/main" id="{EC8A25D1-6A3B-4AE0-9C64-15DBC3F5204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02" r="30644"/>
          <a:stretch/>
        </p:blipFill>
        <p:spPr bwMode="auto">
          <a:xfrm>
            <a:off x="6327849" y="234347"/>
            <a:ext cx="5146360" cy="5903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" name="Freeform 9">
            <a:extLst>
              <a:ext uri="{FF2B5EF4-FFF2-40B4-BE49-F238E27FC236}">
                <a16:creationId xmlns:a16="http://schemas.microsoft.com/office/drawing/2014/main" id="{70C6DD41-4774-4EFF-8ECE-168B19F1B2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5397" y="0"/>
            <a:ext cx="11773291" cy="6419514"/>
          </a:xfrm>
          <a:custGeom>
            <a:avLst/>
            <a:gdLst/>
            <a:ahLst/>
            <a:cxnLst/>
            <a:rect l="l" t="t" r="r" b="b"/>
            <a:pathLst>
              <a:path w="11773291" h="6419514">
                <a:moveTo>
                  <a:pt x="11750059" y="0"/>
                </a:moveTo>
                <a:lnTo>
                  <a:pt x="11773291" y="6419514"/>
                </a:lnTo>
                <a:lnTo>
                  <a:pt x="0" y="6411047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F4E4D31F-348A-4664-AA69-579EEB0A95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6094412" cy="6380796"/>
          </a:xfrm>
          <a:prstGeom prst="rect">
            <a:avLst/>
          </a:pr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6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702351-F55E-4C1B-B532-9380D3591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799" y="690479"/>
            <a:ext cx="4957275" cy="1146825"/>
          </a:xfrm>
        </p:spPr>
        <p:txBody>
          <a:bodyPr>
            <a:normAutofit/>
          </a:bodyPr>
          <a:lstStyle/>
          <a:p>
            <a:r>
              <a:rPr lang="ru-RU" sz="3700">
                <a:solidFill>
                  <a:schemeClr val="bg1"/>
                </a:solidFill>
              </a:rPr>
              <a:t>Что такое ПРИЛОЖЕНИЕ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6551F09-3395-4972-9202-A683117B106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5800" y="2063395"/>
            <a:ext cx="4957273" cy="3446103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Приложение – программа, которая выполняет какие-либо функции.</a:t>
            </a:r>
          </a:p>
          <a:p>
            <a:endParaRPr lang="ru-RU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6054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32A1B8-CCA9-468C-846F-7DF1EB0F73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>
            <a:normAutofit/>
          </a:bodyPr>
          <a:lstStyle/>
          <a:p>
            <a:r>
              <a:rPr lang="ru-RU"/>
              <a:t>Какие бывают приложения?</a:t>
            </a:r>
            <a:endParaRPr lang="ru-RU" dirty="0"/>
          </a:p>
        </p:txBody>
      </p:sp>
      <p:graphicFrame>
        <p:nvGraphicFramePr>
          <p:cNvPr id="7" name="Объект 2">
            <a:extLst>
              <a:ext uri="{FF2B5EF4-FFF2-40B4-BE49-F238E27FC236}">
                <a16:creationId xmlns:a16="http://schemas.microsoft.com/office/drawing/2014/main" id="{1BAB2EA3-9581-473A-9984-97699978A6ED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160296460"/>
              </p:ext>
            </p:extLst>
          </p:nvPr>
        </p:nvGraphicFramePr>
        <p:xfrm>
          <a:off x="685800" y="2063750"/>
          <a:ext cx="10394950" cy="3311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1815385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DA9442-38CF-4E8D-A3FB-A0663D180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Где скачать приложение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7B36505-993D-487B-AE10-FA616C98CF0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713390" y="2063396"/>
            <a:ext cx="9367117" cy="3311189"/>
          </a:xfrm>
        </p:spPr>
        <p:txBody>
          <a:bodyPr/>
          <a:lstStyle/>
          <a:p>
            <a:pPr marL="0" indent="0">
              <a:buNone/>
            </a:pPr>
            <a:r>
              <a:rPr lang="en-US" sz="3200" dirty="0"/>
              <a:t>        Play Market </a:t>
            </a:r>
            <a:endParaRPr lang="ru-RU" sz="3200" dirty="0"/>
          </a:p>
          <a:p>
            <a:endParaRPr lang="ru-RU" dirty="0"/>
          </a:p>
        </p:txBody>
      </p:sp>
      <p:pic>
        <p:nvPicPr>
          <p:cNvPr id="2052" name="Picture 4" descr="https://cdn.vox-cdn.com/thumbor/xiVFMlAMc9OxHZfnfry8HcKUIJQ=/0x0:720x480/1400x933/filters:focal(303x183:417x297):no_upscale()/cdn.vox-cdn.com/uploads/chorus_image/image/54740165/playstore.0.jpg">
            <a:extLst>
              <a:ext uri="{FF2B5EF4-FFF2-40B4-BE49-F238E27FC236}">
                <a16:creationId xmlns:a16="http://schemas.microsoft.com/office/drawing/2014/main" id="{2523D537-5095-4848-BBF3-C11191F09D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4242" y="2067791"/>
            <a:ext cx="4083627" cy="2722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36701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061547-6FF7-4C73-9424-5AD9CC805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1891" y="5719665"/>
            <a:ext cx="10396882" cy="652777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chemeClr val="bg1"/>
                </a:solidFill>
              </a:rPr>
              <a:t>Устройство </a:t>
            </a:r>
            <a:r>
              <a:rPr lang="en-US" sz="3600" dirty="0">
                <a:solidFill>
                  <a:schemeClr val="bg1"/>
                </a:solidFill>
              </a:rPr>
              <a:t>play market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E4A0C66-EEE0-420D-89E4-59D8A20450D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076417" y="5119338"/>
            <a:ext cx="2057400" cy="4454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/>
              <a:t>Главная страница</a:t>
            </a:r>
          </a:p>
        </p:txBody>
      </p:sp>
      <p:pic>
        <p:nvPicPr>
          <p:cNvPr id="7" name="Picture 2" descr="https://pp.userapi.com/c851024/v851024680/1360b9/gRVzYdHFTqU.jpg">
            <a:extLst>
              <a:ext uri="{FF2B5EF4-FFF2-40B4-BE49-F238E27FC236}">
                <a16:creationId xmlns:a16="http://schemas.microsoft.com/office/drawing/2014/main" id="{E8EAB076-D8D0-4378-907E-7BA7E16D5A2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551"/>
          <a:stretch/>
        </p:blipFill>
        <p:spPr bwMode="auto">
          <a:xfrm>
            <a:off x="685800" y="179216"/>
            <a:ext cx="2838635" cy="4941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s://pp.userapi.com/c850432/v850432680/136e1b/Q4YpMrNSGBs.jpg">
            <a:extLst>
              <a:ext uri="{FF2B5EF4-FFF2-40B4-BE49-F238E27FC236}">
                <a16:creationId xmlns:a16="http://schemas.microsoft.com/office/drawing/2014/main" id="{5D358B3B-2B38-4E05-9023-EEE949E74F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30"/>
          <a:stretch/>
        </p:blipFill>
        <p:spPr bwMode="auto">
          <a:xfrm>
            <a:off x="4301582" y="179216"/>
            <a:ext cx="2984481" cy="49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s://pp.userapi.com/c854216/v854216680/565ed/fuL6wh_qjzY.jpg">
            <a:extLst>
              <a:ext uri="{FF2B5EF4-FFF2-40B4-BE49-F238E27FC236}">
                <a16:creationId xmlns:a16="http://schemas.microsoft.com/office/drawing/2014/main" id="{238B97DF-2757-45A7-8FB3-B70FC1C4F0A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328"/>
          <a:stretch/>
        </p:blipFill>
        <p:spPr bwMode="auto">
          <a:xfrm>
            <a:off x="8063210" y="224827"/>
            <a:ext cx="2973002" cy="49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D2421C6-DAB8-49D4-AF71-5DE0780C8833}"/>
              </a:ext>
            </a:extLst>
          </p:cNvPr>
          <p:cNvSpPr/>
          <p:nvPr/>
        </p:nvSpPr>
        <p:spPr>
          <a:xfrm>
            <a:off x="825623" y="485558"/>
            <a:ext cx="2609546" cy="35782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1277EBC-F0BC-406E-B51D-C1A63E1C63D5}"/>
              </a:ext>
            </a:extLst>
          </p:cNvPr>
          <p:cNvSpPr/>
          <p:nvPr/>
        </p:nvSpPr>
        <p:spPr>
          <a:xfrm>
            <a:off x="4301582" y="1738662"/>
            <a:ext cx="2507591" cy="35646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78893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8">
            <a:extLst>
              <a:ext uri="{FF2B5EF4-FFF2-40B4-BE49-F238E27FC236}">
                <a16:creationId xmlns:a16="http://schemas.microsoft.com/office/drawing/2014/main" id="{03D882EE-1C56-42A4-97AB-8DBF40EC5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8" name="Rectangle 10">
            <a:extLst>
              <a:ext uri="{FF2B5EF4-FFF2-40B4-BE49-F238E27FC236}">
                <a16:creationId xmlns:a16="http://schemas.microsoft.com/office/drawing/2014/main" id="{994414B8-51D2-48F2-B08F-F3F515D098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1979952" cy="6644081"/>
          </a:xfrm>
          <a:prstGeom prst="rect">
            <a:avLst/>
          </a:prstGeom>
          <a:ln>
            <a:noFill/>
          </a:ln>
          <a:effectLst>
            <a:outerShdw blurRad="98425" dist="76200" dir="4380000" algn="tl" rotWithShape="0">
              <a:srgbClr val="000000">
                <a:alpha val="6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4" name="Picture 6" descr="https://pp.userapi.com/c854216/v854216680/565ed/fuL6wh_qjzY.jpg">
            <a:extLst>
              <a:ext uri="{FF2B5EF4-FFF2-40B4-BE49-F238E27FC236}">
                <a16:creationId xmlns:a16="http://schemas.microsoft.com/office/drawing/2014/main" id="{4C5DF4DE-976C-4D23-8912-96EE22A41B0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328"/>
          <a:stretch/>
        </p:blipFill>
        <p:spPr bwMode="auto">
          <a:xfrm>
            <a:off x="7262007" y="468696"/>
            <a:ext cx="3278300" cy="5458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Freeform 9">
            <a:extLst>
              <a:ext uri="{FF2B5EF4-FFF2-40B4-BE49-F238E27FC236}">
                <a16:creationId xmlns:a16="http://schemas.microsoft.com/office/drawing/2014/main" id="{B9111584-21F2-41C8-AB8B-AE21FF6868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5397" y="0"/>
            <a:ext cx="11773291" cy="6419514"/>
          </a:xfrm>
          <a:custGeom>
            <a:avLst/>
            <a:gdLst/>
            <a:ahLst/>
            <a:cxnLst/>
            <a:rect l="l" t="t" r="r" b="b"/>
            <a:pathLst>
              <a:path w="11773291" h="6419514">
                <a:moveTo>
                  <a:pt x="11750059" y="0"/>
                </a:moveTo>
                <a:lnTo>
                  <a:pt x="11773291" y="6419514"/>
                </a:lnTo>
                <a:lnTo>
                  <a:pt x="0" y="6411047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0" name="Rectangle 14">
            <a:extLst>
              <a:ext uri="{FF2B5EF4-FFF2-40B4-BE49-F238E27FC236}">
                <a16:creationId xmlns:a16="http://schemas.microsoft.com/office/drawing/2014/main" id="{36B69345-695D-4D04-96EA-0EAA723989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6094412" cy="6380796"/>
          </a:xfrm>
          <a:prstGeom prst="rect">
            <a:avLst/>
          </a:pr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6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F58E5F-EFE1-4B56-8C5C-71160CC916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799" y="690479"/>
            <a:ext cx="4957275" cy="1146825"/>
          </a:xfrm>
        </p:spPr>
        <p:txBody>
          <a:bodyPr>
            <a:normAutofit/>
          </a:bodyPr>
          <a:lstStyle/>
          <a:p>
            <a:r>
              <a:rPr lang="ru-RU" sz="3800">
                <a:solidFill>
                  <a:schemeClr val="bg1"/>
                </a:solidFill>
              </a:rPr>
              <a:t>Обновление приложений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7870EE2-DABC-4A31-B353-E1B26E1F457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5800" y="2063395"/>
            <a:ext cx="4957273" cy="3446103"/>
          </a:xfrm>
        </p:spPr>
        <p:txBody>
          <a:bodyPr>
            <a:normAutofit/>
          </a:bodyPr>
          <a:lstStyle/>
          <a:p>
            <a:r>
              <a:rPr lang="ru-RU" sz="1800">
                <a:solidFill>
                  <a:schemeClr val="bg1"/>
                </a:solidFill>
              </a:rPr>
              <a:t>Добавлений новых функций в приложении</a:t>
            </a:r>
          </a:p>
          <a:p>
            <a:endParaRPr lang="ru-RU" sz="1800">
              <a:solidFill>
                <a:schemeClr val="bg1"/>
              </a:solidFill>
            </a:endParaRPr>
          </a:p>
          <a:p>
            <a:r>
              <a:rPr lang="ru-RU" sz="1800">
                <a:solidFill>
                  <a:schemeClr val="bg1"/>
                </a:solidFill>
              </a:rPr>
              <a:t>Обновление самостоятельное – нажатие кнопки обновить или обновить все</a:t>
            </a:r>
          </a:p>
          <a:p>
            <a:r>
              <a:rPr lang="ru-RU" sz="1800">
                <a:solidFill>
                  <a:schemeClr val="bg1"/>
                </a:solidFill>
              </a:rPr>
              <a:t>Обновление автоматическое – при подключении к </a:t>
            </a:r>
            <a:r>
              <a:rPr lang="en-US" sz="1800">
                <a:solidFill>
                  <a:schemeClr val="bg1"/>
                </a:solidFill>
              </a:rPr>
              <a:t>Wi-fi – </a:t>
            </a:r>
            <a:r>
              <a:rPr lang="ru-RU" sz="1800">
                <a:solidFill>
                  <a:schemeClr val="bg1"/>
                </a:solidFill>
              </a:rPr>
              <a:t>устанавливается в настройках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B761C9D0-E120-45B1-8D59-F553DCEF8830}"/>
              </a:ext>
            </a:extLst>
          </p:cNvPr>
          <p:cNvSpPr/>
          <p:nvPr/>
        </p:nvSpPr>
        <p:spPr>
          <a:xfrm>
            <a:off x="9303798" y="2457753"/>
            <a:ext cx="1092195" cy="40973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F056067A-9EBF-41A8-B394-342BAC8EC94B}"/>
              </a:ext>
            </a:extLst>
          </p:cNvPr>
          <p:cNvSpPr/>
          <p:nvPr/>
        </p:nvSpPr>
        <p:spPr>
          <a:xfrm>
            <a:off x="9126245" y="1908698"/>
            <a:ext cx="1269748" cy="32878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98587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080FD4-6D1F-4091-9917-C7DFAE36DF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625" y="109817"/>
            <a:ext cx="10396882" cy="1151965"/>
          </a:xfrm>
        </p:spPr>
        <p:txBody>
          <a:bodyPr>
            <a:normAutofit/>
          </a:bodyPr>
          <a:lstStyle/>
          <a:p>
            <a:r>
              <a:rPr lang="ru-RU" sz="3200" dirty="0"/>
              <a:t>Как скачать приложение</a:t>
            </a:r>
          </a:p>
        </p:txBody>
      </p:sp>
      <p:pic>
        <p:nvPicPr>
          <p:cNvPr id="4098" name="Picture 2" descr="https://pp.userapi.com/c851016/v851016680/1308ec/mtQM4P0aHDw.jpg">
            <a:extLst>
              <a:ext uri="{FF2B5EF4-FFF2-40B4-BE49-F238E27FC236}">
                <a16:creationId xmlns:a16="http://schemas.microsoft.com/office/drawing/2014/main" id="{5462E8DD-E924-4102-A7B9-BF176CEECF9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29"/>
          <a:stretch/>
        </p:blipFill>
        <p:spPr bwMode="auto">
          <a:xfrm>
            <a:off x="4066587" y="1062294"/>
            <a:ext cx="2971258" cy="510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pp.userapi.com/c851024/v851024680/1360b9/gRVzYdHFTqU.jpg">
            <a:extLst>
              <a:ext uri="{FF2B5EF4-FFF2-40B4-BE49-F238E27FC236}">
                <a16:creationId xmlns:a16="http://schemas.microsoft.com/office/drawing/2014/main" id="{71F82432-6E08-4174-ACAB-40A6DDD1A67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335"/>
          <a:stretch/>
        </p:blipFill>
        <p:spPr bwMode="auto">
          <a:xfrm>
            <a:off x="685800" y="1062294"/>
            <a:ext cx="2927591" cy="510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pp.userapi.com/c849520/v849520680/1a5e20/baPvl3Ux3sk.jpg">
            <a:extLst>
              <a:ext uri="{FF2B5EF4-FFF2-40B4-BE49-F238E27FC236}">
                <a16:creationId xmlns:a16="http://schemas.microsoft.com/office/drawing/2014/main" id="{8FF40B12-8091-4241-A8DD-41958F68C72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29"/>
          <a:stretch/>
        </p:blipFill>
        <p:spPr bwMode="auto">
          <a:xfrm>
            <a:off x="7491041" y="1062293"/>
            <a:ext cx="2971259" cy="5109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8620F0F-17C9-49E1-B20D-C789D73924AB}"/>
              </a:ext>
            </a:extLst>
          </p:cNvPr>
          <p:cNvSpPr/>
          <p:nvPr/>
        </p:nvSpPr>
        <p:spPr>
          <a:xfrm>
            <a:off x="4198194" y="2297955"/>
            <a:ext cx="2725141" cy="40973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395AEF5-38AD-4460-808A-18DB8E02D5E5}"/>
              </a:ext>
            </a:extLst>
          </p:cNvPr>
          <p:cNvSpPr/>
          <p:nvPr/>
        </p:nvSpPr>
        <p:spPr>
          <a:xfrm>
            <a:off x="9260890" y="2707688"/>
            <a:ext cx="1081596" cy="3284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F4EA5F20-D134-483F-9ACA-7E0E0CCC8F5B}"/>
              </a:ext>
            </a:extLst>
          </p:cNvPr>
          <p:cNvSpPr/>
          <p:nvPr/>
        </p:nvSpPr>
        <p:spPr>
          <a:xfrm>
            <a:off x="708439" y="1321368"/>
            <a:ext cx="2904952" cy="5074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80165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s://pp.userapi.com/c856128/v856128680/5565c/j66l_cKaOx4.jpg">
            <a:extLst>
              <a:ext uri="{FF2B5EF4-FFF2-40B4-BE49-F238E27FC236}">
                <a16:creationId xmlns:a16="http://schemas.microsoft.com/office/drawing/2014/main" id="{CC25E587-558A-480E-98D2-89EDA4D15A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30"/>
          <a:stretch/>
        </p:blipFill>
        <p:spPr bwMode="auto">
          <a:xfrm>
            <a:off x="437224" y="581857"/>
            <a:ext cx="3391023" cy="5616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pp.userapi.com/c849128/v849128680/196723/K0pPPxAUHDo.jpg">
            <a:extLst>
              <a:ext uri="{FF2B5EF4-FFF2-40B4-BE49-F238E27FC236}">
                <a16:creationId xmlns:a16="http://schemas.microsoft.com/office/drawing/2014/main" id="{8BED34BD-7EE0-40CC-B51B-76C9F471399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30"/>
          <a:stretch/>
        </p:blipFill>
        <p:spPr bwMode="auto">
          <a:xfrm>
            <a:off x="4076823" y="557721"/>
            <a:ext cx="3391024" cy="561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pp.userapi.com/c851036/v851036680/13510c/oX_8poI3KTQ.jpg">
            <a:extLst>
              <a:ext uri="{FF2B5EF4-FFF2-40B4-BE49-F238E27FC236}">
                <a16:creationId xmlns:a16="http://schemas.microsoft.com/office/drawing/2014/main" id="{35940277-B693-46FA-9F23-B8C4DBC9913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969"/>
          <a:stretch/>
        </p:blipFill>
        <p:spPr bwMode="auto">
          <a:xfrm>
            <a:off x="7716423" y="543064"/>
            <a:ext cx="3211989" cy="5636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89612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2BDF2B-3FC9-4700-B38F-A2FFD57A1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626" y="907432"/>
            <a:ext cx="5369914" cy="1151965"/>
          </a:xfrm>
        </p:spPr>
        <p:txBody>
          <a:bodyPr>
            <a:normAutofit fontScale="90000"/>
          </a:bodyPr>
          <a:lstStyle/>
          <a:p>
            <a:r>
              <a:rPr lang="ru-RU" sz="4900" dirty="0"/>
              <a:t>На что нужно смотреть при выборе приложения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3AE08BD-ED9C-4A17-9245-CF0AA6E0BB9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44626" y="2166233"/>
            <a:ext cx="4828738" cy="3311189"/>
          </a:xfrm>
        </p:spPr>
        <p:txBody>
          <a:bodyPr>
            <a:normAutofit fontScale="85000" lnSpcReduction="20000"/>
          </a:bodyPr>
          <a:lstStyle/>
          <a:p>
            <a:pPr lvl="1"/>
            <a:r>
              <a:rPr lang="ru-RU" sz="2600" dirty="0"/>
              <a:t>Описание</a:t>
            </a:r>
          </a:p>
          <a:p>
            <a:pPr lvl="1"/>
            <a:r>
              <a:rPr lang="ru-RU" sz="2600" dirty="0"/>
              <a:t>Отзывы (о новой версии!) </a:t>
            </a:r>
          </a:p>
          <a:p>
            <a:pPr lvl="1"/>
            <a:r>
              <a:rPr lang="ru-RU" sz="2600" dirty="0"/>
              <a:t>Стоимость </a:t>
            </a:r>
          </a:p>
          <a:p>
            <a:pPr lvl="1"/>
            <a:r>
              <a:rPr lang="ru-RU" sz="2600" dirty="0"/>
              <a:t>Наличие рекламы </a:t>
            </a:r>
          </a:p>
          <a:p>
            <a:pPr lvl="1"/>
            <a:r>
              <a:rPr lang="ru-RU" sz="2600" dirty="0"/>
              <a:t>Наличие встраиваемых покупок </a:t>
            </a:r>
          </a:p>
          <a:p>
            <a:pPr lvl="1"/>
            <a:r>
              <a:rPr lang="ru-RU" sz="2600" dirty="0"/>
              <a:t>Скачивать лучше приложения при подключении к </a:t>
            </a:r>
            <a:r>
              <a:rPr lang="en-US" sz="2600" dirty="0" err="1"/>
              <a:t>wifi</a:t>
            </a:r>
            <a:endParaRPr lang="ru-RU" sz="2600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146" name="Picture 2" descr="https://pp.userapi.com/c852020/v852020805/13ab41/MoMFUJoJMzU.jpg">
            <a:extLst>
              <a:ext uri="{FF2B5EF4-FFF2-40B4-BE49-F238E27FC236}">
                <a16:creationId xmlns:a16="http://schemas.microsoft.com/office/drawing/2014/main" id="{0647A897-7443-4C03-95F3-D20F5BF266B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1" b="5890"/>
          <a:stretch/>
        </p:blipFill>
        <p:spPr bwMode="auto">
          <a:xfrm>
            <a:off x="5502245" y="187092"/>
            <a:ext cx="2788968" cy="5290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pp.userapi.com/c852016/v852016805/1314d6/m6-ADdSmuFI.jpg">
            <a:extLst>
              <a:ext uri="{FF2B5EF4-FFF2-40B4-BE49-F238E27FC236}">
                <a16:creationId xmlns:a16="http://schemas.microsoft.com/office/drawing/2014/main" id="{307D04BF-B57E-4B3D-BF0F-B417375DEEF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17" b="10771"/>
          <a:stretch/>
        </p:blipFill>
        <p:spPr bwMode="auto">
          <a:xfrm>
            <a:off x="8561475" y="187093"/>
            <a:ext cx="2961831" cy="5290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B19C5D8-43D3-474F-AFE1-59BED8D4C261}"/>
              </a:ext>
            </a:extLst>
          </p:cNvPr>
          <p:cNvSpPr/>
          <p:nvPr/>
        </p:nvSpPr>
        <p:spPr>
          <a:xfrm>
            <a:off x="7476642" y="1938526"/>
            <a:ext cx="814571" cy="24174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045BE94-C361-4A7B-B9E9-A445BBA4F15A}"/>
              </a:ext>
            </a:extLst>
          </p:cNvPr>
          <p:cNvSpPr/>
          <p:nvPr/>
        </p:nvSpPr>
        <p:spPr>
          <a:xfrm>
            <a:off x="10789038" y="2726541"/>
            <a:ext cx="601345" cy="2114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084104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ое мероприятие">
  <a:themeElements>
    <a:clrScheme name="Главное мероприятие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346492"/>
      </a:accent1>
      <a:accent2>
        <a:srgbClr val="6DA5D4"/>
      </a:accent2>
      <a:accent3>
        <a:srgbClr val="538C79"/>
      </a:accent3>
      <a:accent4>
        <a:srgbClr val="93B75D"/>
      </a:accent4>
      <a:accent5>
        <a:srgbClr val="DEB050"/>
      </a:accent5>
      <a:accent6>
        <a:srgbClr val="BB5354"/>
      </a:accent6>
      <a:hlink>
        <a:srgbClr val="3289DD"/>
      </a:hlink>
      <a:folHlink>
        <a:srgbClr val="859EB6"/>
      </a:folHlink>
    </a:clrScheme>
    <a:fontScheme name="Главное мероприятие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ое мероприятие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E3530EC-BA5B-407C-9B36-00820F39551C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163</Words>
  <Application>Microsoft Office PowerPoint</Application>
  <PresentationFormat>Широкоэкранный</PresentationFormat>
  <Paragraphs>32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Impact</vt:lpstr>
      <vt:lpstr>Times New Roman</vt:lpstr>
      <vt:lpstr>Главное мероприятие</vt:lpstr>
      <vt:lpstr>Работа с приложениями</vt:lpstr>
      <vt:lpstr>Что такое ПРИЛОЖЕНИЕ</vt:lpstr>
      <vt:lpstr>Какие бывают приложения?</vt:lpstr>
      <vt:lpstr>Где скачать приложение</vt:lpstr>
      <vt:lpstr>Устройство play market</vt:lpstr>
      <vt:lpstr>Обновление приложений</vt:lpstr>
      <vt:lpstr>Как скачать приложение</vt:lpstr>
      <vt:lpstr>Презентация PowerPoint</vt:lpstr>
      <vt:lpstr>На что нужно смотреть при выборе приложения </vt:lpstr>
      <vt:lpstr>Возможные проблемы</vt:lpstr>
      <vt:lpstr>Домашнее задание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Работа с приложениями</dc:title>
  <dc:creator>Степанищева Алёна Алексеевна</dc:creator>
  <cp:lastModifiedBy>Степанищева Алёна Алексеевна</cp:lastModifiedBy>
  <cp:revision>2</cp:revision>
  <dcterms:created xsi:type="dcterms:W3CDTF">2019-05-31T13:28:57Z</dcterms:created>
  <dcterms:modified xsi:type="dcterms:W3CDTF">2019-05-31T13:34:14Z</dcterms:modified>
</cp:coreProperties>
</file>