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9" r:id="rId4"/>
    <p:sldId id="261" r:id="rId5"/>
    <p:sldId id="260" r:id="rId6"/>
    <p:sldId id="258" r:id="rId7"/>
    <p:sldId id="262" r:id="rId8"/>
    <p:sldId id="264" r:id="rId9"/>
    <p:sldId id="266" r:id="rId10"/>
    <p:sldId id="267" r:id="rId11"/>
    <p:sldId id="263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281" autoAdjust="0"/>
  </p:normalViewPr>
  <p:slideViewPr>
    <p:cSldViewPr snapToGrid="0">
      <p:cViewPr varScale="1">
        <p:scale>
          <a:sx n="103" d="100"/>
          <a:sy n="103" d="100"/>
        </p:scale>
        <p:origin x="12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81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28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6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84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2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846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71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055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1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81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6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04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01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19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550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51CC61C-E739-405A-AD62-D1DB52A073EF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CE85491-9120-4842-A813-094FD992E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31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3DE6D-A728-4B77-8975-E3FBFC8C1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143000"/>
            <a:ext cx="8825658" cy="3389217"/>
          </a:xfrm>
        </p:spPr>
        <p:txBody>
          <a:bodyPr anchor="ctr">
            <a:normAutofit/>
          </a:bodyPr>
          <a:lstStyle/>
          <a:p>
            <a:pPr algn="ctr"/>
            <a:r>
              <a:rPr lang="en-US" sz="6600" dirty="0">
                <a:solidFill>
                  <a:srgbClr val="FFFFFF"/>
                </a:solidFill>
              </a:rPr>
              <a:t>Viber</a:t>
            </a:r>
            <a:endParaRPr lang="ru-RU" sz="6600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A26B47-D6C8-4C8B-A08B-0AE341C4C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3171" y="5240851"/>
            <a:ext cx="8825658" cy="828932"/>
          </a:xfrm>
        </p:spPr>
        <p:txBody>
          <a:bodyPr>
            <a:normAutofit/>
          </a:bodyPr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Установка и использование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217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C485557-E744-401B-A251-3650FAEEA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86D68AF-6B45-4B98-8634-61D8C9C0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0143DE54-7BFF-4B29-8566-DF80EE4CC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669E11-BD71-4E59-B2C1-44BE25F8D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500">
                <a:solidFill>
                  <a:srgbClr val="FFFFFE"/>
                </a:solidFill>
              </a:rPr>
              <a:t>Создание учетной записи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7C661810-D461-4214-A635-30A7D1714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pic>
        <p:nvPicPr>
          <p:cNvPr id="5" name="Picture 4" descr="https://pp.userapi.com/c856024/v856024386/5d70b/VE2g3RTJqFU.jpg">
            <a:extLst>
              <a:ext uri="{FF2B5EF4-FFF2-40B4-BE49-F238E27FC236}">
                <a16:creationId xmlns:a16="http://schemas.microsoft.com/office/drawing/2014/main" id="{EBD7E1EB-482E-4235-AD85-8CA5E3E5DF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1" b="15225"/>
          <a:stretch/>
        </p:blipFill>
        <p:spPr bwMode="auto">
          <a:xfrm>
            <a:off x="5214166" y="803751"/>
            <a:ext cx="3074785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pp.userapi.com/c849216/v849216386/1a9fb9/UsTHwVPxZrM.jpg">
            <a:extLst>
              <a:ext uri="{FF2B5EF4-FFF2-40B4-BE49-F238E27FC236}">
                <a16:creationId xmlns:a16="http://schemas.microsoft.com/office/drawing/2014/main" id="{A9D5B42D-0675-415B-9989-0A9F2AABF6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" b="33167"/>
          <a:stretch/>
        </p:blipFill>
        <p:spPr bwMode="auto">
          <a:xfrm>
            <a:off x="8509320" y="1483784"/>
            <a:ext cx="3113904" cy="413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D6475A3-FF98-4FA0-B527-600EBA9BD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D62215-4A36-47C7-8CDD-6FFCEF60E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E"/>
                </a:solidFill>
              </a:rPr>
              <a:t>Введите Фамилию и Имя</a:t>
            </a:r>
          </a:p>
          <a:p>
            <a:r>
              <a:rPr lang="ru-RU">
                <a:solidFill>
                  <a:srgbClr val="FFFFFE"/>
                </a:solidFill>
              </a:rPr>
              <a:t>На телефон придет код подтверждения, который необходимо ввести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CB6078A-12E0-4412-BD53-29FDDB151E5A}"/>
              </a:ext>
            </a:extLst>
          </p:cNvPr>
          <p:cNvSpPr/>
          <p:nvPr/>
        </p:nvSpPr>
        <p:spPr>
          <a:xfrm>
            <a:off x="5915620" y="1936434"/>
            <a:ext cx="693410" cy="22021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0B5EC82-ED93-45F9-A002-1D035EA1728C}"/>
              </a:ext>
            </a:extLst>
          </p:cNvPr>
          <p:cNvSpPr/>
          <p:nvPr/>
        </p:nvSpPr>
        <p:spPr>
          <a:xfrm>
            <a:off x="9233672" y="2577721"/>
            <a:ext cx="693410" cy="22021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5730EBFB-EE80-46F9-9541-0D48C44FDB61}"/>
              </a:ext>
            </a:extLst>
          </p:cNvPr>
          <p:cNvSpPr/>
          <p:nvPr/>
        </p:nvSpPr>
        <p:spPr>
          <a:xfrm>
            <a:off x="10776907" y="3598543"/>
            <a:ext cx="693410" cy="22021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3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FC485557-E744-401B-A251-3650FAEEA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86D68AF-6B45-4B98-8634-61D8C9C0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81" name="Freeform 5">
            <a:extLst>
              <a:ext uri="{FF2B5EF4-FFF2-40B4-BE49-F238E27FC236}">
                <a16:creationId xmlns:a16="http://schemas.microsoft.com/office/drawing/2014/main" id="{0143DE54-7BFF-4B29-8566-DF80EE4CC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DF5350-3D5B-47D6-AB4C-E9B9CC237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300">
                <a:solidFill>
                  <a:srgbClr val="FFFFFE"/>
                </a:solidFill>
              </a:rPr>
              <a:t>Чаты и контакты</a:t>
            </a:r>
          </a:p>
        </p:txBody>
      </p:sp>
      <p:sp>
        <p:nvSpPr>
          <p:cNvPr id="83" name="Freeform 5">
            <a:extLst>
              <a:ext uri="{FF2B5EF4-FFF2-40B4-BE49-F238E27FC236}">
                <a16:creationId xmlns:a16="http://schemas.microsoft.com/office/drawing/2014/main" id="{7C661810-D461-4214-A635-30A7D1714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pic>
        <p:nvPicPr>
          <p:cNvPr id="7174" name="Picture 6" descr="https://pp.userapi.com/c855416/v855416386/5f830/QDX37dXlkS8.jpg">
            <a:extLst>
              <a:ext uri="{FF2B5EF4-FFF2-40B4-BE49-F238E27FC236}">
                <a16:creationId xmlns:a16="http://schemas.microsoft.com/office/drawing/2014/main" id="{A8BC8DF7-F670-4A93-953B-1AC3274577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8" b="5874"/>
          <a:stretch/>
        </p:blipFill>
        <p:spPr bwMode="auto">
          <a:xfrm>
            <a:off x="5370884" y="821483"/>
            <a:ext cx="2747414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pp.userapi.com/c855628/v855628386/5b917/5_U4TMYgwfI.jpg">
            <a:extLst>
              <a:ext uri="{FF2B5EF4-FFF2-40B4-BE49-F238E27FC236}">
                <a16:creationId xmlns:a16="http://schemas.microsoft.com/office/drawing/2014/main" id="{884806C0-4B40-4EE3-93BB-98A692B84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3" b="5720"/>
          <a:stretch/>
        </p:blipFill>
        <p:spPr bwMode="auto">
          <a:xfrm>
            <a:off x="8655466" y="803750"/>
            <a:ext cx="2747444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ED6475A3-FF98-4FA0-B527-600EBA9BD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2C5C47-F89E-4E87-8642-478D8CC7A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E"/>
                </a:solidFill>
              </a:rPr>
              <a:t>Чаты – сообщения между пользователями</a:t>
            </a:r>
          </a:p>
          <a:p>
            <a:r>
              <a:rPr lang="ru-RU">
                <a:solidFill>
                  <a:srgbClr val="FFFFFE"/>
                </a:solidFill>
              </a:rPr>
              <a:t>Контакты можно добавлять по номеру телефона, имя и отчетсво, логин в </a:t>
            </a:r>
            <a:r>
              <a:rPr lang="en-US">
                <a:solidFill>
                  <a:srgbClr val="FFFFFE"/>
                </a:solidFill>
              </a:rPr>
              <a:t>Skype</a:t>
            </a:r>
            <a:endParaRPr lang="ru-RU">
              <a:solidFill>
                <a:srgbClr val="FFFFFE"/>
              </a:solidFill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BAADF5B1-95D8-483C-A91B-9BF4D53F0A5C}"/>
              </a:ext>
            </a:extLst>
          </p:cNvPr>
          <p:cNvSpPr/>
          <p:nvPr/>
        </p:nvSpPr>
        <p:spPr>
          <a:xfrm>
            <a:off x="5490055" y="5667468"/>
            <a:ext cx="605945" cy="404513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C739B3B1-A4B7-466D-9DA1-974CBE8E1744}"/>
              </a:ext>
            </a:extLst>
          </p:cNvPr>
          <p:cNvSpPr/>
          <p:nvPr/>
        </p:nvSpPr>
        <p:spPr>
          <a:xfrm>
            <a:off x="10652727" y="5648272"/>
            <a:ext cx="605945" cy="404513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2F77C911-E565-4CA3-BE8A-1993FF703728}"/>
              </a:ext>
            </a:extLst>
          </p:cNvPr>
          <p:cNvSpPr/>
          <p:nvPr/>
        </p:nvSpPr>
        <p:spPr>
          <a:xfrm>
            <a:off x="10734072" y="5032636"/>
            <a:ext cx="605945" cy="489978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626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C485557-E744-401B-A251-3650FAEEA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86D68AF-6B45-4B98-8634-61D8C9C0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0143DE54-7BFF-4B29-8566-DF80EE4CC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11386-1A0D-4D85-8ABD-71E88D89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E"/>
                </a:solidFill>
              </a:rPr>
              <a:t>Звонки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7C661810-D461-4214-A635-30A7D1714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pic>
        <p:nvPicPr>
          <p:cNvPr id="4" name="Picture 10" descr="https://pp.userapi.com/c854220/v854220386/5a8cc/M2UT93rkl0o.jpg">
            <a:extLst>
              <a:ext uri="{FF2B5EF4-FFF2-40B4-BE49-F238E27FC236}">
                <a16:creationId xmlns:a16="http://schemas.microsoft.com/office/drawing/2014/main" id="{88AD8770-F737-4DAA-ABB4-D1D15C1FF4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0" b="5831"/>
          <a:stretch/>
        </p:blipFill>
        <p:spPr bwMode="auto">
          <a:xfrm>
            <a:off x="5369756" y="803751"/>
            <a:ext cx="2763604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s://pp.userapi.com/c850216/v850216386/15b7cc/pjvy6PPPB_4.jpg">
            <a:extLst>
              <a:ext uri="{FF2B5EF4-FFF2-40B4-BE49-F238E27FC236}">
                <a16:creationId xmlns:a16="http://schemas.microsoft.com/office/drawing/2014/main" id="{CFFC3E36-8FCC-4DBF-9912-51EB68310E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" b="5941"/>
          <a:stretch/>
        </p:blipFill>
        <p:spPr bwMode="auto">
          <a:xfrm>
            <a:off x="8647401" y="803750"/>
            <a:ext cx="2763573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D6475A3-FF98-4FA0-B527-600EBA9BD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526454-BD56-43C8-BFC4-326F166B9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E"/>
                </a:solidFill>
              </a:rPr>
              <a:t>Можно выбрать звонок или видеозвонок</a:t>
            </a:r>
          </a:p>
        </p:txBody>
      </p:sp>
    </p:spTree>
    <p:extLst>
      <p:ext uri="{BB962C8B-B14F-4D97-AF65-F5344CB8AC3E}">
        <p14:creationId xmlns:p14="http://schemas.microsoft.com/office/powerpoint/2010/main" val="39359732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26BD9-2E4F-4156-B7A7-4D625E859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55" y="1241266"/>
            <a:ext cx="3161016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0" i="0" kern="1200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Установка</a:t>
            </a:r>
          </a:p>
        </p:txBody>
      </p:sp>
      <p:pic>
        <p:nvPicPr>
          <p:cNvPr id="2054" name="Picture 6" descr="https://pp.userapi.com/c852220/v852220386/13500b/mmUkPxUjyrs.jpg">
            <a:extLst>
              <a:ext uri="{FF2B5EF4-FFF2-40B4-BE49-F238E27FC236}">
                <a16:creationId xmlns:a16="http://schemas.microsoft.com/office/drawing/2014/main" id="{996A6139-5574-4ED5-A4DC-A0DC60E998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"/>
          <a:stretch/>
        </p:blipFill>
        <p:spPr bwMode="auto">
          <a:xfrm>
            <a:off x="680845" y="195575"/>
            <a:ext cx="3054872" cy="61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viber">
            <a:extLst>
              <a:ext uri="{FF2B5EF4-FFF2-40B4-BE49-F238E27FC236}">
                <a16:creationId xmlns:a16="http://schemas.microsoft.com/office/drawing/2014/main" id="{112DB0E6-F7BA-4CAC-8339-090A82261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9118" y="1015234"/>
            <a:ext cx="2100650" cy="226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40AB7D9E-CA8D-49BE-A680-5042D4E27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998" y="3399152"/>
            <a:ext cx="2266889" cy="226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39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FC485557-E744-401B-A251-3650FAEEA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86D68AF-6B45-4B98-8634-61D8C9C0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0143DE54-7BFF-4B29-8566-DF80EE4CC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26BD9-2E4F-4156-B7A7-4D625E859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300">
                <a:solidFill>
                  <a:srgbClr val="FFFFFE"/>
                </a:solidFill>
              </a:rPr>
              <a:t>Активация аккаунта</a:t>
            </a:r>
          </a:p>
        </p:txBody>
      </p:sp>
      <p:sp>
        <p:nvSpPr>
          <p:cNvPr id="79" name="Freeform 5">
            <a:extLst>
              <a:ext uri="{FF2B5EF4-FFF2-40B4-BE49-F238E27FC236}">
                <a16:creationId xmlns:a16="http://schemas.microsoft.com/office/drawing/2014/main" id="{7C661810-D461-4214-A635-30A7D1714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pic>
        <p:nvPicPr>
          <p:cNvPr id="3074" name="Picture 2" descr="https://pp.userapi.com/c849532/v849532386/1acfda/aS-_JYo2u5k.jpg">
            <a:extLst>
              <a:ext uri="{FF2B5EF4-FFF2-40B4-BE49-F238E27FC236}">
                <a16:creationId xmlns:a16="http://schemas.microsoft.com/office/drawing/2014/main" id="{EAB8508E-488A-4D8E-8606-6E464C1349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" b="5889"/>
          <a:stretch/>
        </p:blipFill>
        <p:spPr bwMode="auto">
          <a:xfrm>
            <a:off x="5366114" y="803751"/>
            <a:ext cx="2770889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.userapi.com/c856120/v856120386/5be16/WjwiEIVdvmM.jpg">
            <a:extLst>
              <a:ext uri="{FF2B5EF4-FFF2-40B4-BE49-F238E27FC236}">
                <a16:creationId xmlns:a16="http://schemas.microsoft.com/office/drawing/2014/main" id="{DB1ED824-139F-41EA-9D2F-FF73BE59C7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6" b="5253"/>
          <a:stretch/>
        </p:blipFill>
        <p:spPr bwMode="auto">
          <a:xfrm>
            <a:off x="8673690" y="803750"/>
            <a:ext cx="2710996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ED6475A3-FF98-4FA0-B527-600EBA9BD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757E6-9DD6-4EBB-8988-55D8AB72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E"/>
                </a:solidFill>
              </a:rPr>
              <a:t>Для активации придет смс и будет короткий звонок с неизвестного номера (вам ничего делать не нужно и отвечать не надо)</a:t>
            </a:r>
          </a:p>
          <a:p>
            <a:r>
              <a:rPr lang="ru-RU">
                <a:solidFill>
                  <a:srgbClr val="FFFFFE"/>
                </a:solidFill>
              </a:rPr>
              <a:t>После окончания звонка аккаунт будет активирован</a:t>
            </a:r>
            <a:endParaRPr lang="en-US">
              <a:solidFill>
                <a:srgbClr val="FFFF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995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6">
            <a:extLst>
              <a:ext uri="{FF2B5EF4-FFF2-40B4-BE49-F238E27FC236}">
                <a16:creationId xmlns:a16="http://schemas.microsoft.com/office/drawing/2014/main" id="{F70C2B8F-6B1B-46D5-86E6-40F36C695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DB521824-592C-476A-AB0A-CA0C6D1F34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4698352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sp>
        <p:nvSpPr>
          <p:cNvPr id="33" name="Freeform: Shape 20">
            <a:extLst>
              <a:ext uri="{FF2B5EF4-FFF2-40B4-BE49-F238E27FC236}">
                <a16:creationId xmlns:a16="http://schemas.microsoft.com/office/drawing/2014/main" id="{A2749EFA-8EE4-4EB8-9424-8E593B932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950898" y="638067"/>
            <a:ext cx="6053670" cy="5581866"/>
          </a:xfrm>
          <a:custGeom>
            <a:avLst/>
            <a:gdLst>
              <a:gd name="connsiteX0" fmla="*/ 6053670 w 6053670"/>
              <a:gd name="connsiteY0" fmla="*/ 1098 h 5581866"/>
              <a:gd name="connsiteX1" fmla="*/ 6053670 w 6053670"/>
              <a:gd name="connsiteY1" fmla="*/ 514028 h 5581866"/>
              <a:gd name="connsiteX2" fmla="*/ 6053670 w 6053670"/>
              <a:gd name="connsiteY2" fmla="*/ 1254558 h 5581866"/>
              <a:gd name="connsiteX3" fmla="*/ 6053670 w 6053670"/>
              <a:gd name="connsiteY3" fmla="*/ 5581866 h 5581866"/>
              <a:gd name="connsiteX4" fmla="*/ 0 w 6053670"/>
              <a:gd name="connsiteY4" fmla="*/ 5581866 h 5581866"/>
              <a:gd name="connsiteX5" fmla="*/ 0 w 6053670"/>
              <a:gd name="connsiteY5" fmla="*/ 1249853 h 5581866"/>
              <a:gd name="connsiteX6" fmla="*/ 0 w 6053670"/>
              <a:gd name="connsiteY6" fmla="*/ 514028 h 5581866"/>
              <a:gd name="connsiteX7" fmla="*/ 0 w 6053670"/>
              <a:gd name="connsiteY7" fmla="*/ 0 h 5581866"/>
              <a:gd name="connsiteX8" fmla="*/ 35717 w 6053670"/>
              <a:gd name="connsiteY8" fmla="*/ 5488 h 5581866"/>
              <a:gd name="connsiteX9" fmla="*/ 140445 w 6053670"/>
              <a:gd name="connsiteY9" fmla="*/ 21641 h 5581866"/>
              <a:gd name="connsiteX10" fmla="*/ 216722 w 6053670"/>
              <a:gd name="connsiteY10" fmla="*/ 32932 h 5581866"/>
              <a:gd name="connsiteX11" fmla="*/ 307527 w 6053670"/>
              <a:gd name="connsiteY11" fmla="*/ 44850 h 5581866"/>
              <a:gd name="connsiteX12" fmla="*/ 415282 w 6053670"/>
              <a:gd name="connsiteY12" fmla="*/ 59121 h 5581866"/>
              <a:gd name="connsiteX13" fmla="*/ 534539 w 6053670"/>
              <a:gd name="connsiteY13" fmla="*/ 74175 h 5581866"/>
              <a:gd name="connsiteX14" fmla="*/ 668931 w 6053670"/>
              <a:gd name="connsiteY14" fmla="*/ 90014 h 5581866"/>
              <a:gd name="connsiteX15" fmla="*/ 815430 w 6053670"/>
              <a:gd name="connsiteY15" fmla="*/ 106794 h 5581866"/>
              <a:gd name="connsiteX16" fmla="*/ 974641 w 6053670"/>
              <a:gd name="connsiteY16" fmla="*/ 123574 h 5581866"/>
              <a:gd name="connsiteX17" fmla="*/ 1144144 w 6053670"/>
              <a:gd name="connsiteY17" fmla="*/ 140667 h 5581866"/>
              <a:gd name="connsiteX18" fmla="*/ 1326965 w 6053670"/>
              <a:gd name="connsiteY18" fmla="*/ 156506 h 5581866"/>
              <a:gd name="connsiteX19" fmla="*/ 1518261 w 6053670"/>
              <a:gd name="connsiteY19" fmla="*/ 171717 h 5581866"/>
              <a:gd name="connsiteX20" fmla="*/ 1720453 w 6053670"/>
              <a:gd name="connsiteY20" fmla="*/ 185518 h 5581866"/>
              <a:gd name="connsiteX21" fmla="*/ 1931121 w 6053670"/>
              <a:gd name="connsiteY21" fmla="*/ 198690 h 5581866"/>
              <a:gd name="connsiteX22" fmla="*/ 2150869 w 6053670"/>
              <a:gd name="connsiteY22" fmla="*/ 211079 h 5581866"/>
              <a:gd name="connsiteX23" fmla="*/ 2263467 w 6053670"/>
              <a:gd name="connsiteY23" fmla="*/ 215470 h 5581866"/>
              <a:gd name="connsiteX24" fmla="*/ 2378487 w 6053670"/>
              <a:gd name="connsiteY24" fmla="*/ 220332 h 5581866"/>
              <a:gd name="connsiteX25" fmla="*/ 2495323 w 6053670"/>
              <a:gd name="connsiteY25" fmla="*/ 224879 h 5581866"/>
              <a:gd name="connsiteX26" fmla="*/ 2612764 w 6053670"/>
              <a:gd name="connsiteY26" fmla="*/ 227859 h 5581866"/>
              <a:gd name="connsiteX27" fmla="*/ 2732627 w 6053670"/>
              <a:gd name="connsiteY27" fmla="*/ 230525 h 5581866"/>
              <a:gd name="connsiteX28" fmla="*/ 2853700 w 6053670"/>
              <a:gd name="connsiteY28" fmla="*/ 233348 h 5581866"/>
              <a:gd name="connsiteX29" fmla="*/ 2977195 w 6053670"/>
              <a:gd name="connsiteY29" fmla="*/ 235229 h 5581866"/>
              <a:gd name="connsiteX30" fmla="*/ 3101900 w 6053670"/>
              <a:gd name="connsiteY30" fmla="*/ 235229 h 5581866"/>
              <a:gd name="connsiteX31" fmla="*/ 3227817 w 6053670"/>
              <a:gd name="connsiteY31" fmla="*/ 236170 h 5581866"/>
              <a:gd name="connsiteX32" fmla="*/ 3354944 w 6053670"/>
              <a:gd name="connsiteY32" fmla="*/ 235229 h 5581866"/>
              <a:gd name="connsiteX33" fmla="*/ 3483887 w 6053670"/>
              <a:gd name="connsiteY33" fmla="*/ 233348 h 5581866"/>
              <a:gd name="connsiteX34" fmla="*/ 3612830 w 6053670"/>
              <a:gd name="connsiteY34" fmla="*/ 231623 h 5581866"/>
              <a:gd name="connsiteX35" fmla="*/ 3743589 w 6053670"/>
              <a:gd name="connsiteY35" fmla="*/ 227859 h 5581866"/>
              <a:gd name="connsiteX36" fmla="*/ 3875559 w 6053670"/>
              <a:gd name="connsiteY36" fmla="*/ 223938 h 5581866"/>
              <a:gd name="connsiteX37" fmla="*/ 4007529 w 6053670"/>
              <a:gd name="connsiteY37" fmla="*/ 219391 h 5581866"/>
              <a:gd name="connsiteX38" fmla="*/ 4140710 w 6053670"/>
              <a:gd name="connsiteY38" fmla="*/ 212961 h 5581866"/>
              <a:gd name="connsiteX39" fmla="*/ 4275102 w 6053670"/>
              <a:gd name="connsiteY39" fmla="*/ 205277 h 5581866"/>
              <a:gd name="connsiteX40" fmla="*/ 4410098 w 6053670"/>
              <a:gd name="connsiteY40" fmla="*/ 197907 h 5581866"/>
              <a:gd name="connsiteX41" fmla="*/ 4545096 w 6053670"/>
              <a:gd name="connsiteY41" fmla="*/ 188498 h 5581866"/>
              <a:gd name="connsiteX42" fmla="*/ 4681909 w 6053670"/>
              <a:gd name="connsiteY42" fmla="*/ 177207 h 5581866"/>
              <a:gd name="connsiteX43" fmla="*/ 4816905 w 6053670"/>
              <a:gd name="connsiteY43" fmla="*/ 165916 h 5581866"/>
              <a:gd name="connsiteX44" fmla="*/ 4954323 w 6053670"/>
              <a:gd name="connsiteY44" fmla="*/ 152899 h 5581866"/>
              <a:gd name="connsiteX45" fmla="*/ 5092347 w 6053670"/>
              <a:gd name="connsiteY45" fmla="*/ 138629 h 5581866"/>
              <a:gd name="connsiteX46" fmla="*/ 5228555 w 6053670"/>
              <a:gd name="connsiteY46" fmla="*/ 123574 h 5581866"/>
              <a:gd name="connsiteX47" fmla="*/ 5366578 w 6053670"/>
              <a:gd name="connsiteY47" fmla="*/ 106010 h 5581866"/>
              <a:gd name="connsiteX48" fmla="*/ 5503997 w 6053670"/>
              <a:gd name="connsiteY48" fmla="*/ 87192 h 5581866"/>
              <a:gd name="connsiteX49" fmla="*/ 5642020 w 6053670"/>
              <a:gd name="connsiteY49" fmla="*/ 68530 h 5581866"/>
              <a:gd name="connsiteX50" fmla="*/ 5779438 w 6053670"/>
              <a:gd name="connsiteY50" fmla="*/ 46733 h 5581866"/>
              <a:gd name="connsiteX51" fmla="*/ 5916251 w 6053670"/>
              <a:gd name="connsiteY51" fmla="*/ 24464 h 558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5581866">
                <a:moveTo>
                  <a:pt x="6053670" y="1098"/>
                </a:moveTo>
                <a:lnTo>
                  <a:pt x="6053670" y="514028"/>
                </a:lnTo>
                <a:lnTo>
                  <a:pt x="6053670" y="1254558"/>
                </a:lnTo>
                <a:lnTo>
                  <a:pt x="6053670" y="5581866"/>
                </a:lnTo>
                <a:lnTo>
                  <a:pt x="0" y="5581866"/>
                </a:lnTo>
                <a:lnTo>
                  <a:pt x="0" y="1249853"/>
                </a:lnTo>
                <a:lnTo>
                  <a:pt x="0" y="514028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0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89" y="227859"/>
                </a:lnTo>
                <a:lnTo>
                  <a:pt x="3875559" y="223938"/>
                </a:lnTo>
                <a:lnTo>
                  <a:pt x="4007529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B5C860C9-D4F9-4350-80DA-0D1CD36C77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26BD9-2E4F-4156-B7A7-4D625E859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098" y="629265"/>
            <a:ext cx="5132438" cy="1622322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EBEBEB"/>
                </a:solidFill>
              </a:rPr>
              <a:t>Выбор изображения и ввод данных</a:t>
            </a:r>
          </a:p>
        </p:txBody>
      </p:sp>
      <p:pic>
        <p:nvPicPr>
          <p:cNvPr id="12" name="Picture 2" descr="https://pp.userapi.com/c850324/v850324386/159aee/m4kIRO010Yg.jpg">
            <a:extLst>
              <a:ext uri="{FF2B5EF4-FFF2-40B4-BE49-F238E27FC236}">
                <a16:creationId xmlns:a16="http://schemas.microsoft.com/office/drawing/2014/main" id="{8C82B36C-186C-43E6-AF2B-29A06AD577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" b="7782"/>
          <a:stretch/>
        </p:blipFill>
        <p:spPr bwMode="auto">
          <a:xfrm>
            <a:off x="7634329" y="645106"/>
            <a:ext cx="2989721" cy="558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24">
            <a:extLst>
              <a:ext uri="{FF2B5EF4-FFF2-40B4-BE49-F238E27FC236}">
                <a16:creationId xmlns:a16="http://schemas.microsoft.com/office/drawing/2014/main" id="{538A90C8-AE0E-4EBA-9AF8-EEDB206020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757E6-9DD6-4EBB-8988-55D8AB72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098" y="2418735"/>
            <a:ext cx="5132439" cy="3811742"/>
          </a:xfrm>
        </p:spPr>
        <p:txBody>
          <a:bodyPr anchor="ctr">
            <a:normAutofit/>
          </a:bodyPr>
          <a:lstStyle/>
          <a:p>
            <a:r>
              <a:rPr lang="ru-RU" sz="2000" dirty="0">
                <a:solidFill>
                  <a:srgbClr val="FFFFFF"/>
                </a:solidFill>
              </a:rPr>
              <a:t>Изображение можно выбрать из Галереи</a:t>
            </a:r>
          </a:p>
          <a:p>
            <a:r>
              <a:rPr lang="ru-RU" sz="2000" dirty="0">
                <a:solidFill>
                  <a:srgbClr val="FFFFFF"/>
                </a:solidFill>
              </a:rPr>
              <a:t>Изображение будет отображаться у Ваших контактов</a:t>
            </a:r>
          </a:p>
          <a:p>
            <a:r>
              <a:rPr lang="ru-RU" sz="2000" dirty="0">
                <a:solidFill>
                  <a:srgbClr val="FFFFFF"/>
                </a:solidFill>
              </a:rPr>
              <a:t>Изображение можно менять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181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FC485557-E744-401B-A251-3650FAEEA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86D68AF-6B45-4B98-8634-61D8C9C0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0143DE54-7BFF-4B29-8566-DF80EE4CC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E0C66C-2DB4-4F60-A8E7-9B0BF2603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300">
                <a:solidFill>
                  <a:srgbClr val="FFFFFE"/>
                </a:solidFill>
              </a:rPr>
              <a:t>Контакты и чаты</a:t>
            </a:r>
          </a:p>
        </p:txBody>
      </p:sp>
      <p:sp>
        <p:nvSpPr>
          <p:cNvPr id="79" name="Freeform 5">
            <a:extLst>
              <a:ext uri="{FF2B5EF4-FFF2-40B4-BE49-F238E27FC236}">
                <a16:creationId xmlns:a16="http://schemas.microsoft.com/office/drawing/2014/main" id="{7C661810-D461-4214-A635-30A7D1714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pic>
        <p:nvPicPr>
          <p:cNvPr id="5124" name="Picture 4" descr="https://pp.userapi.com/c854228/v854228386/5c0f8/R1MQ8log4i4.jpg">
            <a:extLst>
              <a:ext uri="{FF2B5EF4-FFF2-40B4-BE49-F238E27FC236}">
                <a16:creationId xmlns:a16="http://schemas.microsoft.com/office/drawing/2014/main" id="{F83D437D-DBA4-4158-A486-DF9F21C171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" b="6071"/>
          <a:stretch/>
        </p:blipFill>
        <p:spPr bwMode="auto">
          <a:xfrm>
            <a:off x="5361500" y="803751"/>
            <a:ext cx="2780117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ED6475A3-FF98-4FA0-B527-600EBA9BD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CEA4F5-2E4B-4F4B-B467-1AA447700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E"/>
                </a:solidFill>
              </a:rPr>
              <a:t>Можно создать чат и написать сообщение</a:t>
            </a:r>
          </a:p>
          <a:p>
            <a:r>
              <a:rPr lang="ru-RU">
                <a:solidFill>
                  <a:srgbClr val="FFFFFE"/>
                </a:solidFill>
              </a:rPr>
              <a:t>При нажатии кнопки Вызовы отображаются контакты с вашего телефона</a:t>
            </a:r>
          </a:p>
          <a:p>
            <a:r>
              <a:rPr lang="ru-RU">
                <a:solidFill>
                  <a:srgbClr val="FFFFFE"/>
                </a:solidFill>
              </a:rPr>
              <a:t>Те, у кого есть </a:t>
            </a:r>
            <a:r>
              <a:rPr lang="en-US">
                <a:solidFill>
                  <a:srgbClr val="FFFFFE"/>
                </a:solidFill>
              </a:rPr>
              <a:t>Viber </a:t>
            </a:r>
            <a:r>
              <a:rPr lang="ru-RU">
                <a:solidFill>
                  <a:srgbClr val="FFFFFE"/>
                </a:solidFill>
              </a:rPr>
              <a:t>отображаются значок звонка  и видеозвонка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213020E-C39C-4A1C-A998-505F3D81EFCE}"/>
              </a:ext>
            </a:extLst>
          </p:cNvPr>
          <p:cNvSpPr/>
          <p:nvPr/>
        </p:nvSpPr>
        <p:spPr>
          <a:xfrm>
            <a:off x="6402617" y="5659212"/>
            <a:ext cx="681587" cy="425406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E30943BD-4DA3-4859-852B-DBDDDF978325}"/>
              </a:ext>
            </a:extLst>
          </p:cNvPr>
          <p:cNvSpPr/>
          <p:nvPr/>
        </p:nvSpPr>
        <p:spPr>
          <a:xfrm>
            <a:off x="5535061" y="3394645"/>
            <a:ext cx="2526759" cy="425406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pp.userapi.com/c855632/v855632386/5e3c0/uy48WgoDvYY.jpg">
            <a:extLst>
              <a:ext uri="{FF2B5EF4-FFF2-40B4-BE49-F238E27FC236}">
                <a16:creationId xmlns:a16="http://schemas.microsoft.com/office/drawing/2014/main" id="{415B9348-87DB-4B54-A8FB-C26548F723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8" r="2" b="8374"/>
          <a:stretch/>
        </p:blipFill>
        <p:spPr bwMode="auto">
          <a:xfrm>
            <a:off x="8472236" y="803776"/>
            <a:ext cx="3113904" cy="525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60D560F2-C472-4146-82C8-3C5BCB26E15E}"/>
              </a:ext>
            </a:extLst>
          </p:cNvPr>
          <p:cNvSpPr/>
          <p:nvPr/>
        </p:nvSpPr>
        <p:spPr>
          <a:xfrm>
            <a:off x="8642792" y="5756960"/>
            <a:ext cx="646922" cy="314994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645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72">
            <a:extLst>
              <a:ext uri="{FF2B5EF4-FFF2-40B4-BE49-F238E27FC236}">
                <a16:creationId xmlns:a16="http://schemas.microsoft.com/office/drawing/2014/main" id="{643780CE-2BE5-46F6-97B2-60DF30217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1A87A49-68E6-459E-A5A6-46229FF421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1038" name="Freeform 5">
            <a:extLst>
              <a:ext uri="{FF2B5EF4-FFF2-40B4-BE49-F238E27FC236}">
                <a16:creationId xmlns:a16="http://schemas.microsoft.com/office/drawing/2014/main" id="{F6ACD5FC-CAFE-48EB-B765-60EED2E0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37514-23DE-4EC4-8296-30542A477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EBEBEB"/>
                </a:solidFill>
              </a:rPr>
              <a:t>Контакты</a:t>
            </a:r>
            <a:endParaRPr lang="ru-RU" dirty="0">
              <a:solidFill>
                <a:srgbClr val="EBEBEB"/>
              </a:solidFill>
            </a:endParaRPr>
          </a:p>
        </p:txBody>
      </p:sp>
      <p:pic>
        <p:nvPicPr>
          <p:cNvPr id="1028" name="Picture 4" descr="https://pp.userapi.com/c855424/v855424386/580f4/_4eNUDQVU9Q.jpg">
            <a:extLst>
              <a:ext uri="{FF2B5EF4-FFF2-40B4-BE49-F238E27FC236}">
                <a16:creationId xmlns:a16="http://schemas.microsoft.com/office/drawing/2014/main" id="{CDC34114-E63B-4266-A849-6B7B8EE799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893"/>
          <a:stretch/>
        </p:blipFill>
        <p:spPr bwMode="auto">
          <a:xfrm>
            <a:off x="6738844" y="803751"/>
            <a:ext cx="3303058" cy="52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" name="Rectangle 78">
            <a:extLst>
              <a:ext uri="{FF2B5EF4-FFF2-40B4-BE49-F238E27FC236}">
                <a16:creationId xmlns:a16="http://schemas.microsoft.com/office/drawing/2014/main" id="{9F33B405-D785-4738-B1C0-6A0AA5E98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0" name="Oval 80">
            <a:extLst>
              <a:ext uri="{FF2B5EF4-FFF2-40B4-BE49-F238E27FC236}">
                <a16:creationId xmlns:a16="http://schemas.microsoft.com/office/drawing/2014/main" id="{4233DC0E-DE6C-4FB6-A529-51B162641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3870477F-E451-4BC3-863F-0E2FC5728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3D129-01AD-4061-BEDD-F2E64BBE5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781" y="2251529"/>
            <a:ext cx="3133726" cy="38989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При выборе контакта предлагается бесплатный вызов и бесплатное сообщение</a:t>
            </a:r>
          </a:p>
        </p:txBody>
      </p:sp>
      <p:sp>
        <p:nvSpPr>
          <p:cNvPr id="85" name="Freeform 5">
            <a:extLst>
              <a:ext uri="{FF2B5EF4-FFF2-40B4-BE49-F238E27FC236}">
                <a16:creationId xmlns:a16="http://schemas.microsoft.com/office/drawing/2014/main" id="{B4A81DE1-E2BC-4A31-99EE-71350421B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E61F9332-B18F-439F-8727-74679A741D43}"/>
              </a:ext>
            </a:extLst>
          </p:cNvPr>
          <p:cNvSpPr/>
          <p:nvPr/>
        </p:nvSpPr>
        <p:spPr>
          <a:xfrm>
            <a:off x="7340366" y="3936269"/>
            <a:ext cx="945313" cy="24758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*******</a:t>
            </a:r>
          </a:p>
        </p:txBody>
      </p:sp>
    </p:spTree>
    <p:extLst>
      <p:ext uri="{BB962C8B-B14F-4D97-AF65-F5344CB8AC3E}">
        <p14:creationId xmlns:p14="http://schemas.microsoft.com/office/powerpoint/2010/main" val="3764181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70">
            <a:extLst>
              <a:ext uri="{FF2B5EF4-FFF2-40B4-BE49-F238E27FC236}">
                <a16:creationId xmlns:a16="http://schemas.microsoft.com/office/drawing/2014/main" id="{643780CE-2BE5-46F6-97B2-60DF30217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9" name="Freeform: Shape 72">
            <a:extLst>
              <a:ext uri="{FF2B5EF4-FFF2-40B4-BE49-F238E27FC236}">
                <a16:creationId xmlns:a16="http://schemas.microsoft.com/office/drawing/2014/main" id="{61A87A49-68E6-459E-A5A6-46229FF421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6150" name="Freeform 5">
            <a:extLst>
              <a:ext uri="{FF2B5EF4-FFF2-40B4-BE49-F238E27FC236}">
                <a16:creationId xmlns:a16="http://schemas.microsoft.com/office/drawing/2014/main" id="{F6ACD5FC-CAFE-48EB-B765-60EED2E0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C363FC-FC96-4C69-808B-8F02F27C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300">
                <a:solidFill>
                  <a:srgbClr val="EBEBEB"/>
                </a:solidFill>
              </a:rPr>
              <a:t>Бесплатное сообщение</a:t>
            </a:r>
          </a:p>
        </p:txBody>
      </p:sp>
      <p:pic>
        <p:nvPicPr>
          <p:cNvPr id="6146" name="Picture 2" descr="https://pp.userapi.com/c855524/v855524386/5a03c/PidFpkaUkYU.jpg">
            <a:extLst>
              <a:ext uri="{FF2B5EF4-FFF2-40B4-BE49-F238E27FC236}">
                <a16:creationId xmlns:a16="http://schemas.microsoft.com/office/drawing/2014/main" id="{BB3B0C09-23DA-4687-B741-744BA00903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2"/>
          <a:stretch/>
        </p:blipFill>
        <p:spPr bwMode="auto">
          <a:xfrm>
            <a:off x="6574899" y="402164"/>
            <a:ext cx="2910953" cy="57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Rectangle 76">
            <a:extLst>
              <a:ext uri="{FF2B5EF4-FFF2-40B4-BE49-F238E27FC236}">
                <a16:creationId xmlns:a16="http://schemas.microsoft.com/office/drawing/2014/main" id="{9F33B405-D785-4738-B1C0-6A0AA5E98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52" name="Oval 78">
            <a:extLst>
              <a:ext uri="{FF2B5EF4-FFF2-40B4-BE49-F238E27FC236}">
                <a16:creationId xmlns:a16="http://schemas.microsoft.com/office/drawing/2014/main" id="{4233DC0E-DE6C-4FB6-A529-51B162641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53" name="Oval 80">
            <a:extLst>
              <a:ext uri="{FF2B5EF4-FFF2-40B4-BE49-F238E27FC236}">
                <a16:creationId xmlns:a16="http://schemas.microsoft.com/office/drawing/2014/main" id="{3870477F-E451-4BC3-863F-0E2FC5728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C0B936-057C-410A-9143-5A4905731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К сообщению можно прикрепить фото, видео, картинки, сделать фото</a:t>
            </a:r>
          </a:p>
          <a:p>
            <a:r>
              <a:rPr lang="ru-RU" dirty="0">
                <a:solidFill>
                  <a:srgbClr val="FFFFFF"/>
                </a:solidFill>
              </a:rPr>
              <a:t>Сверху вызов бесплатный и видеозвонок</a:t>
            </a:r>
          </a:p>
        </p:txBody>
      </p:sp>
      <p:sp>
        <p:nvSpPr>
          <p:cNvPr id="6154" name="Freeform 5">
            <a:extLst>
              <a:ext uri="{FF2B5EF4-FFF2-40B4-BE49-F238E27FC236}">
                <a16:creationId xmlns:a16="http://schemas.microsoft.com/office/drawing/2014/main" id="{B4A81DE1-E2BC-4A31-99EE-71350421B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A191676D-CBE2-42FB-8BEE-088D8901E37E}"/>
              </a:ext>
            </a:extLst>
          </p:cNvPr>
          <p:cNvSpPr/>
          <p:nvPr/>
        </p:nvSpPr>
        <p:spPr>
          <a:xfrm>
            <a:off x="6621500" y="5864239"/>
            <a:ext cx="1947403" cy="322641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D5594026-2E6E-4D35-8401-42241165A2FC}"/>
              </a:ext>
            </a:extLst>
          </p:cNvPr>
          <p:cNvSpPr/>
          <p:nvPr/>
        </p:nvSpPr>
        <p:spPr>
          <a:xfrm>
            <a:off x="8465231" y="728080"/>
            <a:ext cx="669302" cy="322641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12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D22D1B95-2B54-43E9-85D9-B489F6C5D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21010068">
            <a:off x="8490951" y="4185117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7D0F3F6D-A49D-4406-8D61-1C4F8D792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455612" y="4241801"/>
            <a:ext cx="11277600" cy="2337161"/>
          </a:xfrm>
          <a:custGeom>
            <a:avLst/>
            <a:gdLst/>
            <a:ahLst/>
            <a:cxnLst/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953A318-DA8D-4405-9536-D889E45C5E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382A3D-2F90-475C-8DF2-F666FEA34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3DE6D-A728-4B77-8975-E3FBFC8C1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143000"/>
            <a:ext cx="8825658" cy="3389217"/>
          </a:xfrm>
        </p:spPr>
        <p:txBody>
          <a:bodyPr anchor="ctr">
            <a:normAutofit/>
          </a:bodyPr>
          <a:lstStyle/>
          <a:p>
            <a:pPr algn="ctr"/>
            <a:r>
              <a:rPr lang="en-US" sz="6600">
                <a:solidFill>
                  <a:srgbClr val="FFFFFF"/>
                </a:solidFill>
              </a:rPr>
              <a:t>Skype</a:t>
            </a:r>
            <a:endParaRPr lang="ru-RU" sz="6600">
              <a:solidFill>
                <a:srgbClr val="FFFF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A26B47-D6C8-4C8B-A08B-0AE341C4C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3171" y="5240851"/>
            <a:ext cx="8825658" cy="828932"/>
          </a:xfrm>
        </p:spPr>
        <p:txBody>
          <a:bodyPr>
            <a:normAutofit/>
          </a:bodyPr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Установка и видеозвонки</a:t>
            </a:r>
          </a:p>
        </p:txBody>
      </p:sp>
    </p:spTree>
    <p:extLst>
      <p:ext uri="{BB962C8B-B14F-4D97-AF65-F5344CB8AC3E}">
        <p14:creationId xmlns:p14="http://schemas.microsoft.com/office/powerpoint/2010/main" val="1819946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E41984-F4FA-40FC-8F37-123797B7A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учетной записи</a:t>
            </a:r>
          </a:p>
        </p:txBody>
      </p:sp>
      <p:pic>
        <p:nvPicPr>
          <p:cNvPr id="8198" name="Picture 6" descr="https://pp.userapi.com/c852136/v852136386/12b465/s03vYqX0cZk.jpg">
            <a:extLst>
              <a:ext uri="{FF2B5EF4-FFF2-40B4-BE49-F238E27FC236}">
                <a16:creationId xmlns:a16="http://schemas.microsoft.com/office/drawing/2014/main" id="{3613E7D5-856E-4BC2-8BDA-DDF130525B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1" b="37315"/>
          <a:stretch/>
        </p:blipFill>
        <p:spPr bwMode="auto">
          <a:xfrm>
            <a:off x="8213082" y="2340528"/>
            <a:ext cx="3244850" cy="398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pp.userapi.com/c851428/v851428386/13de0e/2cPgwmNBlkk.jpg">
            <a:extLst>
              <a:ext uri="{FF2B5EF4-FFF2-40B4-BE49-F238E27FC236}">
                <a16:creationId xmlns:a16="http://schemas.microsoft.com/office/drawing/2014/main" id="{017F6678-2FE4-48F8-826D-0E69F4C9D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2" b="21843"/>
          <a:stretch/>
        </p:blipFill>
        <p:spPr bwMode="auto">
          <a:xfrm>
            <a:off x="5236160" y="2340528"/>
            <a:ext cx="2739235" cy="425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pp.userapi.com/c855632/v855632386/5e414/gEgWCYHjJuk.jpg">
            <a:extLst>
              <a:ext uri="{FF2B5EF4-FFF2-40B4-BE49-F238E27FC236}">
                <a16:creationId xmlns:a16="http://schemas.microsoft.com/office/drawing/2014/main" id="{39B3A636-570D-4441-ACB7-DB3D4CB7F2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 b="21610"/>
          <a:stretch/>
        </p:blipFill>
        <p:spPr bwMode="auto">
          <a:xfrm>
            <a:off x="2414564" y="2340528"/>
            <a:ext cx="2583909" cy="401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74C9146D-5796-48C1-905C-7D5ED2EF6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49" y="3488862"/>
            <a:ext cx="1302209" cy="130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699B0C2-A3AD-42BF-A60B-4FC1D78A875A}"/>
              </a:ext>
            </a:extLst>
          </p:cNvPr>
          <p:cNvSpPr/>
          <p:nvPr/>
        </p:nvSpPr>
        <p:spPr>
          <a:xfrm>
            <a:off x="2565615" y="4026716"/>
            <a:ext cx="1761688" cy="226502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3DAA8A2-F2B2-443A-B786-B68B8086C8F6}"/>
              </a:ext>
            </a:extLst>
          </p:cNvPr>
          <p:cNvSpPr/>
          <p:nvPr/>
        </p:nvSpPr>
        <p:spPr>
          <a:xfrm>
            <a:off x="5382123" y="3575109"/>
            <a:ext cx="2492604" cy="753610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4A99C47-04A9-4DC7-B712-C981E405756E}"/>
              </a:ext>
            </a:extLst>
          </p:cNvPr>
          <p:cNvSpPr/>
          <p:nvPr/>
        </p:nvSpPr>
        <p:spPr>
          <a:xfrm>
            <a:off x="8938726" y="3465003"/>
            <a:ext cx="558468" cy="22021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43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Широкоэкранный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Совет директоров</vt:lpstr>
      <vt:lpstr>Viber</vt:lpstr>
      <vt:lpstr>Установка</vt:lpstr>
      <vt:lpstr>Активация аккаунта</vt:lpstr>
      <vt:lpstr>Выбор изображения и ввод данных</vt:lpstr>
      <vt:lpstr>Контакты и чаты</vt:lpstr>
      <vt:lpstr>Контакты</vt:lpstr>
      <vt:lpstr>Бесплатное сообщение</vt:lpstr>
      <vt:lpstr>Skype</vt:lpstr>
      <vt:lpstr>Создание учетной записи</vt:lpstr>
      <vt:lpstr>Создание учетной записи</vt:lpstr>
      <vt:lpstr>Чаты и контакты</vt:lpstr>
      <vt:lpstr>Звонки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Viber</dc:title>
  <dc:creator>Степанищева Алёна Алексеевна</dc:creator>
  <cp:lastModifiedBy>Степанищева Алёна Алексеевна</cp:lastModifiedBy>
  <cp:revision>1</cp:revision>
  <dcterms:created xsi:type="dcterms:W3CDTF">2019-06-04T07:18:46Z</dcterms:created>
  <dcterms:modified xsi:type="dcterms:W3CDTF">2019-06-04T07:19:30Z</dcterms:modified>
</cp:coreProperties>
</file>