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7" r:id="rId1"/>
  </p:sldMasterIdLst>
  <p:sldIdLst>
    <p:sldId id="256" r:id="rId2"/>
    <p:sldId id="257" r:id="rId3"/>
    <p:sldId id="258" r:id="rId4"/>
    <p:sldId id="259" r:id="rId5"/>
    <p:sldId id="261" r:id="rId6"/>
    <p:sldId id="263" r:id="rId7"/>
    <p:sldId id="264" r:id="rId8"/>
    <p:sldId id="266" r:id="rId9"/>
    <p:sldId id="271" r:id="rId10"/>
    <p:sldId id="274" r:id="rId11"/>
    <p:sldId id="273" r:id="rId12"/>
    <p:sldId id="275" r:id="rId13"/>
    <p:sldId id="276" r:id="rId14"/>
    <p:sldId id="277" r:id="rId15"/>
    <p:sldId id="268" r:id="rId16"/>
    <p:sldId id="278" r:id="rId17"/>
    <p:sldId id="270" r:id="rId18"/>
    <p:sldId id="279" r:id="rId19"/>
    <p:sldId id="280" r:id="rId20"/>
    <p:sldId id="281" r:id="rId21"/>
    <p:sldId id="262" r:id="rId22"/>
    <p:sldId id="282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21E95-5997-4D2F-AFDE-AEED5D9D831A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8BEE9-E4C4-4C9E-B37F-50BFBC947C01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2870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21E95-5997-4D2F-AFDE-AEED5D9D831A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8BEE9-E4C4-4C9E-B37F-50BFBC947C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028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2302"/>
            <a:ext cx="1971675" cy="575989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2302"/>
            <a:ext cx="5800725" cy="5759898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21E95-5997-4D2F-AFDE-AEED5D9D831A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8BEE9-E4C4-4C9E-B37F-50BFBC947C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991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21E95-5997-4D2F-AFDE-AEED5D9D831A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8BEE9-E4C4-4C9E-B37F-50BFBC947C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4875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21E95-5997-4D2F-AFDE-AEED5D9D831A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8BEE9-E4C4-4C9E-B37F-50BFBC947C01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8299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5"/>
            <a:ext cx="370332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21E95-5997-4D2F-AFDE-AEED5D9D831A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8BEE9-E4C4-4C9E-B37F-50BFBC947C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8410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21E95-5997-4D2F-AFDE-AEED5D9D831A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8BEE9-E4C4-4C9E-B37F-50BFBC947C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7649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21E95-5997-4D2F-AFDE-AEED5D9D831A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8BEE9-E4C4-4C9E-B37F-50BFBC947C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023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21E95-5997-4D2F-AFDE-AEED5D9D831A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8BEE9-E4C4-4C9E-B37F-50BFBC947C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0388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731520"/>
            <a:ext cx="486918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CC521E95-5997-4D2F-AFDE-AEED5D9D831A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228BEE9-E4C4-4C9E-B37F-50BFBC947C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004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5234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21E95-5997-4D2F-AFDE-AEED5D9D831A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8BEE9-E4C4-4C9E-B37F-50BFBC947C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4962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C521E95-5997-4D2F-AFDE-AEED5D9D831A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B228BEE9-E4C4-4C9E-B37F-50BFBC947C01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808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99000"/>
                <a:satMod val="140000"/>
              </a:schemeClr>
            </a:gs>
            <a:gs pos="65000">
              <a:schemeClr val="bg2">
                <a:tint val="100000"/>
                <a:shade val="80000"/>
                <a:satMod val="130000"/>
              </a:schemeClr>
            </a:gs>
            <a:gs pos="100000">
              <a:schemeClr val="bg2">
                <a:tint val="100000"/>
                <a:shade val="48000"/>
                <a:satMod val="120000"/>
              </a:schemeClr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BDCECDC-EEE3-4128-AA5E-82A8C08796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260EDE0-989C-4E16-AF94-F652294D82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30" y="4953000"/>
            <a:ext cx="9141714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F3985C0-E548-44D2-B30E-F3E42DADE1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0" y="0"/>
            <a:ext cx="9141714" cy="49701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892168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FFFFFF"/>
                </a:solidFill>
              </a:rPr>
              <a:t>WhatsApp</a:t>
            </a:r>
            <a:endParaRPr lang="ru-RU" b="1" dirty="0">
              <a:solidFill>
                <a:srgbClr val="FFFFFF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5038" y="5225240"/>
            <a:ext cx="7543800" cy="114300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FFFFFF"/>
                </a:solidFill>
              </a:rPr>
              <a:t>Установка и регистрация.</a:t>
            </a:r>
          </a:p>
        </p:txBody>
      </p:sp>
    </p:spTree>
    <p:extLst>
      <p:ext uri="{BB962C8B-B14F-4D97-AF65-F5344CB8AC3E}">
        <p14:creationId xmlns:p14="http://schemas.microsoft.com/office/powerpoint/2010/main" val="2069674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963" y="648917"/>
            <a:ext cx="2970453" cy="5290605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86" y="648917"/>
            <a:ext cx="3013782" cy="536777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39412" y="1988840"/>
            <a:ext cx="2570365" cy="373829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10" name="Штриховая стрелка вправо 9"/>
          <p:cNvSpPr/>
          <p:nvPr/>
        </p:nvSpPr>
        <p:spPr>
          <a:xfrm>
            <a:off x="3699910" y="1268760"/>
            <a:ext cx="1534025" cy="419906"/>
          </a:xfrm>
          <a:prstGeom prst="stripedRightArrow">
            <a:avLst>
              <a:gd name="adj1" fmla="val 38539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</p:spTree>
    <p:extLst>
      <p:ext uri="{BB962C8B-B14F-4D97-AF65-F5344CB8AC3E}">
        <p14:creationId xmlns:p14="http://schemas.microsoft.com/office/powerpoint/2010/main" val="36894443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22888" y="1131094"/>
            <a:ext cx="5397583" cy="3473178"/>
          </a:xfrm>
        </p:spPr>
        <p:txBody>
          <a:bodyPr/>
          <a:lstStyle/>
          <a:p>
            <a:r>
              <a:rPr lang="ru-RU" dirty="0"/>
              <a:t>Пишем тут что хотим</a:t>
            </a:r>
          </a:p>
          <a:p>
            <a:endParaRPr lang="ru-RU" dirty="0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1131094"/>
            <a:ext cx="2600582" cy="4631835"/>
          </a:xfrm>
          <a:prstGeom prst="rect">
            <a:avLst/>
          </a:prstGeom>
        </p:spPr>
      </p:pic>
      <p:sp>
        <p:nvSpPr>
          <p:cNvPr id="5" name="Выгнутая вправо стрелка 4"/>
          <p:cNvSpPr/>
          <p:nvPr/>
        </p:nvSpPr>
        <p:spPr>
          <a:xfrm>
            <a:off x="3358572" y="2774374"/>
            <a:ext cx="2658979" cy="3422984"/>
          </a:xfrm>
          <a:prstGeom prst="curvedLeftArrow">
            <a:avLst>
              <a:gd name="adj1" fmla="val 18563"/>
              <a:gd name="adj2" fmla="val 50000"/>
              <a:gd name="adj3" fmla="val 86538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8122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89" y="1028935"/>
            <a:ext cx="2791467" cy="4971815"/>
          </a:xfrm>
          <a:prstGeom prst="rect">
            <a:avLst/>
          </a:prstGeom>
        </p:spPr>
      </p:pic>
      <p:sp>
        <p:nvSpPr>
          <p:cNvPr id="5" name="Половина рамки 4"/>
          <p:cNvSpPr/>
          <p:nvPr/>
        </p:nvSpPr>
        <p:spPr>
          <a:xfrm rot="13594203">
            <a:off x="4741855" y="2038017"/>
            <a:ext cx="497913" cy="517358"/>
          </a:xfrm>
          <a:prstGeom prst="halfFra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6" name="Половина рамки 5"/>
          <p:cNvSpPr/>
          <p:nvPr/>
        </p:nvSpPr>
        <p:spPr>
          <a:xfrm rot="13534885">
            <a:off x="4348415" y="2833248"/>
            <a:ext cx="497913" cy="517358"/>
          </a:xfrm>
          <a:prstGeom prst="halfFra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7" name="Половина рамки 6"/>
          <p:cNvSpPr/>
          <p:nvPr/>
        </p:nvSpPr>
        <p:spPr>
          <a:xfrm rot="13534885">
            <a:off x="5125028" y="2833247"/>
            <a:ext cx="497913" cy="517358"/>
          </a:xfrm>
          <a:prstGeom prst="halfFra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9" name="Половина рамки 8"/>
          <p:cNvSpPr/>
          <p:nvPr/>
        </p:nvSpPr>
        <p:spPr>
          <a:xfrm rot="13534885">
            <a:off x="4382852" y="3628714"/>
            <a:ext cx="497913" cy="517358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10" name="Половина рамки 9"/>
          <p:cNvSpPr/>
          <p:nvPr/>
        </p:nvSpPr>
        <p:spPr>
          <a:xfrm rot="13534885">
            <a:off x="5119301" y="3628715"/>
            <a:ext cx="497913" cy="517358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96136" y="2204864"/>
            <a:ext cx="2634915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Tx/>
              <a:buChar char="-"/>
            </a:pPr>
            <a:r>
              <a:rPr lang="ru-RU" sz="1950" dirty="0"/>
              <a:t>От вас письмо ушло</a:t>
            </a:r>
          </a:p>
          <a:p>
            <a:pPr marL="214313" indent="-214313">
              <a:buFontTx/>
              <a:buChar char="-"/>
            </a:pPr>
            <a:endParaRPr lang="ru-RU" sz="1950" dirty="0"/>
          </a:p>
          <a:p>
            <a:pPr marL="214313" indent="-214313">
              <a:buFontTx/>
              <a:buChar char="-"/>
            </a:pPr>
            <a:r>
              <a:rPr lang="ru-RU" sz="1950" dirty="0"/>
              <a:t>Письмо пришло туда кому отправили</a:t>
            </a:r>
          </a:p>
          <a:p>
            <a:pPr marL="214313" indent="-214313">
              <a:buFontTx/>
              <a:buChar char="-"/>
            </a:pPr>
            <a:endParaRPr lang="ru-RU" sz="1950" dirty="0"/>
          </a:p>
          <a:p>
            <a:pPr marL="214313" indent="-214313">
              <a:buFontTx/>
              <a:buChar char="-"/>
            </a:pPr>
            <a:r>
              <a:rPr lang="ru-RU" sz="1950" dirty="0"/>
              <a:t>Наше письмо прочитали</a:t>
            </a:r>
          </a:p>
        </p:txBody>
      </p:sp>
      <p:sp>
        <p:nvSpPr>
          <p:cNvPr id="11" name="Овал 10"/>
          <p:cNvSpPr/>
          <p:nvPr/>
        </p:nvSpPr>
        <p:spPr>
          <a:xfrm>
            <a:off x="806116" y="2785828"/>
            <a:ext cx="264695" cy="23395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13" name="Овал 12"/>
          <p:cNvSpPr/>
          <p:nvPr/>
        </p:nvSpPr>
        <p:spPr>
          <a:xfrm>
            <a:off x="806116" y="5450823"/>
            <a:ext cx="264695" cy="23395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</p:spTree>
    <p:extLst>
      <p:ext uri="{BB962C8B-B14F-4D97-AF65-F5344CB8AC3E}">
        <p14:creationId xmlns:p14="http://schemas.microsoft.com/office/powerpoint/2010/main" val="840306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038B8727-D318-4B70-B353-C390602FF3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39736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B0C8367-28B6-4EF1-B182-01BEC98727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9277" y="516835"/>
            <a:ext cx="2313633" cy="3560237"/>
          </a:xfrm>
        </p:spPr>
        <p:txBody>
          <a:bodyPr>
            <a:normAutofit/>
          </a:bodyPr>
          <a:lstStyle/>
          <a:p>
            <a:r>
              <a:rPr lang="ru-RU" sz="3100" b="1" dirty="0">
                <a:solidFill>
                  <a:srgbClr val="FFFFFF"/>
                </a:solidFill>
              </a:rPr>
              <a:t>Что можно сделать с сообщением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49E3F4C-17F5-49E4-B05F-80C6B348AF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7025" y="640080"/>
            <a:ext cx="3137535" cy="557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9422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79518"/>
            <a:ext cx="4532631" cy="2192630"/>
          </a:xfrm>
        </p:spPr>
        <p:txBody>
          <a:bodyPr>
            <a:noAutofit/>
          </a:bodyPr>
          <a:lstStyle/>
          <a:p>
            <a:r>
              <a:rPr lang="ru-RU" sz="3600" b="1" dirty="0"/>
              <a:t>Поделиться сообщением или  картинкой подруге/другу/родным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6419" y="896811"/>
            <a:ext cx="3332022" cy="51435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092430" y="3325284"/>
            <a:ext cx="1430183" cy="359255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9" name="TextBox 8"/>
          <p:cNvSpPr txBox="1"/>
          <p:nvPr/>
        </p:nvSpPr>
        <p:spPr>
          <a:xfrm>
            <a:off x="755576" y="4149080"/>
            <a:ext cx="189854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/>
              <a:t>Двойной щелчок на сообщение</a:t>
            </a:r>
          </a:p>
        </p:txBody>
      </p:sp>
    </p:spTree>
    <p:extLst>
      <p:ext uri="{BB962C8B-B14F-4D97-AF65-F5344CB8AC3E}">
        <p14:creationId xmlns:p14="http://schemas.microsoft.com/office/powerpoint/2010/main" val="30617192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034" y="895505"/>
            <a:ext cx="2887861" cy="51435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786" y="1916832"/>
            <a:ext cx="2680034" cy="2192630"/>
          </a:xfrm>
        </p:spPr>
        <p:txBody>
          <a:bodyPr>
            <a:normAutofit/>
          </a:bodyPr>
          <a:lstStyle/>
          <a:p>
            <a:r>
              <a:rPr lang="ru-RU" sz="4000" b="1" dirty="0"/>
              <a:t>Переслать сообщение</a:t>
            </a:r>
          </a:p>
        </p:txBody>
      </p:sp>
      <p:pic>
        <p:nvPicPr>
          <p:cNvPr id="12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8408" y="939567"/>
            <a:ext cx="2829182" cy="5038990"/>
          </a:xfrm>
        </p:spPr>
      </p:pic>
      <p:sp>
        <p:nvSpPr>
          <p:cNvPr id="8" name="Прямоугольник 7"/>
          <p:cNvSpPr/>
          <p:nvPr/>
        </p:nvSpPr>
        <p:spPr>
          <a:xfrm>
            <a:off x="2680033" y="5655688"/>
            <a:ext cx="941330" cy="359255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11" name="Прямоугольник 10"/>
          <p:cNvSpPr/>
          <p:nvPr/>
        </p:nvSpPr>
        <p:spPr>
          <a:xfrm>
            <a:off x="8055143" y="5669881"/>
            <a:ext cx="932447" cy="330869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</p:spTree>
    <p:extLst>
      <p:ext uri="{BB962C8B-B14F-4D97-AF65-F5344CB8AC3E}">
        <p14:creationId xmlns:p14="http://schemas.microsoft.com/office/powerpoint/2010/main" val="28446862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6402" y="2132856"/>
            <a:ext cx="3163895" cy="2192630"/>
          </a:xfrm>
        </p:spPr>
        <p:txBody>
          <a:bodyPr>
            <a:noAutofit/>
          </a:bodyPr>
          <a:lstStyle/>
          <a:p>
            <a:r>
              <a:rPr lang="ru-RU" sz="3600" b="1" dirty="0"/>
              <a:t>Ответить на определенное сообщение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8220" y="1556792"/>
            <a:ext cx="2495097" cy="444395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297" y="1628800"/>
            <a:ext cx="2495097" cy="444395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157845" y="3429000"/>
            <a:ext cx="1236104" cy="359255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9" name="TextBox 8"/>
          <p:cNvSpPr txBox="1"/>
          <p:nvPr/>
        </p:nvSpPr>
        <p:spPr>
          <a:xfrm>
            <a:off x="899234" y="1052736"/>
            <a:ext cx="253443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/>
              <a:t>Двойной щелчок на сообщение</a:t>
            </a:r>
          </a:p>
        </p:txBody>
      </p:sp>
    </p:spTree>
    <p:extLst>
      <p:ext uri="{BB962C8B-B14F-4D97-AF65-F5344CB8AC3E}">
        <p14:creationId xmlns:p14="http://schemas.microsoft.com/office/powerpoint/2010/main" val="28476233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E6D4A253-652B-4CB8-913F-247DA9CF57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7AB164F-5D83-4672-A334-AB772EB3F2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41299" y="321733"/>
            <a:ext cx="2293430" cy="3408237"/>
          </a:xfrm>
          <a:prstGeom prst="rect">
            <a:avLst/>
          </a:prstGeom>
          <a:solidFill>
            <a:srgbClr val="FFFFFF"/>
          </a:solidFill>
          <a:ln w="63500"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043" y="473902"/>
            <a:ext cx="1745943" cy="31039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3E9234AC-8D5E-426E-B92A-5D31003224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634045" y="321733"/>
            <a:ext cx="1937955" cy="1955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FBF37C7-A709-4F3F-9366-2A4B6178F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130072" y="2085703"/>
            <a:ext cx="308610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E6D826B9-9966-4973-BD95-E66216147D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41299" y="3879167"/>
            <a:ext cx="2293430" cy="213556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574A666-281C-4FC9-A810-AD760C8B62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646441" y="2451014"/>
            <a:ext cx="1925558" cy="3532765"/>
          </a:xfrm>
          <a:prstGeom prst="rect">
            <a:avLst/>
          </a:prstGeom>
          <a:solidFill>
            <a:srgbClr val="FFFFFF"/>
          </a:solidFill>
          <a:ln w="63500"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564" y="2687342"/>
            <a:ext cx="1721311" cy="3060108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8DDF05A3-58FF-40D4-AAAF-96E5A32C66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6344" y="2198914"/>
            <a:ext cx="3615962" cy="367018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Удалить сообщение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Скопировать и вставить в другом чате</a:t>
            </a:r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70A07A1-8551-4106-A383-56873AB86F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" y="6334316"/>
            <a:ext cx="9143989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4EFE7D9-6F8F-4F8F-84BB-8F1A58C116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400800"/>
            <a:ext cx="9144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1786835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4558" y="937788"/>
            <a:ext cx="4740239" cy="794084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Удалить переписку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555" y="876046"/>
            <a:ext cx="2877307" cy="512470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31"/>
          <a:stretch/>
        </p:blipFill>
        <p:spPr>
          <a:xfrm>
            <a:off x="3042231" y="2105904"/>
            <a:ext cx="2492297" cy="220034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138" y="1929210"/>
            <a:ext cx="2286000" cy="407154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46138" y="2105903"/>
            <a:ext cx="706856" cy="255048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10" name="Прямоугольник 9"/>
          <p:cNvSpPr/>
          <p:nvPr/>
        </p:nvSpPr>
        <p:spPr>
          <a:xfrm>
            <a:off x="4827672" y="5617932"/>
            <a:ext cx="706856" cy="255048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11" name="Прямоугольник 10"/>
          <p:cNvSpPr/>
          <p:nvPr/>
        </p:nvSpPr>
        <p:spPr>
          <a:xfrm>
            <a:off x="6852537" y="4602456"/>
            <a:ext cx="1413343" cy="429752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12" name="Штриховая стрелка вправо 11"/>
          <p:cNvSpPr/>
          <p:nvPr/>
        </p:nvSpPr>
        <p:spPr>
          <a:xfrm>
            <a:off x="2181974" y="2233427"/>
            <a:ext cx="729669" cy="419906"/>
          </a:xfrm>
          <a:prstGeom prst="stripedRightArrow">
            <a:avLst>
              <a:gd name="adj1" fmla="val 38539"/>
              <a:gd name="adj2" fmla="val 50000"/>
            </a:avLst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13" name="Штриховая стрелка вправо 12"/>
          <p:cNvSpPr/>
          <p:nvPr/>
        </p:nvSpPr>
        <p:spPr>
          <a:xfrm>
            <a:off x="5755719" y="4687869"/>
            <a:ext cx="729669" cy="419906"/>
          </a:xfrm>
          <a:prstGeom prst="stripedRightArrow">
            <a:avLst>
              <a:gd name="adj1" fmla="val 38539"/>
              <a:gd name="adj2" fmla="val 50000"/>
            </a:avLst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</p:spTree>
    <p:extLst>
      <p:ext uri="{BB962C8B-B14F-4D97-AF65-F5344CB8AC3E}">
        <p14:creationId xmlns:p14="http://schemas.microsoft.com/office/powerpoint/2010/main" val="39365454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369257"/>
            <a:ext cx="3168352" cy="56430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83568" y="1772816"/>
            <a:ext cx="4066674" cy="1509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85000"/>
              </a:lnSpc>
              <a:spcBef>
                <a:spcPct val="0"/>
              </a:spcBef>
            </a:pPr>
            <a:r>
              <a:rPr lang="ru-RU" sz="3600" b="1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КАК ПОЗВОНИТЬ родным и близким и поболтать?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A03BDA1-A8E9-4E7B-9E42-81E0A1B7644B}"/>
              </a:ext>
            </a:extLst>
          </p:cNvPr>
          <p:cNvSpPr/>
          <p:nvPr/>
        </p:nvSpPr>
        <p:spPr>
          <a:xfrm>
            <a:off x="6084168" y="5589240"/>
            <a:ext cx="576064" cy="424811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</p:spTree>
    <p:extLst>
      <p:ext uri="{BB962C8B-B14F-4D97-AF65-F5344CB8AC3E}">
        <p14:creationId xmlns:p14="http://schemas.microsoft.com/office/powerpoint/2010/main" val="1203859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8398" y="620688"/>
            <a:ext cx="6933962" cy="1143000"/>
          </a:xfrm>
        </p:spPr>
        <p:txBody>
          <a:bodyPr>
            <a:normAutofit/>
          </a:bodyPr>
          <a:lstStyle/>
          <a:p>
            <a:r>
              <a:rPr lang="ru-RU" sz="5400" b="1" dirty="0"/>
              <a:t>Как установить?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182" y="2909269"/>
            <a:ext cx="2185086" cy="1645643"/>
          </a:xfrm>
        </p:spPr>
      </p:pic>
      <p:sp>
        <p:nvSpPr>
          <p:cNvPr id="5" name="TextBox 4"/>
          <p:cNvSpPr txBox="1"/>
          <p:nvPr/>
        </p:nvSpPr>
        <p:spPr>
          <a:xfrm>
            <a:off x="899592" y="4577352"/>
            <a:ext cx="412516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u="sng" dirty="0"/>
              <a:t>Другие названия:</a:t>
            </a:r>
          </a:p>
          <a:p>
            <a:r>
              <a:rPr lang="en-US" sz="2800" dirty="0"/>
              <a:t>Play Store</a:t>
            </a:r>
            <a:r>
              <a:rPr lang="ru-RU" sz="2800" dirty="0"/>
              <a:t>; </a:t>
            </a:r>
            <a:r>
              <a:rPr lang="en-US" sz="2800" dirty="0"/>
              <a:t>Play </a:t>
            </a:r>
            <a:r>
              <a:rPr lang="ru-RU" sz="2800" dirty="0" err="1"/>
              <a:t>Маркет</a:t>
            </a:r>
            <a:endParaRPr lang="ru-RU" sz="2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0952" y="1916832"/>
            <a:ext cx="2637704" cy="4225825"/>
          </a:xfrm>
          <a:prstGeom prst="rect">
            <a:avLst/>
          </a:prstGeom>
        </p:spPr>
      </p:pic>
      <p:cxnSp>
        <p:nvCxnSpPr>
          <p:cNvPr id="8" name="Прямая со стрелкой 7"/>
          <p:cNvCxnSpPr>
            <a:cxnSpLocks/>
          </p:cNvCxnSpPr>
          <p:nvPr/>
        </p:nvCxnSpPr>
        <p:spPr>
          <a:xfrm flipV="1">
            <a:off x="3419872" y="2403726"/>
            <a:ext cx="3996420" cy="116929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01237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59" y="620688"/>
            <a:ext cx="2834932" cy="548557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83206" y="1206743"/>
            <a:ext cx="44396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КАК ПОЗВОНИТЬ?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537830" y="777450"/>
            <a:ext cx="519961" cy="429293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5113421" y="1494924"/>
            <a:ext cx="121518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84695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502" y="1872328"/>
            <a:ext cx="2137243" cy="413555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06935" y="1133857"/>
            <a:ext cx="44396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КАК ПОЗВОНИТЬ?</a:t>
            </a:r>
          </a:p>
        </p:txBody>
      </p:sp>
      <p:pic>
        <p:nvPicPr>
          <p:cNvPr id="1028" name="Picture 4" descr="https://pp.userapi.com/c851228/v851228567/fed6c/sn6BxcBYbRQ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7428" y="915517"/>
            <a:ext cx="2792546" cy="497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8270491" y="3599250"/>
            <a:ext cx="344537" cy="360590"/>
          </a:xfrm>
          <a:prstGeom prst="rect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11" name="Прямоугольник 10"/>
          <p:cNvSpPr/>
          <p:nvPr/>
        </p:nvSpPr>
        <p:spPr>
          <a:xfrm>
            <a:off x="7925955" y="2475497"/>
            <a:ext cx="344537" cy="360590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2" name="TextBox 1"/>
          <p:cNvSpPr txBox="1"/>
          <p:nvPr/>
        </p:nvSpPr>
        <p:spPr>
          <a:xfrm>
            <a:off x="3067236" y="1886875"/>
            <a:ext cx="21793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Выбираем кому звонить и жмем трубку</a:t>
            </a:r>
          </a:p>
        </p:txBody>
      </p:sp>
      <p:sp>
        <p:nvSpPr>
          <p:cNvPr id="12" name="Штриховая стрелка вправо 11"/>
          <p:cNvSpPr/>
          <p:nvPr/>
        </p:nvSpPr>
        <p:spPr>
          <a:xfrm>
            <a:off x="4156912" y="3179344"/>
            <a:ext cx="1534025" cy="419906"/>
          </a:xfrm>
          <a:prstGeom prst="stripedRightArrow">
            <a:avLst>
              <a:gd name="adj1" fmla="val 38539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</p:spTree>
    <p:extLst>
      <p:ext uri="{BB962C8B-B14F-4D97-AF65-F5344CB8AC3E}">
        <p14:creationId xmlns:p14="http://schemas.microsoft.com/office/powerpoint/2010/main" val="25507247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250090-0B13-4D35-840F-DEDAE362D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Домашнее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53DB114-344A-4835-A6B3-2BD25DB135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Добавить новый контакт в </a:t>
            </a:r>
            <a:r>
              <a:rPr lang="en-US" dirty="0" err="1"/>
              <a:t>Whatsapp</a:t>
            </a:r>
            <a:endParaRPr lang="en-US" dirty="0"/>
          </a:p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Позвонить родственникам в </a:t>
            </a:r>
            <a:r>
              <a:rPr lang="en-US" dirty="0" err="1"/>
              <a:t>Whatsapp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4856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634"/>
            <a:ext cx="8229600" cy="947033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/>
              <a:t>Поиск приложения </a:t>
            </a:r>
            <a:r>
              <a:rPr lang="en-US" sz="4000" b="1" dirty="0"/>
              <a:t>WhatsApp (</a:t>
            </a:r>
            <a:r>
              <a:rPr lang="ru-RU" sz="4000" b="1" dirty="0" err="1"/>
              <a:t>ватсап</a:t>
            </a:r>
            <a:r>
              <a:rPr lang="ru-RU" sz="4000" b="1" dirty="0"/>
              <a:t>)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8197" y="1787235"/>
            <a:ext cx="2689862" cy="44056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7116" y="1787236"/>
            <a:ext cx="2853606" cy="4432197"/>
          </a:xfrm>
          <a:prstGeom prst="rect">
            <a:avLst/>
          </a:prstGeom>
        </p:spPr>
      </p:pic>
      <p:cxnSp>
        <p:nvCxnSpPr>
          <p:cNvPr id="8" name="Прямая со стрелкой 7"/>
          <p:cNvCxnSpPr/>
          <p:nvPr/>
        </p:nvCxnSpPr>
        <p:spPr>
          <a:xfrm flipH="1" flipV="1">
            <a:off x="2097675" y="2131126"/>
            <a:ext cx="2247652" cy="187220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cxnSpLocks/>
          </p:cNvCxnSpPr>
          <p:nvPr/>
        </p:nvCxnSpPr>
        <p:spPr>
          <a:xfrm flipV="1">
            <a:off x="4345327" y="2131126"/>
            <a:ext cx="1033515" cy="1872454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Скругленный прямоугольник 15"/>
          <p:cNvSpPr/>
          <p:nvPr/>
        </p:nvSpPr>
        <p:spPr>
          <a:xfrm>
            <a:off x="5378842" y="2318464"/>
            <a:ext cx="1530065" cy="26041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2894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6895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/>
              <a:t>Установка приложения </a:t>
            </a:r>
            <a:r>
              <a:rPr lang="en-US" sz="4000" b="1" dirty="0"/>
              <a:t>WhatsApp</a:t>
            </a:r>
            <a:endParaRPr lang="ru-RU" sz="40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909536"/>
            <a:ext cx="3024336" cy="4525963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1304377" y="2440203"/>
            <a:ext cx="2629450" cy="28803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078454" y="2389536"/>
            <a:ext cx="2629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               </a:t>
            </a:r>
            <a:r>
              <a:rPr lang="ru-RU" b="1" dirty="0"/>
              <a:t>УСТАНОВИТЬ</a:t>
            </a:r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904004"/>
            <a:ext cx="3024336" cy="4822378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/>
        </p:nvSpPr>
        <p:spPr>
          <a:xfrm>
            <a:off x="1115616" y="5891681"/>
            <a:ext cx="2880320" cy="50405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078454" y="5939918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                </a:t>
            </a:r>
            <a:r>
              <a:rPr lang="ru-RU" b="1" dirty="0"/>
              <a:t>ПРИНЯТЬ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733273" y="5891681"/>
            <a:ext cx="3960440" cy="50405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Принять и продолжить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066603" y="1056404"/>
            <a:ext cx="3168352" cy="46085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051992" y="1056404"/>
            <a:ext cx="3168352" cy="46085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2267744" y="5664916"/>
            <a:ext cx="368424" cy="2076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6300192" y="5664916"/>
            <a:ext cx="350587" cy="2076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900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Верификация через телефон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565252" y="1736937"/>
            <a:ext cx="3604568" cy="1202306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r>
              <a:rPr lang="ru-RU" sz="4800" dirty="0"/>
              <a:t>   </a:t>
            </a:r>
            <a:r>
              <a:rPr lang="en-US" sz="4100" dirty="0"/>
              <a:t>+ </a:t>
            </a:r>
            <a:r>
              <a:rPr lang="en-US" sz="4100" u="sng" dirty="0"/>
              <a:t>7</a:t>
            </a:r>
            <a:r>
              <a:rPr lang="en-US" sz="4100" dirty="0"/>
              <a:t> </a:t>
            </a:r>
            <a:r>
              <a:rPr lang="ru-RU" sz="4100" u="sng" spc="70" dirty="0"/>
              <a:t>ХХХ</a:t>
            </a:r>
            <a:r>
              <a:rPr lang="ru-RU" sz="4100" spc="70" dirty="0"/>
              <a:t> </a:t>
            </a:r>
            <a:r>
              <a:rPr lang="ru-RU" sz="4100" u="sng" spc="70" dirty="0"/>
              <a:t>ХХХ-ХХ-ХХ</a:t>
            </a:r>
          </a:p>
          <a:p>
            <a:pPr marL="0" indent="0">
              <a:buNone/>
            </a:pPr>
            <a:r>
              <a:rPr lang="ru-RU" sz="4800" spc="70" dirty="0"/>
              <a:t>                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494787" y="1801215"/>
            <a:ext cx="1153567" cy="85213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531205" y="1779871"/>
            <a:ext cx="10244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/>
              <a:t> </a:t>
            </a:r>
            <a:r>
              <a:rPr lang="ru-RU" sz="3600" dirty="0"/>
              <a:t>ОК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91680" y="1749593"/>
            <a:ext cx="5616624" cy="97495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580283" y="2277700"/>
            <a:ext cx="2933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(Номер телефона)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5161" y="2659264"/>
            <a:ext cx="835292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/>
              <a:t>Введите свой номер телефона и нажмите «ОК».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285746" y="3252652"/>
            <a:ext cx="4572508" cy="293132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551373" y="3316506"/>
            <a:ext cx="398722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kern="800" dirty="0"/>
              <a:t>Будет подтвержден следующий номер телефона:</a:t>
            </a:r>
          </a:p>
          <a:p>
            <a:r>
              <a:rPr lang="ru-RU" sz="2400" b="1" kern="800" dirty="0"/>
              <a:t>+7 9ХХ ХХХ-ХХ-ХХ</a:t>
            </a:r>
          </a:p>
          <a:p>
            <a:r>
              <a:rPr lang="ru-RU" sz="2400" b="1" kern="800" dirty="0"/>
              <a:t>Вы согласны или хотите изменить номер?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860031" y="5729825"/>
            <a:ext cx="1723484" cy="4052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650544" y="5729825"/>
            <a:ext cx="1723484" cy="4052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2650544" y="5729825"/>
            <a:ext cx="17234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Изменить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860031" y="5729825"/>
            <a:ext cx="17234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ОК</a:t>
            </a:r>
          </a:p>
        </p:txBody>
      </p:sp>
    </p:spTree>
    <p:extLst>
      <p:ext uri="{BB962C8B-B14F-4D97-AF65-F5344CB8AC3E}">
        <p14:creationId xmlns:p14="http://schemas.microsoft.com/office/powerpoint/2010/main" val="4005688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Верификация через телефон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Введите код из полученного </a:t>
            </a:r>
            <a:r>
              <a:rPr lang="en-US" dirty="0"/>
              <a:t>SMS</a:t>
            </a:r>
            <a:r>
              <a:rPr lang="ru-RU" dirty="0"/>
              <a:t>-сообщения,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2453116"/>
            <a:ext cx="2448272" cy="10801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43608" y="2485345"/>
            <a:ext cx="18722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/>
              <a:t>1234</a:t>
            </a:r>
          </a:p>
        </p:txBody>
      </p:sp>
      <p:sp>
        <p:nvSpPr>
          <p:cNvPr id="6" name="Стрелка вправо 5"/>
          <p:cNvSpPr/>
          <p:nvPr/>
        </p:nvSpPr>
        <p:spPr>
          <a:xfrm>
            <a:off x="3131840" y="2739260"/>
            <a:ext cx="1440160" cy="5078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572000" y="2295162"/>
            <a:ext cx="1440160" cy="130369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782164" y="2453116"/>
            <a:ext cx="10198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/>
              <a:t>ОК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3568" y="4365104"/>
            <a:ext cx="80648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Установка и регистрация приложения </a:t>
            </a:r>
            <a:r>
              <a:rPr lang="en-US" sz="3200" dirty="0"/>
              <a:t>WhatsApp </a:t>
            </a:r>
            <a:r>
              <a:rPr lang="ru-RU" sz="3200" dirty="0"/>
              <a:t>окончены</a:t>
            </a:r>
            <a:r>
              <a:rPr lang="en-US" sz="3200" dirty="0"/>
              <a:t>!</a:t>
            </a:r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6012160" y="2483894"/>
            <a:ext cx="28803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нажмите</a:t>
            </a:r>
            <a:r>
              <a:rPr lang="en-US" sz="3200" dirty="0"/>
              <a:t> </a:t>
            </a:r>
            <a:r>
              <a:rPr lang="ru-RU" sz="3200" dirty="0"/>
              <a:t>«ОК».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44745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38CA78E7-359D-40DC-AFAB-8287268FC6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81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ECA9D09-8011-4ADA-AC83-425AD46E87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2A25E9B-15F8-4123-8275-812AD89E2F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05743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1F9037C3-85A3-4BCB-88A2-ADB8F64D25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5499" y="4550229"/>
            <a:ext cx="8181805" cy="105765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400" b="1">
                <a:solidFill>
                  <a:schemeClr val="tx1">
                    <a:lumMod val="85000"/>
                    <a:lumOff val="15000"/>
                  </a:schemeClr>
                </a:solidFill>
              </a:rPr>
              <a:t>Работа с приложением WhatsApp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17" y="640080"/>
            <a:ext cx="2026539" cy="3602736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B69980A3-C206-42F5-BF92-5E9FB6E96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18914" y="886968"/>
            <a:ext cx="48006" cy="31089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4654" y="1699177"/>
            <a:ext cx="2484588" cy="1484541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0B1AC6D6-1B75-4EA6-B60E-DBD2E3F4F8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66976" y="886968"/>
            <a:ext cx="48006" cy="31089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864" y="1844826"/>
            <a:ext cx="1398000" cy="1338894"/>
          </a:xfrm>
          <a:prstGeom prst="rect">
            <a:avLst/>
          </a:prstGeom>
        </p:spPr>
      </p:pic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A9E7251-BA01-4FA8-B283-706FBA6CE2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0814" y="5618770"/>
            <a:ext cx="7886700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8224CB75-6074-47E8-ABC3-6651B39FCB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" y="6334316"/>
            <a:ext cx="9143989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17E8644-19CA-4B48-8CF2-BE1FF1444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400800"/>
            <a:ext cx="9144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912273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99000"/>
                <a:satMod val="140000"/>
              </a:schemeClr>
            </a:gs>
            <a:gs pos="65000">
              <a:schemeClr val="bg2">
                <a:tint val="100000"/>
                <a:shade val="80000"/>
                <a:satMod val="130000"/>
              </a:schemeClr>
            </a:gs>
            <a:gs pos="100000">
              <a:schemeClr val="bg2">
                <a:tint val="100000"/>
                <a:shade val="48000"/>
                <a:satMod val="120000"/>
              </a:schemeClr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FBDCECDC-EEE3-4128-AA5E-82A8C08796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260EDE0-989C-4E16-AF94-F652294D82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30" y="4953000"/>
            <a:ext cx="9141714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F3985C0-E548-44D2-B30E-F3E42DADE1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0" y="0"/>
            <a:ext cx="9141714" cy="49701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892168"/>
          </a:xfrm>
        </p:spPr>
        <p:txBody>
          <a:bodyPr>
            <a:normAutofit/>
          </a:bodyPr>
          <a:lstStyle/>
          <a:p>
            <a:br>
              <a:rPr lang="ru-RU" sz="6800" dirty="0">
                <a:solidFill>
                  <a:srgbClr val="FFFFFF"/>
                </a:solidFill>
              </a:rPr>
            </a:br>
            <a:r>
              <a:rPr lang="ru-RU" sz="6000" b="1" dirty="0">
                <a:solidFill>
                  <a:srgbClr val="FFFFFF"/>
                </a:solidFill>
              </a:rPr>
              <a:t>Основные функции </a:t>
            </a:r>
            <a:br>
              <a:rPr lang="ru-RU" sz="6000" b="1" dirty="0">
                <a:solidFill>
                  <a:srgbClr val="FFFFFF"/>
                </a:solidFill>
              </a:rPr>
            </a:br>
            <a:r>
              <a:rPr lang="ru-RU" sz="6000" b="1" dirty="0">
                <a:solidFill>
                  <a:srgbClr val="FFFFFF"/>
                </a:solidFill>
              </a:rPr>
              <a:t>для общения</a:t>
            </a:r>
            <a:endParaRPr lang="ru-RU" sz="68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3666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982652"/>
            <a:ext cx="5192637" cy="679005"/>
          </a:xfrm>
        </p:spPr>
        <p:txBody>
          <a:bodyPr>
            <a:normAutofit/>
          </a:bodyPr>
          <a:lstStyle/>
          <a:p>
            <a:r>
              <a:rPr lang="ru-RU" sz="3600" b="1" dirty="0"/>
              <a:t>Добавить/удалить  контакт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0034" y="1916833"/>
            <a:ext cx="2422441" cy="431455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9592" y="1916832"/>
            <a:ext cx="2422441" cy="4314552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756410" y="2085487"/>
            <a:ext cx="687338" cy="301640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13" name="Прямоугольник 12"/>
          <p:cNvSpPr/>
          <p:nvPr/>
        </p:nvSpPr>
        <p:spPr>
          <a:xfrm>
            <a:off x="6793195" y="3413840"/>
            <a:ext cx="620480" cy="246822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</p:spTree>
    <p:extLst>
      <p:ext uri="{BB962C8B-B14F-4D97-AF65-F5344CB8AC3E}">
        <p14:creationId xmlns:p14="http://schemas.microsoft.com/office/powerpoint/2010/main" val="3363723195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191</Words>
  <Application>Microsoft Office PowerPoint</Application>
  <PresentationFormat>Экран (4:3)</PresentationFormat>
  <Paragraphs>54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Calibri</vt:lpstr>
      <vt:lpstr>Calibri Light</vt:lpstr>
      <vt:lpstr>Wingdings</vt:lpstr>
      <vt:lpstr>Ретро</vt:lpstr>
      <vt:lpstr>WhatsApp</vt:lpstr>
      <vt:lpstr>Как установить?</vt:lpstr>
      <vt:lpstr>Поиск приложения WhatsApp (ватсап)</vt:lpstr>
      <vt:lpstr>Установка приложения WhatsApp</vt:lpstr>
      <vt:lpstr>Верификация через телефон</vt:lpstr>
      <vt:lpstr>Верификация через телефон</vt:lpstr>
      <vt:lpstr>Работа с приложением WhatsApp</vt:lpstr>
      <vt:lpstr> Основные функции  для общения</vt:lpstr>
      <vt:lpstr>Добавить/удалить  контакт</vt:lpstr>
      <vt:lpstr>Презентация PowerPoint</vt:lpstr>
      <vt:lpstr>Презентация PowerPoint</vt:lpstr>
      <vt:lpstr>Презентация PowerPoint</vt:lpstr>
      <vt:lpstr>Что можно сделать с сообщением</vt:lpstr>
      <vt:lpstr>Поделиться сообщением или  картинкой подруге/другу/родным</vt:lpstr>
      <vt:lpstr>Переслать сообщение</vt:lpstr>
      <vt:lpstr>Ответить на определенное сообщение</vt:lpstr>
      <vt:lpstr>Презентация PowerPoint</vt:lpstr>
      <vt:lpstr>Удалить переписку</vt:lpstr>
      <vt:lpstr>Презентация PowerPoint</vt:lpstr>
      <vt:lpstr>Презентация PowerPoint</vt:lpstr>
      <vt:lpstr>Презентация PowerPoint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WhatsApp</dc:title>
  <dc:creator>Степанищева Алёна Алексеевна</dc:creator>
  <cp:lastModifiedBy>Степанищева Алёна Алексеевна</cp:lastModifiedBy>
  <cp:revision>2</cp:revision>
  <dcterms:created xsi:type="dcterms:W3CDTF">2019-06-04T05:43:37Z</dcterms:created>
  <dcterms:modified xsi:type="dcterms:W3CDTF">2019-06-04T05:50:24Z</dcterms:modified>
</cp:coreProperties>
</file>