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0" r:id="rId6"/>
    <p:sldId id="259" r:id="rId7"/>
    <p:sldId id="261" r:id="rId8"/>
    <p:sldId id="265" r:id="rId9"/>
    <p:sldId id="264" r:id="rId10"/>
    <p:sldId id="266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2290" y="9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4" Type="http://schemas.openxmlformats.org/officeDocument/2006/relationships/image" Target="../media/image2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4" Type="http://schemas.openxmlformats.org/officeDocument/2006/relationships/image" Target="../media/image2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DBDAA8-1E6B-4506-ABC7-D33F4D786A5C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5A126AA-A2C6-472B-8699-030D3A0A8AFE}">
      <dgm:prSet/>
      <dgm:spPr/>
      <dgm:t>
        <a:bodyPr/>
        <a:lstStyle/>
        <a:p>
          <a:pPr>
            <a:defRPr cap="all"/>
          </a:pPr>
          <a:r>
            <a:rPr lang="ru-RU" baseline="0"/>
            <a:t>Будильник</a:t>
          </a:r>
          <a:endParaRPr lang="en-US"/>
        </a:p>
      </dgm:t>
    </dgm:pt>
    <dgm:pt modelId="{BDC11F28-CD52-4E5A-A737-757E1D97F844}" type="parTrans" cxnId="{DE77CE0E-772E-40F6-A511-E8392D8F507C}">
      <dgm:prSet/>
      <dgm:spPr/>
      <dgm:t>
        <a:bodyPr/>
        <a:lstStyle/>
        <a:p>
          <a:endParaRPr lang="en-US"/>
        </a:p>
      </dgm:t>
    </dgm:pt>
    <dgm:pt modelId="{C5B154D8-E1BC-48BE-9A95-A2DBD8B6537C}" type="sibTrans" cxnId="{DE77CE0E-772E-40F6-A511-E8392D8F507C}">
      <dgm:prSet/>
      <dgm:spPr/>
      <dgm:t>
        <a:bodyPr/>
        <a:lstStyle/>
        <a:p>
          <a:endParaRPr lang="en-US"/>
        </a:p>
      </dgm:t>
    </dgm:pt>
    <dgm:pt modelId="{77018852-8523-439B-A4B7-1EEA88853AA8}">
      <dgm:prSet/>
      <dgm:spPr/>
      <dgm:t>
        <a:bodyPr/>
        <a:lstStyle/>
        <a:p>
          <a:pPr>
            <a:defRPr cap="all"/>
          </a:pPr>
          <a:r>
            <a:rPr lang="ru-RU" baseline="0"/>
            <a:t>Калькулятор</a:t>
          </a:r>
          <a:endParaRPr lang="en-US"/>
        </a:p>
      </dgm:t>
    </dgm:pt>
    <dgm:pt modelId="{0F355784-7015-4FC1-BF33-49BD93EBC906}" type="parTrans" cxnId="{7A430886-6825-4B07-AE1C-EE982A0ED9DC}">
      <dgm:prSet/>
      <dgm:spPr/>
      <dgm:t>
        <a:bodyPr/>
        <a:lstStyle/>
        <a:p>
          <a:endParaRPr lang="en-US"/>
        </a:p>
      </dgm:t>
    </dgm:pt>
    <dgm:pt modelId="{CB0565C4-CCAC-4AE7-8561-61F4C0A43D63}" type="sibTrans" cxnId="{7A430886-6825-4B07-AE1C-EE982A0ED9DC}">
      <dgm:prSet/>
      <dgm:spPr/>
      <dgm:t>
        <a:bodyPr/>
        <a:lstStyle/>
        <a:p>
          <a:endParaRPr lang="en-US"/>
        </a:p>
      </dgm:t>
    </dgm:pt>
    <dgm:pt modelId="{B1912904-1261-4F17-BD2E-C72D56FB87A1}">
      <dgm:prSet/>
      <dgm:spPr/>
      <dgm:t>
        <a:bodyPr/>
        <a:lstStyle/>
        <a:p>
          <a:pPr>
            <a:defRPr cap="all"/>
          </a:pPr>
          <a:r>
            <a:rPr lang="ru-RU" baseline="0"/>
            <a:t>Записная книжка</a:t>
          </a:r>
          <a:endParaRPr lang="en-US"/>
        </a:p>
      </dgm:t>
    </dgm:pt>
    <dgm:pt modelId="{E9FC9593-EEB3-4024-AFA2-601CAA153FCA}" type="parTrans" cxnId="{D32FD444-C1EB-4DEF-A340-7D4D162F0158}">
      <dgm:prSet/>
      <dgm:spPr/>
      <dgm:t>
        <a:bodyPr/>
        <a:lstStyle/>
        <a:p>
          <a:endParaRPr lang="en-US"/>
        </a:p>
      </dgm:t>
    </dgm:pt>
    <dgm:pt modelId="{7E88F0D9-7443-4423-81A2-5A0B8433C5CC}" type="sibTrans" cxnId="{D32FD444-C1EB-4DEF-A340-7D4D162F0158}">
      <dgm:prSet/>
      <dgm:spPr/>
      <dgm:t>
        <a:bodyPr/>
        <a:lstStyle/>
        <a:p>
          <a:endParaRPr lang="en-US"/>
        </a:p>
      </dgm:t>
    </dgm:pt>
    <dgm:pt modelId="{F929571D-CB91-4804-97FB-A3F987ABE4C1}">
      <dgm:prSet/>
      <dgm:spPr/>
      <dgm:t>
        <a:bodyPr/>
        <a:lstStyle/>
        <a:p>
          <a:pPr>
            <a:defRPr cap="all"/>
          </a:pPr>
          <a:r>
            <a:rPr lang="ru-RU" baseline="0"/>
            <a:t>Смотреть полезную информацию в интернете</a:t>
          </a:r>
          <a:endParaRPr lang="en-US"/>
        </a:p>
      </dgm:t>
    </dgm:pt>
    <dgm:pt modelId="{F407B684-F306-4790-BA7A-AEC09448CD42}" type="parTrans" cxnId="{4E40AE9E-CDC7-4A65-B5EE-37EA1FDA3D6D}">
      <dgm:prSet/>
      <dgm:spPr/>
      <dgm:t>
        <a:bodyPr/>
        <a:lstStyle/>
        <a:p>
          <a:endParaRPr lang="en-US"/>
        </a:p>
      </dgm:t>
    </dgm:pt>
    <dgm:pt modelId="{69CCA32A-6847-4364-8623-570F0121CCC3}" type="sibTrans" cxnId="{4E40AE9E-CDC7-4A65-B5EE-37EA1FDA3D6D}">
      <dgm:prSet/>
      <dgm:spPr/>
      <dgm:t>
        <a:bodyPr/>
        <a:lstStyle/>
        <a:p>
          <a:endParaRPr lang="en-US"/>
        </a:p>
      </dgm:t>
    </dgm:pt>
    <dgm:pt modelId="{3353AA9D-BC47-4BBC-81B7-4E8ADD59D92F}" type="pres">
      <dgm:prSet presAssocID="{FDDBDAA8-1E6B-4506-ABC7-D33F4D786A5C}" presName="root" presStyleCnt="0">
        <dgm:presLayoutVars>
          <dgm:dir/>
          <dgm:resizeHandles val="exact"/>
        </dgm:presLayoutVars>
      </dgm:prSet>
      <dgm:spPr/>
    </dgm:pt>
    <dgm:pt modelId="{7B583952-0021-4B0B-AFB2-A9C809F97E54}" type="pres">
      <dgm:prSet presAssocID="{85A126AA-A2C6-472B-8699-030D3A0A8AFE}" presName="compNode" presStyleCnt="0"/>
      <dgm:spPr/>
    </dgm:pt>
    <dgm:pt modelId="{084DA816-EAAB-4974-9D5C-103AE96D4681}" type="pres">
      <dgm:prSet presAssocID="{85A126AA-A2C6-472B-8699-030D3A0A8AFE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52E5458-37B8-45D5-AF9E-DB9127BD28E9}" type="pres">
      <dgm:prSet presAssocID="{85A126AA-A2C6-472B-8699-030D3A0A8AF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larm Clock"/>
        </a:ext>
      </dgm:extLst>
    </dgm:pt>
    <dgm:pt modelId="{8FA12846-CEA3-435A-A61F-C894C5A3A16E}" type="pres">
      <dgm:prSet presAssocID="{85A126AA-A2C6-472B-8699-030D3A0A8AFE}" presName="spaceRect" presStyleCnt="0"/>
      <dgm:spPr/>
    </dgm:pt>
    <dgm:pt modelId="{B6B9D3CD-C1FA-4602-A367-488D1C3A9AE6}" type="pres">
      <dgm:prSet presAssocID="{85A126AA-A2C6-472B-8699-030D3A0A8AFE}" presName="textRect" presStyleLbl="revTx" presStyleIdx="0" presStyleCnt="4">
        <dgm:presLayoutVars>
          <dgm:chMax val="1"/>
          <dgm:chPref val="1"/>
        </dgm:presLayoutVars>
      </dgm:prSet>
      <dgm:spPr/>
    </dgm:pt>
    <dgm:pt modelId="{518FF7ED-1A95-4239-8807-87331FF21B4D}" type="pres">
      <dgm:prSet presAssocID="{C5B154D8-E1BC-48BE-9A95-A2DBD8B6537C}" presName="sibTrans" presStyleCnt="0"/>
      <dgm:spPr/>
    </dgm:pt>
    <dgm:pt modelId="{13D0646D-EEFE-4145-93B0-EBEAEC94D7CF}" type="pres">
      <dgm:prSet presAssocID="{77018852-8523-439B-A4B7-1EEA88853AA8}" presName="compNode" presStyleCnt="0"/>
      <dgm:spPr/>
    </dgm:pt>
    <dgm:pt modelId="{9643EB5C-C62D-425A-8F94-018FD8FED5AE}" type="pres">
      <dgm:prSet presAssocID="{77018852-8523-439B-A4B7-1EEA88853AA8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2971248-3312-4144-9350-00EAC2F000F2}" type="pres">
      <dgm:prSet presAssocID="{77018852-8523-439B-A4B7-1EEA88853AA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culator"/>
        </a:ext>
      </dgm:extLst>
    </dgm:pt>
    <dgm:pt modelId="{1FB79797-B2BE-4A5C-89BD-3A93EB901C27}" type="pres">
      <dgm:prSet presAssocID="{77018852-8523-439B-A4B7-1EEA88853AA8}" presName="spaceRect" presStyleCnt="0"/>
      <dgm:spPr/>
    </dgm:pt>
    <dgm:pt modelId="{7744DDD1-5337-4478-ADA7-C622273821F8}" type="pres">
      <dgm:prSet presAssocID="{77018852-8523-439B-A4B7-1EEA88853AA8}" presName="textRect" presStyleLbl="revTx" presStyleIdx="1" presStyleCnt="4">
        <dgm:presLayoutVars>
          <dgm:chMax val="1"/>
          <dgm:chPref val="1"/>
        </dgm:presLayoutVars>
      </dgm:prSet>
      <dgm:spPr/>
    </dgm:pt>
    <dgm:pt modelId="{385E594F-072E-4C90-9AED-55D85971FC19}" type="pres">
      <dgm:prSet presAssocID="{CB0565C4-CCAC-4AE7-8561-61F4C0A43D63}" presName="sibTrans" presStyleCnt="0"/>
      <dgm:spPr/>
    </dgm:pt>
    <dgm:pt modelId="{1031A821-D280-46E3-986D-AE0E9133282A}" type="pres">
      <dgm:prSet presAssocID="{B1912904-1261-4F17-BD2E-C72D56FB87A1}" presName="compNode" presStyleCnt="0"/>
      <dgm:spPr/>
    </dgm:pt>
    <dgm:pt modelId="{E7FB6FE6-1678-4750-87C0-E0E2593E77E3}" type="pres">
      <dgm:prSet presAssocID="{B1912904-1261-4F17-BD2E-C72D56FB87A1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98887372-5C8E-42C1-AEC6-13CA750AE0F7}" type="pres">
      <dgm:prSet presAssocID="{B1912904-1261-4F17-BD2E-C72D56FB87A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ue"/>
        </a:ext>
      </dgm:extLst>
    </dgm:pt>
    <dgm:pt modelId="{73D73DA9-2E60-4392-A2F3-1D5D6E3E86F0}" type="pres">
      <dgm:prSet presAssocID="{B1912904-1261-4F17-BD2E-C72D56FB87A1}" presName="spaceRect" presStyleCnt="0"/>
      <dgm:spPr/>
    </dgm:pt>
    <dgm:pt modelId="{BAA713A1-45DF-44EE-B29A-825C33B23C0E}" type="pres">
      <dgm:prSet presAssocID="{B1912904-1261-4F17-BD2E-C72D56FB87A1}" presName="textRect" presStyleLbl="revTx" presStyleIdx="2" presStyleCnt="4">
        <dgm:presLayoutVars>
          <dgm:chMax val="1"/>
          <dgm:chPref val="1"/>
        </dgm:presLayoutVars>
      </dgm:prSet>
      <dgm:spPr/>
    </dgm:pt>
    <dgm:pt modelId="{84E6A8E5-3CC2-4FF1-89F2-B768498DE898}" type="pres">
      <dgm:prSet presAssocID="{7E88F0D9-7443-4423-81A2-5A0B8433C5CC}" presName="sibTrans" presStyleCnt="0"/>
      <dgm:spPr/>
    </dgm:pt>
    <dgm:pt modelId="{D50603CA-0990-4196-A2EA-09A371DBD24B}" type="pres">
      <dgm:prSet presAssocID="{F929571D-CB91-4804-97FB-A3F987ABE4C1}" presName="compNode" presStyleCnt="0"/>
      <dgm:spPr/>
    </dgm:pt>
    <dgm:pt modelId="{7A179EAE-0766-493C-AB96-21E08FA1E15F}" type="pres">
      <dgm:prSet presAssocID="{F929571D-CB91-4804-97FB-A3F987ABE4C1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E3FB986-E663-472A-A5B9-09CBF199A359}" type="pres">
      <dgm:prSet presAssocID="{F929571D-CB91-4804-97FB-A3F987ABE4C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gloo"/>
        </a:ext>
      </dgm:extLst>
    </dgm:pt>
    <dgm:pt modelId="{51EFDC06-8597-493C-84B6-8493B509CDD2}" type="pres">
      <dgm:prSet presAssocID="{F929571D-CB91-4804-97FB-A3F987ABE4C1}" presName="spaceRect" presStyleCnt="0"/>
      <dgm:spPr/>
    </dgm:pt>
    <dgm:pt modelId="{6CA92CF7-0479-4E2C-88CC-F55B3F23AD30}" type="pres">
      <dgm:prSet presAssocID="{F929571D-CB91-4804-97FB-A3F987ABE4C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E77CE0E-772E-40F6-A511-E8392D8F507C}" srcId="{FDDBDAA8-1E6B-4506-ABC7-D33F4D786A5C}" destId="{85A126AA-A2C6-472B-8699-030D3A0A8AFE}" srcOrd="0" destOrd="0" parTransId="{BDC11F28-CD52-4E5A-A737-757E1D97F844}" sibTransId="{C5B154D8-E1BC-48BE-9A95-A2DBD8B6537C}"/>
    <dgm:cxn modelId="{6A346310-AA79-40CC-B151-32636B65EBA1}" type="presOf" srcId="{77018852-8523-439B-A4B7-1EEA88853AA8}" destId="{7744DDD1-5337-4478-ADA7-C622273821F8}" srcOrd="0" destOrd="0" presId="urn:microsoft.com/office/officeart/2018/5/layout/IconLeafLabelList"/>
    <dgm:cxn modelId="{4CB44523-D5E4-4975-BEAB-E20D409C3B92}" type="presOf" srcId="{85A126AA-A2C6-472B-8699-030D3A0A8AFE}" destId="{B6B9D3CD-C1FA-4602-A367-488D1C3A9AE6}" srcOrd="0" destOrd="0" presId="urn:microsoft.com/office/officeart/2018/5/layout/IconLeafLabelList"/>
    <dgm:cxn modelId="{D32FD444-C1EB-4DEF-A340-7D4D162F0158}" srcId="{FDDBDAA8-1E6B-4506-ABC7-D33F4D786A5C}" destId="{B1912904-1261-4F17-BD2E-C72D56FB87A1}" srcOrd="2" destOrd="0" parTransId="{E9FC9593-EEB3-4024-AFA2-601CAA153FCA}" sibTransId="{7E88F0D9-7443-4423-81A2-5A0B8433C5CC}"/>
    <dgm:cxn modelId="{7A430886-6825-4B07-AE1C-EE982A0ED9DC}" srcId="{FDDBDAA8-1E6B-4506-ABC7-D33F4D786A5C}" destId="{77018852-8523-439B-A4B7-1EEA88853AA8}" srcOrd="1" destOrd="0" parTransId="{0F355784-7015-4FC1-BF33-49BD93EBC906}" sibTransId="{CB0565C4-CCAC-4AE7-8561-61F4C0A43D63}"/>
    <dgm:cxn modelId="{F2936298-5B6A-4780-843F-09018CAD15BE}" type="presOf" srcId="{B1912904-1261-4F17-BD2E-C72D56FB87A1}" destId="{BAA713A1-45DF-44EE-B29A-825C33B23C0E}" srcOrd="0" destOrd="0" presId="urn:microsoft.com/office/officeart/2018/5/layout/IconLeafLabelList"/>
    <dgm:cxn modelId="{4E40AE9E-CDC7-4A65-B5EE-37EA1FDA3D6D}" srcId="{FDDBDAA8-1E6B-4506-ABC7-D33F4D786A5C}" destId="{F929571D-CB91-4804-97FB-A3F987ABE4C1}" srcOrd="3" destOrd="0" parTransId="{F407B684-F306-4790-BA7A-AEC09448CD42}" sibTransId="{69CCA32A-6847-4364-8623-570F0121CCC3}"/>
    <dgm:cxn modelId="{0CA796BA-BB0E-4461-9E40-FFDB92B7FF07}" type="presOf" srcId="{F929571D-CB91-4804-97FB-A3F987ABE4C1}" destId="{6CA92CF7-0479-4E2C-88CC-F55B3F23AD30}" srcOrd="0" destOrd="0" presId="urn:microsoft.com/office/officeart/2018/5/layout/IconLeafLabelList"/>
    <dgm:cxn modelId="{455533E8-8DEC-47AE-956D-1DE36C27E3EC}" type="presOf" srcId="{FDDBDAA8-1E6B-4506-ABC7-D33F4D786A5C}" destId="{3353AA9D-BC47-4BBC-81B7-4E8ADD59D92F}" srcOrd="0" destOrd="0" presId="urn:microsoft.com/office/officeart/2018/5/layout/IconLeafLabelList"/>
    <dgm:cxn modelId="{57E00EB0-7B29-4C34-8342-16DD64627F4D}" type="presParOf" srcId="{3353AA9D-BC47-4BBC-81B7-4E8ADD59D92F}" destId="{7B583952-0021-4B0B-AFB2-A9C809F97E54}" srcOrd="0" destOrd="0" presId="urn:microsoft.com/office/officeart/2018/5/layout/IconLeafLabelList"/>
    <dgm:cxn modelId="{6EC2A81F-51CF-445F-8DED-79792EF4FE68}" type="presParOf" srcId="{7B583952-0021-4B0B-AFB2-A9C809F97E54}" destId="{084DA816-EAAB-4974-9D5C-103AE96D4681}" srcOrd="0" destOrd="0" presId="urn:microsoft.com/office/officeart/2018/5/layout/IconLeafLabelList"/>
    <dgm:cxn modelId="{6AED5E2B-FA94-48EC-91C5-B82BC6BCF20B}" type="presParOf" srcId="{7B583952-0021-4B0B-AFB2-A9C809F97E54}" destId="{D52E5458-37B8-45D5-AF9E-DB9127BD28E9}" srcOrd="1" destOrd="0" presId="urn:microsoft.com/office/officeart/2018/5/layout/IconLeafLabelList"/>
    <dgm:cxn modelId="{330EC12C-C8BE-4E52-9C60-7AEE997ABF89}" type="presParOf" srcId="{7B583952-0021-4B0B-AFB2-A9C809F97E54}" destId="{8FA12846-CEA3-435A-A61F-C894C5A3A16E}" srcOrd="2" destOrd="0" presId="urn:microsoft.com/office/officeart/2018/5/layout/IconLeafLabelList"/>
    <dgm:cxn modelId="{D5D61CC0-60E0-4DAB-AB45-AC390A6372DD}" type="presParOf" srcId="{7B583952-0021-4B0B-AFB2-A9C809F97E54}" destId="{B6B9D3CD-C1FA-4602-A367-488D1C3A9AE6}" srcOrd="3" destOrd="0" presId="urn:microsoft.com/office/officeart/2018/5/layout/IconLeafLabelList"/>
    <dgm:cxn modelId="{E981D52C-9051-4CBC-9565-3A0E0FFAF4D1}" type="presParOf" srcId="{3353AA9D-BC47-4BBC-81B7-4E8ADD59D92F}" destId="{518FF7ED-1A95-4239-8807-87331FF21B4D}" srcOrd="1" destOrd="0" presId="urn:microsoft.com/office/officeart/2018/5/layout/IconLeafLabelList"/>
    <dgm:cxn modelId="{72D7B507-FADE-4A21-936D-13E7F26048A7}" type="presParOf" srcId="{3353AA9D-BC47-4BBC-81B7-4E8ADD59D92F}" destId="{13D0646D-EEFE-4145-93B0-EBEAEC94D7CF}" srcOrd="2" destOrd="0" presId="urn:microsoft.com/office/officeart/2018/5/layout/IconLeafLabelList"/>
    <dgm:cxn modelId="{01C1BB4E-D2D4-49A8-8AE2-12CDF7203286}" type="presParOf" srcId="{13D0646D-EEFE-4145-93B0-EBEAEC94D7CF}" destId="{9643EB5C-C62D-425A-8F94-018FD8FED5AE}" srcOrd="0" destOrd="0" presId="urn:microsoft.com/office/officeart/2018/5/layout/IconLeafLabelList"/>
    <dgm:cxn modelId="{0EE59800-1E4A-46EF-BCD8-0FD6EECE85CA}" type="presParOf" srcId="{13D0646D-EEFE-4145-93B0-EBEAEC94D7CF}" destId="{D2971248-3312-4144-9350-00EAC2F000F2}" srcOrd="1" destOrd="0" presId="urn:microsoft.com/office/officeart/2018/5/layout/IconLeafLabelList"/>
    <dgm:cxn modelId="{CA1F3D99-8DF4-4F7E-9C0C-5207C213B595}" type="presParOf" srcId="{13D0646D-EEFE-4145-93B0-EBEAEC94D7CF}" destId="{1FB79797-B2BE-4A5C-89BD-3A93EB901C27}" srcOrd="2" destOrd="0" presId="urn:microsoft.com/office/officeart/2018/5/layout/IconLeafLabelList"/>
    <dgm:cxn modelId="{C7B8798C-302E-4724-90E1-BEFB521CDF40}" type="presParOf" srcId="{13D0646D-EEFE-4145-93B0-EBEAEC94D7CF}" destId="{7744DDD1-5337-4478-ADA7-C622273821F8}" srcOrd="3" destOrd="0" presId="urn:microsoft.com/office/officeart/2018/5/layout/IconLeafLabelList"/>
    <dgm:cxn modelId="{79C887CB-B17A-4EBE-BF33-8E918B025961}" type="presParOf" srcId="{3353AA9D-BC47-4BBC-81B7-4E8ADD59D92F}" destId="{385E594F-072E-4C90-9AED-55D85971FC19}" srcOrd="3" destOrd="0" presId="urn:microsoft.com/office/officeart/2018/5/layout/IconLeafLabelList"/>
    <dgm:cxn modelId="{A0F92D0E-3818-48D1-8BE6-5C10EDAE48CA}" type="presParOf" srcId="{3353AA9D-BC47-4BBC-81B7-4E8ADD59D92F}" destId="{1031A821-D280-46E3-986D-AE0E9133282A}" srcOrd="4" destOrd="0" presId="urn:microsoft.com/office/officeart/2018/5/layout/IconLeafLabelList"/>
    <dgm:cxn modelId="{458A1C8A-BBE9-4126-BD5B-C721B7C04B39}" type="presParOf" srcId="{1031A821-D280-46E3-986D-AE0E9133282A}" destId="{E7FB6FE6-1678-4750-87C0-E0E2593E77E3}" srcOrd="0" destOrd="0" presId="urn:microsoft.com/office/officeart/2018/5/layout/IconLeafLabelList"/>
    <dgm:cxn modelId="{BA2AA58F-B31F-440D-AC56-8CE5234AFFBB}" type="presParOf" srcId="{1031A821-D280-46E3-986D-AE0E9133282A}" destId="{98887372-5C8E-42C1-AEC6-13CA750AE0F7}" srcOrd="1" destOrd="0" presId="urn:microsoft.com/office/officeart/2018/5/layout/IconLeafLabelList"/>
    <dgm:cxn modelId="{6823F561-0848-46B8-A376-7D00ECA82A9B}" type="presParOf" srcId="{1031A821-D280-46E3-986D-AE0E9133282A}" destId="{73D73DA9-2E60-4392-A2F3-1D5D6E3E86F0}" srcOrd="2" destOrd="0" presId="urn:microsoft.com/office/officeart/2018/5/layout/IconLeafLabelList"/>
    <dgm:cxn modelId="{E6AAEBAF-1F31-48AE-8F78-CE19A6E2AACB}" type="presParOf" srcId="{1031A821-D280-46E3-986D-AE0E9133282A}" destId="{BAA713A1-45DF-44EE-B29A-825C33B23C0E}" srcOrd="3" destOrd="0" presId="urn:microsoft.com/office/officeart/2018/5/layout/IconLeafLabelList"/>
    <dgm:cxn modelId="{687C8886-9E03-429B-AB4A-B6A56B2D2A5C}" type="presParOf" srcId="{3353AA9D-BC47-4BBC-81B7-4E8ADD59D92F}" destId="{84E6A8E5-3CC2-4FF1-89F2-B768498DE898}" srcOrd="5" destOrd="0" presId="urn:microsoft.com/office/officeart/2018/5/layout/IconLeafLabelList"/>
    <dgm:cxn modelId="{9FB1142F-FE2C-453E-86A7-06A0BF29F8E6}" type="presParOf" srcId="{3353AA9D-BC47-4BBC-81B7-4E8ADD59D92F}" destId="{D50603CA-0990-4196-A2EA-09A371DBD24B}" srcOrd="6" destOrd="0" presId="urn:microsoft.com/office/officeart/2018/5/layout/IconLeafLabelList"/>
    <dgm:cxn modelId="{4B0DD9B2-23E1-44BD-A74F-31AE775CACA2}" type="presParOf" srcId="{D50603CA-0990-4196-A2EA-09A371DBD24B}" destId="{7A179EAE-0766-493C-AB96-21E08FA1E15F}" srcOrd="0" destOrd="0" presId="urn:microsoft.com/office/officeart/2018/5/layout/IconLeafLabelList"/>
    <dgm:cxn modelId="{5F0138A6-5D93-4C0B-805B-29ED6AC8D129}" type="presParOf" srcId="{D50603CA-0990-4196-A2EA-09A371DBD24B}" destId="{3E3FB986-E663-472A-A5B9-09CBF199A359}" srcOrd="1" destOrd="0" presId="urn:microsoft.com/office/officeart/2018/5/layout/IconLeafLabelList"/>
    <dgm:cxn modelId="{285DA727-1FA7-43AB-AE84-3011C5B793BD}" type="presParOf" srcId="{D50603CA-0990-4196-A2EA-09A371DBD24B}" destId="{51EFDC06-8597-493C-84B6-8493B509CDD2}" srcOrd="2" destOrd="0" presId="urn:microsoft.com/office/officeart/2018/5/layout/IconLeafLabelList"/>
    <dgm:cxn modelId="{70DFB281-A239-43B1-BC76-8DA98E0F9DC6}" type="presParOf" srcId="{D50603CA-0990-4196-A2EA-09A371DBD24B}" destId="{6CA92CF7-0479-4E2C-88CC-F55B3F23AD30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02D0BE-DAB5-4257-98D6-DD3A2DCF184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DA59540-A072-4367-B256-8592FD4789F8}">
      <dgm:prSet/>
      <dgm:spPr/>
      <dgm:t>
        <a:bodyPr/>
        <a:lstStyle/>
        <a:p>
          <a:r>
            <a:rPr lang="ru-RU"/>
            <a:t>Размер экрана, шрифта, значков</a:t>
          </a:r>
          <a:endParaRPr lang="en-US"/>
        </a:p>
      </dgm:t>
    </dgm:pt>
    <dgm:pt modelId="{8CC3553C-DC1D-4E28-A82E-93290C7F75CA}" type="parTrans" cxnId="{00F70B2E-BE7B-4C16-880F-E1FA137173A1}">
      <dgm:prSet/>
      <dgm:spPr/>
      <dgm:t>
        <a:bodyPr/>
        <a:lstStyle/>
        <a:p>
          <a:endParaRPr lang="en-US"/>
        </a:p>
      </dgm:t>
    </dgm:pt>
    <dgm:pt modelId="{EF0B69F2-819D-4522-933B-37CC2058A75B}" type="sibTrans" cxnId="{00F70B2E-BE7B-4C16-880F-E1FA137173A1}">
      <dgm:prSet/>
      <dgm:spPr/>
      <dgm:t>
        <a:bodyPr/>
        <a:lstStyle/>
        <a:p>
          <a:endParaRPr lang="en-US"/>
        </a:p>
      </dgm:t>
    </dgm:pt>
    <dgm:pt modelId="{F2385FFF-7EA7-4187-AF50-25252F541994}">
      <dgm:prSet/>
      <dgm:spPr/>
      <dgm:t>
        <a:bodyPr/>
        <a:lstStyle/>
        <a:p>
          <a:r>
            <a:rPr lang="ru-RU"/>
            <a:t>Длительность работы без подзарядки</a:t>
          </a:r>
          <a:endParaRPr lang="en-US"/>
        </a:p>
      </dgm:t>
    </dgm:pt>
    <dgm:pt modelId="{52E8ACAB-1C71-4441-9D89-E13EE6BB32A9}" type="parTrans" cxnId="{3C4A6F5F-3564-428D-9D74-9619554149B3}">
      <dgm:prSet/>
      <dgm:spPr/>
      <dgm:t>
        <a:bodyPr/>
        <a:lstStyle/>
        <a:p>
          <a:endParaRPr lang="en-US"/>
        </a:p>
      </dgm:t>
    </dgm:pt>
    <dgm:pt modelId="{92BBDF06-4712-4CC8-9ADC-C4F3E5166C3F}" type="sibTrans" cxnId="{3C4A6F5F-3564-428D-9D74-9619554149B3}">
      <dgm:prSet/>
      <dgm:spPr/>
      <dgm:t>
        <a:bodyPr/>
        <a:lstStyle/>
        <a:p>
          <a:endParaRPr lang="en-US"/>
        </a:p>
      </dgm:t>
    </dgm:pt>
    <dgm:pt modelId="{D30C8259-B27C-471D-A4C3-AFADFFEB93AC}">
      <dgm:prSet/>
      <dgm:spPr/>
      <dgm:t>
        <a:bodyPr/>
        <a:lstStyle/>
        <a:p>
          <a:r>
            <a:rPr lang="ru-RU"/>
            <a:t>Другие характеристики </a:t>
          </a:r>
          <a:endParaRPr lang="en-US"/>
        </a:p>
      </dgm:t>
    </dgm:pt>
    <dgm:pt modelId="{AB70CEB3-5EE8-48A7-8CD9-AFB489E7CEFC}" type="parTrans" cxnId="{FB23D9B0-224A-47EE-A473-2A52CFE18598}">
      <dgm:prSet/>
      <dgm:spPr/>
      <dgm:t>
        <a:bodyPr/>
        <a:lstStyle/>
        <a:p>
          <a:endParaRPr lang="en-US"/>
        </a:p>
      </dgm:t>
    </dgm:pt>
    <dgm:pt modelId="{6BA63F0D-0F92-4158-ACD3-2258D70E7BB5}" type="sibTrans" cxnId="{FB23D9B0-224A-47EE-A473-2A52CFE18598}">
      <dgm:prSet/>
      <dgm:spPr/>
      <dgm:t>
        <a:bodyPr/>
        <a:lstStyle/>
        <a:p>
          <a:endParaRPr lang="en-US"/>
        </a:p>
      </dgm:t>
    </dgm:pt>
    <dgm:pt modelId="{D3D829E7-9594-4846-93CC-B2D594787554}" type="pres">
      <dgm:prSet presAssocID="{C102D0BE-DAB5-4257-98D6-DD3A2DCF184B}" presName="root" presStyleCnt="0">
        <dgm:presLayoutVars>
          <dgm:dir/>
          <dgm:resizeHandles val="exact"/>
        </dgm:presLayoutVars>
      </dgm:prSet>
      <dgm:spPr/>
    </dgm:pt>
    <dgm:pt modelId="{535E3602-0C1F-4E2A-9D1E-921E26C59431}" type="pres">
      <dgm:prSet presAssocID="{CDA59540-A072-4367-B256-8592FD4789F8}" presName="compNode" presStyleCnt="0"/>
      <dgm:spPr/>
    </dgm:pt>
    <dgm:pt modelId="{95B2052B-8C97-491F-A949-7B17E86EA4E4}" type="pres">
      <dgm:prSet presAssocID="{CDA59540-A072-4367-B256-8592FD4789F8}" presName="bgRect" presStyleLbl="bgShp" presStyleIdx="0" presStyleCnt="3"/>
      <dgm:spPr/>
    </dgm:pt>
    <dgm:pt modelId="{E1605B80-B8C1-42E5-8B11-AD2F2BD83E1E}" type="pres">
      <dgm:prSet presAssocID="{CDA59540-A072-4367-B256-8592FD4789F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2C6DB2FD-60EF-4220-BDBF-1384267E507B}" type="pres">
      <dgm:prSet presAssocID="{CDA59540-A072-4367-B256-8592FD4789F8}" presName="spaceRect" presStyleCnt="0"/>
      <dgm:spPr/>
    </dgm:pt>
    <dgm:pt modelId="{E080035D-440B-4BFF-A597-7B7778ED1638}" type="pres">
      <dgm:prSet presAssocID="{CDA59540-A072-4367-B256-8592FD4789F8}" presName="parTx" presStyleLbl="revTx" presStyleIdx="0" presStyleCnt="3">
        <dgm:presLayoutVars>
          <dgm:chMax val="0"/>
          <dgm:chPref val="0"/>
        </dgm:presLayoutVars>
      </dgm:prSet>
      <dgm:spPr/>
    </dgm:pt>
    <dgm:pt modelId="{A222A27C-8707-4D50-9606-049E460652CC}" type="pres">
      <dgm:prSet presAssocID="{EF0B69F2-819D-4522-933B-37CC2058A75B}" presName="sibTrans" presStyleCnt="0"/>
      <dgm:spPr/>
    </dgm:pt>
    <dgm:pt modelId="{103422D8-499E-4299-AAA3-2B78E7693F0F}" type="pres">
      <dgm:prSet presAssocID="{F2385FFF-7EA7-4187-AF50-25252F541994}" presName="compNode" presStyleCnt="0"/>
      <dgm:spPr/>
    </dgm:pt>
    <dgm:pt modelId="{46A8CBE2-1D3C-4585-BAA1-01BF0ED64571}" type="pres">
      <dgm:prSet presAssocID="{F2385FFF-7EA7-4187-AF50-25252F541994}" presName="bgRect" presStyleLbl="bgShp" presStyleIdx="1" presStyleCnt="3"/>
      <dgm:spPr/>
    </dgm:pt>
    <dgm:pt modelId="{836B2467-B63E-45EA-A2F0-5A4EF3DD779D}" type="pres">
      <dgm:prSet presAssocID="{F2385FFF-7EA7-4187-AF50-25252F54199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144047A4-F539-488F-B94D-74073D14572F}" type="pres">
      <dgm:prSet presAssocID="{F2385FFF-7EA7-4187-AF50-25252F541994}" presName="spaceRect" presStyleCnt="0"/>
      <dgm:spPr/>
    </dgm:pt>
    <dgm:pt modelId="{C6543A92-0833-458A-AA32-9E47A263B635}" type="pres">
      <dgm:prSet presAssocID="{F2385FFF-7EA7-4187-AF50-25252F541994}" presName="parTx" presStyleLbl="revTx" presStyleIdx="1" presStyleCnt="3">
        <dgm:presLayoutVars>
          <dgm:chMax val="0"/>
          <dgm:chPref val="0"/>
        </dgm:presLayoutVars>
      </dgm:prSet>
      <dgm:spPr/>
    </dgm:pt>
    <dgm:pt modelId="{4C46EBA7-98BD-45D0-90A3-39E34BF5D239}" type="pres">
      <dgm:prSet presAssocID="{92BBDF06-4712-4CC8-9ADC-C4F3E5166C3F}" presName="sibTrans" presStyleCnt="0"/>
      <dgm:spPr/>
    </dgm:pt>
    <dgm:pt modelId="{03249064-F885-4994-8201-F7DAEDF799A0}" type="pres">
      <dgm:prSet presAssocID="{D30C8259-B27C-471D-A4C3-AFADFFEB93AC}" presName="compNode" presStyleCnt="0"/>
      <dgm:spPr/>
    </dgm:pt>
    <dgm:pt modelId="{359FA07E-4D22-48F7-9B1D-F1A78570FE2A}" type="pres">
      <dgm:prSet presAssocID="{D30C8259-B27C-471D-A4C3-AFADFFEB93AC}" presName="bgRect" presStyleLbl="bgShp" presStyleIdx="2" presStyleCnt="3"/>
      <dgm:spPr/>
    </dgm:pt>
    <dgm:pt modelId="{EA6F5628-1DE4-46C5-882C-52095BEBB155}" type="pres">
      <dgm:prSet presAssocID="{D30C8259-B27C-471D-A4C3-AFADFFEB93A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ildren"/>
        </a:ext>
      </dgm:extLst>
    </dgm:pt>
    <dgm:pt modelId="{08B044E8-0FEA-45CD-9605-C4EE16436E27}" type="pres">
      <dgm:prSet presAssocID="{D30C8259-B27C-471D-A4C3-AFADFFEB93AC}" presName="spaceRect" presStyleCnt="0"/>
      <dgm:spPr/>
    </dgm:pt>
    <dgm:pt modelId="{6CB75AEC-CCB1-4652-877F-BC93579F843E}" type="pres">
      <dgm:prSet presAssocID="{D30C8259-B27C-471D-A4C3-AFADFFEB93AC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4D6B009-8F41-4E79-946D-03DF8B4272F6}" type="presOf" srcId="{D30C8259-B27C-471D-A4C3-AFADFFEB93AC}" destId="{6CB75AEC-CCB1-4652-877F-BC93579F843E}" srcOrd="0" destOrd="0" presId="urn:microsoft.com/office/officeart/2018/2/layout/IconVerticalSolidList"/>
    <dgm:cxn modelId="{00F70B2E-BE7B-4C16-880F-E1FA137173A1}" srcId="{C102D0BE-DAB5-4257-98D6-DD3A2DCF184B}" destId="{CDA59540-A072-4367-B256-8592FD4789F8}" srcOrd="0" destOrd="0" parTransId="{8CC3553C-DC1D-4E28-A82E-93290C7F75CA}" sibTransId="{EF0B69F2-819D-4522-933B-37CC2058A75B}"/>
    <dgm:cxn modelId="{C4EFA939-5F03-4031-AFD3-CC587CD7B66E}" type="presOf" srcId="{C102D0BE-DAB5-4257-98D6-DD3A2DCF184B}" destId="{D3D829E7-9594-4846-93CC-B2D594787554}" srcOrd="0" destOrd="0" presId="urn:microsoft.com/office/officeart/2018/2/layout/IconVerticalSolidList"/>
    <dgm:cxn modelId="{3C4A6F5F-3564-428D-9D74-9619554149B3}" srcId="{C102D0BE-DAB5-4257-98D6-DD3A2DCF184B}" destId="{F2385FFF-7EA7-4187-AF50-25252F541994}" srcOrd="1" destOrd="0" parTransId="{52E8ACAB-1C71-4441-9D89-E13EE6BB32A9}" sibTransId="{92BBDF06-4712-4CC8-9ADC-C4F3E5166C3F}"/>
    <dgm:cxn modelId="{1AED279E-DF79-435A-86E8-9ECED930C745}" type="presOf" srcId="{CDA59540-A072-4367-B256-8592FD4789F8}" destId="{E080035D-440B-4BFF-A597-7B7778ED1638}" srcOrd="0" destOrd="0" presId="urn:microsoft.com/office/officeart/2018/2/layout/IconVerticalSolidList"/>
    <dgm:cxn modelId="{FB23D9B0-224A-47EE-A473-2A52CFE18598}" srcId="{C102D0BE-DAB5-4257-98D6-DD3A2DCF184B}" destId="{D30C8259-B27C-471D-A4C3-AFADFFEB93AC}" srcOrd="2" destOrd="0" parTransId="{AB70CEB3-5EE8-48A7-8CD9-AFB489E7CEFC}" sibTransId="{6BA63F0D-0F92-4158-ACD3-2258D70E7BB5}"/>
    <dgm:cxn modelId="{BDE85DDE-E85B-4BE0-96D6-04D7DCEA3C78}" type="presOf" srcId="{F2385FFF-7EA7-4187-AF50-25252F541994}" destId="{C6543A92-0833-458A-AA32-9E47A263B635}" srcOrd="0" destOrd="0" presId="urn:microsoft.com/office/officeart/2018/2/layout/IconVerticalSolidList"/>
    <dgm:cxn modelId="{9C7C9F7A-EC62-48C0-A9BF-2DCB943FC0E3}" type="presParOf" srcId="{D3D829E7-9594-4846-93CC-B2D594787554}" destId="{535E3602-0C1F-4E2A-9D1E-921E26C59431}" srcOrd="0" destOrd="0" presId="urn:microsoft.com/office/officeart/2018/2/layout/IconVerticalSolidList"/>
    <dgm:cxn modelId="{7D335644-DB39-4F52-889E-EFD806925648}" type="presParOf" srcId="{535E3602-0C1F-4E2A-9D1E-921E26C59431}" destId="{95B2052B-8C97-491F-A949-7B17E86EA4E4}" srcOrd="0" destOrd="0" presId="urn:microsoft.com/office/officeart/2018/2/layout/IconVerticalSolidList"/>
    <dgm:cxn modelId="{9A2294A2-C18F-42BE-A4FA-634EBBD674CE}" type="presParOf" srcId="{535E3602-0C1F-4E2A-9D1E-921E26C59431}" destId="{E1605B80-B8C1-42E5-8B11-AD2F2BD83E1E}" srcOrd="1" destOrd="0" presId="urn:microsoft.com/office/officeart/2018/2/layout/IconVerticalSolidList"/>
    <dgm:cxn modelId="{016913D5-F654-4CDE-8058-24BBE40AA0ED}" type="presParOf" srcId="{535E3602-0C1F-4E2A-9D1E-921E26C59431}" destId="{2C6DB2FD-60EF-4220-BDBF-1384267E507B}" srcOrd="2" destOrd="0" presId="urn:microsoft.com/office/officeart/2018/2/layout/IconVerticalSolidList"/>
    <dgm:cxn modelId="{64C2AD8F-6EB0-4673-9388-97D093DA9E78}" type="presParOf" srcId="{535E3602-0C1F-4E2A-9D1E-921E26C59431}" destId="{E080035D-440B-4BFF-A597-7B7778ED1638}" srcOrd="3" destOrd="0" presId="urn:microsoft.com/office/officeart/2018/2/layout/IconVerticalSolidList"/>
    <dgm:cxn modelId="{AC9BBA7C-4B7D-4B05-8A6F-07F7ACEA9B42}" type="presParOf" srcId="{D3D829E7-9594-4846-93CC-B2D594787554}" destId="{A222A27C-8707-4D50-9606-049E460652CC}" srcOrd="1" destOrd="0" presId="urn:microsoft.com/office/officeart/2018/2/layout/IconVerticalSolidList"/>
    <dgm:cxn modelId="{5779139F-681D-4E14-9FC6-64D82BEA13C8}" type="presParOf" srcId="{D3D829E7-9594-4846-93CC-B2D594787554}" destId="{103422D8-499E-4299-AAA3-2B78E7693F0F}" srcOrd="2" destOrd="0" presId="urn:microsoft.com/office/officeart/2018/2/layout/IconVerticalSolidList"/>
    <dgm:cxn modelId="{4724BF28-C3B4-48EF-9CDF-4DB0BD61930B}" type="presParOf" srcId="{103422D8-499E-4299-AAA3-2B78E7693F0F}" destId="{46A8CBE2-1D3C-4585-BAA1-01BF0ED64571}" srcOrd="0" destOrd="0" presId="urn:microsoft.com/office/officeart/2018/2/layout/IconVerticalSolidList"/>
    <dgm:cxn modelId="{3162C2B6-8ED5-4241-9AED-5C01DEEA9565}" type="presParOf" srcId="{103422D8-499E-4299-AAA3-2B78E7693F0F}" destId="{836B2467-B63E-45EA-A2F0-5A4EF3DD779D}" srcOrd="1" destOrd="0" presId="urn:microsoft.com/office/officeart/2018/2/layout/IconVerticalSolidList"/>
    <dgm:cxn modelId="{9DEE5AF4-584B-408C-801C-7BC14FC6AD37}" type="presParOf" srcId="{103422D8-499E-4299-AAA3-2B78E7693F0F}" destId="{144047A4-F539-488F-B94D-74073D14572F}" srcOrd="2" destOrd="0" presId="urn:microsoft.com/office/officeart/2018/2/layout/IconVerticalSolidList"/>
    <dgm:cxn modelId="{A1317434-8D68-4FE6-871F-A3E659D623ED}" type="presParOf" srcId="{103422D8-499E-4299-AAA3-2B78E7693F0F}" destId="{C6543A92-0833-458A-AA32-9E47A263B635}" srcOrd="3" destOrd="0" presId="urn:microsoft.com/office/officeart/2018/2/layout/IconVerticalSolidList"/>
    <dgm:cxn modelId="{BF89AD2D-697E-4B44-B3C2-80FF5915C9B7}" type="presParOf" srcId="{D3D829E7-9594-4846-93CC-B2D594787554}" destId="{4C46EBA7-98BD-45D0-90A3-39E34BF5D239}" srcOrd="3" destOrd="0" presId="urn:microsoft.com/office/officeart/2018/2/layout/IconVerticalSolidList"/>
    <dgm:cxn modelId="{0F954A58-5B9A-47EA-A5A1-DEC4522FE289}" type="presParOf" srcId="{D3D829E7-9594-4846-93CC-B2D594787554}" destId="{03249064-F885-4994-8201-F7DAEDF799A0}" srcOrd="4" destOrd="0" presId="urn:microsoft.com/office/officeart/2018/2/layout/IconVerticalSolidList"/>
    <dgm:cxn modelId="{C64B219D-F21B-4862-9BAB-3E858791CD6F}" type="presParOf" srcId="{03249064-F885-4994-8201-F7DAEDF799A0}" destId="{359FA07E-4D22-48F7-9B1D-F1A78570FE2A}" srcOrd="0" destOrd="0" presId="urn:microsoft.com/office/officeart/2018/2/layout/IconVerticalSolidList"/>
    <dgm:cxn modelId="{578A9FA9-4079-42F9-B037-6E2D370F5058}" type="presParOf" srcId="{03249064-F885-4994-8201-F7DAEDF799A0}" destId="{EA6F5628-1DE4-46C5-882C-52095BEBB155}" srcOrd="1" destOrd="0" presId="urn:microsoft.com/office/officeart/2018/2/layout/IconVerticalSolidList"/>
    <dgm:cxn modelId="{8BA14CF5-0944-4C5C-87C9-7D28CF124648}" type="presParOf" srcId="{03249064-F885-4994-8201-F7DAEDF799A0}" destId="{08B044E8-0FEA-45CD-9605-C4EE16436E27}" srcOrd="2" destOrd="0" presId="urn:microsoft.com/office/officeart/2018/2/layout/IconVerticalSolidList"/>
    <dgm:cxn modelId="{2B6F237D-682C-4C1F-8A54-C907B15F7D98}" type="presParOf" srcId="{03249064-F885-4994-8201-F7DAEDF799A0}" destId="{6CB75AEC-CCB1-4652-877F-BC93579F843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7D62D0-86BF-4930-822C-6F51DBF4554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689ECD1-942E-4FAE-962D-5437DD9CC5F8}">
      <dgm:prSet custT="1"/>
      <dgm:spPr/>
      <dgm:t>
        <a:bodyPr/>
        <a:lstStyle/>
        <a:p>
          <a:r>
            <a:rPr lang="ru-RU" sz="2400" dirty="0"/>
            <a:t>Если вы пользуетесь диктофоном или делаете много снимков – Объем встроенной памяти или </a:t>
          </a:r>
          <a:r>
            <a:rPr lang="en-US" sz="2400" dirty="0" err="1"/>
            <a:t>sd</a:t>
          </a:r>
          <a:r>
            <a:rPr lang="en-US" sz="2400" dirty="0"/>
            <a:t> </a:t>
          </a:r>
          <a:r>
            <a:rPr lang="ru-RU" sz="2400" dirty="0"/>
            <a:t>карта</a:t>
          </a:r>
          <a:endParaRPr lang="en-US" sz="2400" dirty="0"/>
        </a:p>
      </dgm:t>
    </dgm:pt>
    <dgm:pt modelId="{18D0D268-4D59-4BAE-A151-2E5370FB37C0}" type="parTrans" cxnId="{6A177685-E4A9-49C2-B67E-6D59EEE9ACD3}">
      <dgm:prSet/>
      <dgm:spPr/>
      <dgm:t>
        <a:bodyPr/>
        <a:lstStyle/>
        <a:p>
          <a:endParaRPr lang="en-US"/>
        </a:p>
      </dgm:t>
    </dgm:pt>
    <dgm:pt modelId="{589D1BF5-588A-4A34-B576-AEDEF10307D9}" type="sibTrans" cxnId="{6A177685-E4A9-49C2-B67E-6D59EEE9ACD3}">
      <dgm:prSet/>
      <dgm:spPr/>
      <dgm:t>
        <a:bodyPr/>
        <a:lstStyle/>
        <a:p>
          <a:endParaRPr lang="en-US"/>
        </a:p>
      </dgm:t>
    </dgm:pt>
    <dgm:pt modelId="{D1471F11-1DD0-43F3-849A-56F6137A0525}">
      <dgm:prSet/>
      <dgm:spPr/>
      <dgm:t>
        <a:bodyPr/>
        <a:lstStyle/>
        <a:p>
          <a:r>
            <a:rPr lang="ru-RU"/>
            <a:t>Приемлемая камера от 5 до 13 МП</a:t>
          </a:r>
          <a:endParaRPr lang="en-US"/>
        </a:p>
      </dgm:t>
    </dgm:pt>
    <dgm:pt modelId="{19FFAC36-FE34-4CD1-9EAA-83C1B15A6A10}" type="parTrans" cxnId="{ACF84C52-B1E8-407E-8A23-064AE8014892}">
      <dgm:prSet/>
      <dgm:spPr/>
      <dgm:t>
        <a:bodyPr/>
        <a:lstStyle/>
        <a:p>
          <a:endParaRPr lang="en-US"/>
        </a:p>
      </dgm:t>
    </dgm:pt>
    <dgm:pt modelId="{7CA656C4-D041-49D3-BDA5-0F6A47D79B4A}" type="sibTrans" cxnId="{ACF84C52-B1E8-407E-8A23-064AE8014892}">
      <dgm:prSet/>
      <dgm:spPr/>
      <dgm:t>
        <a:bodyPr/>
        <a:lstStyle/>
        <a:p>
          <a:endParaRPr lang="en-US"/>
        </a:p>
      </dgm:t>
    </dgm:pt>
    <dgm:pt modelId="{CE689E40-AA2B-45A6-9C5F-3763E30ED959}" type="pres">
      <dgm:prSet presAssocID="{EB7D62D0-86BF-4930-822C-6F51DBF4554C}" presName="root" presStyleCnt="0">
        <dgm:presLayoutVars>
          <dgm:dir/>
          <dgm:resizeHandles val="exact"/>
        </dgm:presLayoutVars>
      </dgm:prSet>
      <dgm:spPr/>
    </dgm:pt>
    <dgm:pt modelId="{D40F5B06-3B46-413F-9BAA-85951602F19E}" type="pres">
      <dgm:prSet presAssocID="{B689ECD1-942E-4FAE-962D-5437DD9CC5F8}" presName="compNode" presStyleCnt="0"/>
      <dgm:spPr/>
    </dgm:pt>
    <dgm:pt modelId="{DD44B213-7243-4322-AA22-F2F53C530DEB}" type="pres">
      <dgm:prSet presAssocID="{B689ECD1-942E-4FAE-962D-5437DD9CC5F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База данных"/>
        </a:ext>
      </dgm:extLst>
    </dgm:pt>
    <dgm:pt modelId="{BFE074BB-7EED-4CDA-8AC6-274D9217D6FB}" type="pres">
      <dgm:prSet presAssocID="{B689ECD1-942E-4FAE-962D-5437DD9CC5F8}" presName="spaceRect" presStyleCnt="0"/>
      <dgm:spPr/>
    </dgm:pt>
    <dgm:pt modelId="{5B63049C-AA4F-425B-9BBA-AE0AE8A05B91}" type="pres">
      <dgm:prSet presAssocID="{B689ECD1-942E-4FAE-962D-5437DD9CC5F8}" presName="textRect" presStyleLbl="revTx" presStyleIdx="0" presStyleCnt="2">
        <dgm:presLayoutVars>
          <dgm:chMax val="1"/>
          <dgm:chPref val="1"/>
        </dgm:presLayoutVars>
      </dgm:prSet>
      <dgm:spPr/>
    </dgm:pt>
    <dgm:pt modelId="{E97CB249-651B-4FF8-AB7E-CCE0694A1479}" type="pres">
      <dgm:prSet presAssocID="{589D1BF5-588A-4A34-B576-AEDEF10307D9}" presName="sibTrans" presStyleCnt="0"/>
      <dgm:spPr/>
    </dgm:pt>
    <dgm:pt modelId="{6768C9A2-FB44-4677-93F9-0B62777E498C}" type="pres">
      <dgm:prSet presAssocID="{D1471F11-1DD0-43F3-849A-56F6137A0525}" presName="compNode" presStyleCnt="0"/>
      <dgm:spPr/>
    </dgm:pt>
    <dgm:pt modelId="{2105ADF8-DFF5-48AF-BE4A-A37818287F7A}" type="pres">
      <dgm:prSet presAssocID="{D1471F11-1DD0-43F3-849A-56F6137A052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mera"/>
        </a:ext>
      </dgm:extLst>
    </dgm:pt>
    <dgm:pt modelId="{96193DDA-D4A7-45C3-A00A-328F1AAE1979}" type="pres">
      <dgm:prSet presAssocID="{D1471F11-1DD0-43F3-849A-56F6137A0525}" presName="spaceRect" presStyleCnt="0"/>
      <dgm:spPr/>
    </dgm:pt>
    <dgm:pt modelId="{CFDCE09E-B36C-4BE9-B7A5-C23EC9F92019}" type="pres">
      <dgm:prSet presAssocID="{D1471F11-1DD0-43F3-849A-56F6137A052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62312002-CFA5-46D6-99E6-50398F10C8C8}" type="presOf" srcId="{D1471F11-1DD0-43F3-849A-56F6137A0525}" destId="{CFDCE09E-B36C-4BE9-B7A5-C23EC9F92019}" srcOrd="0" destOrd="0" presId="urn:microsoft.com/office/officeart/2018/2/layout/IconLabelList"/>
    <dgm:cxn modelId="{2A998C11-2830-4C37-A57D-230F18CBF5B1}" type="presOf" srcId="{B689ECD1-942E-4FAE-962D-5437DD9CC5F8}" destId="{5B63049C-AA4F-425B-9BBA-AE0AE8A05B91}" srcOrd="0" destOrd="0" presId="urn:microsoft.com/office/officeart/2018/2/layout/IconLabelList"/>
    <dgm:cxn modelId="{FA0A5822-D151-4CAB-A98D-EE3B2EF5668B}" type="presOf" srcId="{EB7D62D0-86BF-4930-822C-6F51DBF4554C}" destId="{CE689E40-AA2B-45A6-9C5F-3763E30ED959}" srcOrd="0" destOrd="0" presId="urn:microsoft.com/office/officeart/2018/2/layout/IconLabelList"/>
    <dgm:cxn modelId="{ACF84C52-B1E8-407E-8A23-064AE8014892}" srcId="{EB7D62D0-86BF-4930-822C-6F51DBF4554C}" destId="{D1471F11-1DD0-43F3-849A-56F6137A0525}" srcOrd="1" destOrd="0" parTransId="{19FFAC36-FE34-4CD1-9EAA-83C1B15A6A10}" sibTransId="{7CA656C4-D041-49D3-BDA5-0F6A47D79B4A}"/>
    <dgm:cxn modelId="{6A177685-E4A9-49C2-B67E-6D59EEE9ACD3}" srcId="{EB7D62D0-86BF-4930-822C-6F51DBF4554C}" destId="{B689ECD1-942E-4FAE-962D-5437DD9CC5F8}" srcOrd="0" destOrd="0" parTransId="{18D0D268-4D59-4BAE-A151-2E5370FB37C0}" sibTransId="{589D1BF5-588A-4A34-B576-AEDEF10307D9}"/>
    <dgm:cxn modelId="{E531F3C3-877A-4A00-BBE8-88980FCEF4A2}" type="presParOf" srcId="{CE689E40-AA2B-45A6-9C5F-3763E30ED959}" destId="{D40F5B06-3B46-413F-9BAA-85951602F19E}" srcOrd="0" destOrd="0" presId="urn:microsoft.com/office/officeart/2018/2/layout/IconLabelList"/>
    <dgm:cxn modelId="{E172EA33-839A-42DC-9C8F-8712925DA32B}" type="presParOf" srcId="{D40F5B06-3B46-413F-9BAA-85951602F19E}" destId="{DD44B213-7243-4322-AA22-F2F53C530DEB}" srcOrd="0" destOrd="0" presId="urn:microsoft.com/office/officeart/2018/2/layout/IconLabelList"/>
    <dgm:cxn modelId="{C00D56AE-F85C-4491-89EE-88B7996DBD61}" type="presParOf" srcId="{D40F5B06-3B46-413F-9BAA-85951602F19E}" destId="{BFE074BB-7EED-4CDA-8AC6-274D9217D6FB}" srcOrd="1" destOrd="0" presId="urn:microsoft.com/office/officeart/2018/2/layout/IconLabelList"/>
    <dgm:cxn modelId="{74EBA0B6-CE65-43DB-89A5-B7146DF4E01A}" type="presParOf" srcId="{D40F5B06-3B46-413F-9BAA-85951602F19E}" destId="{5B63049C-AA4F-425B-9BBA-AE0AE8A05B91}" srcOrd="2" destOrd="0" presId="urn:microsoft.com/office/officeart/2018/2/layout/IconLabelList"/>
    <dgm:cxn modelId="{FE896164-92BF-4F95-AE9E-6756DD67C8E4}" type="presParOf" srcId="{CE689E40-AA2B-45A6-9C5F-3763E30ED959}" destId="{E97CB249-651B-4FF8-AB7E-CCE0694A1479}" srcOrd="1" destOrd="0" presId="urn:microsoft.com/office/officeart/2018/2/layout/IconLabelList"/>
    <dgm:cxn modelId="{C04E1F33-EE6F-4B51-B6D8-5DB1050EB161}" type="presParOf" srcId="{CE689E40-AA2B-45A6-9C5F-3763E30ED959}" destId="{6768C9A2-FB44-4677-93F9-0B62777E498C}" srcOrd="2" destOrd="0" presId="urn:microsoft.com/office/officeart/2018/2/layout/IconLabelList"/>
    <dgm:cxn modelId="{98BD434C-B158-435A-BE3C-499B9C3B0938}" type="presParOf" srcId="{6768C9A2-FB44-4677-93F9-0B62777E498C}" destId="{2105ADF8-DFF5-48AF-BE4A-A37818287F7A}" srcOrd="0" destOrd="0" presId="urn:microsoft.com/office/officeart/2018/2/layout/IconLabelList"/>
    <dgm:cxn modelId="{7B26DF35-E84B-4835-9A6D-D7CC63D68460}" type="presParOf" srcId="{6768C9A2-FB44-4677-93F9-0B62777E498C}" destId="{96193DDA-D4A7-45C3-A00A-328F1AAE1979}" srcOrd="1" destOrd="0" presId="urn:microsoft.com/office/officeart/2018/2/layout/IconLabelList"/>
    <dgm:cxn modelId="{36F97D12-FF87-447A-A15D-629B7DC4BF1C}" type="presParOf" srcId="{6768C9A2-FB44-4677-93F9-0B62777E498C}" destId="{CFDCE09E-B36C-4BE9-B7A5-C23EC9F9201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4DA816-EAAB-4974-9D5C-103AE96D4681}">
      <dsp:nvSpPr>
        <dsp:cNvPr id="0" name=""/>
        <dsp:cNvSpPr/>
      </dsp:nvSpPr>
      <dsp:spPr>
        <a:xfrm>
          <a:off x="920660" y="468325"/>
          <a:ext cx="1261841" cy="12618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2E5458-37B8-45D5-AF9E-DB9127BD28E9}">
      <dsp:nvSpPr>
        <dsp:cNvPr id="0" name=""/>
        <dsp:cNvSpPr/>
      </dsp:nvSpPr>
      <dsp:spPr>
        <a:xfrm>
          <a:off x="1189577" y="737242"/>
          <a:ext cx="724007" cy="72400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B9D3CD-C1FA-4602-A367-488D1C3A9AE6}">
      <dsp:nvSpPr>
        <dsp:cNvPr id="0" name=""/>
        <dsp:cNvSpPr/>
      </dsp:nvSpPr>
      <dsp:spPr>
        <a:xfrm>
          <a:off x="517285" y="2123199"/>
          <a:ext cx="20685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baseline="0"/>
            <a:t>Будильник</a:t>
          </a:r>
          <a:endParaRPr lang="en-US" sz="1700" kern="1200"/>
        </a:p>
      </dsp:txBody>
      <dsp:txXfrm>
        <a:off x="517285" y="2123199"/>
        <a:ext cx="2068592" cy="720000"/>
      </dsp:txXfrm>
    </dsp:sp>
    <dsp:sp modelId="{9643EB5C-C62D-425A-8F94-018FD8FED5AE}">
      <dsp:nvSpPr>
        <dsp:cNvPr id="0" name=""/>
        <dsp:cNvSpPr/>
      </dsp:nvSpPr>
      <dsp:spPr>
        <a:xfrm>
          <a:off x="3351256" y="468325"/>
          <a:ext cx="1261841" cy="12618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1248-3312-4144-9350-00EAC2F000F2}">
      <dsp:nvSpPr>
        <dsp:cNvPr id="0" name=""/>
        <dsp:cNvSpPr/>
      </dsp:nvSpPr>
      <dsp:spPr>
        <a:xfrm>
          <a:off x="3620173" y="737242"/>
          <a:ext cx="724007" cy="72400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44DDD1-5337-4478-ADA7-C622273821F8}">
      <dsp:nvSpPr>
        <dsp:cNvPr id="0" name=""/>
        <dsp:cNvSpPr/>
      </dsp:nvSpPr>
      <dsp:spPr>
        <a:xfrm>
          <a:off x="2947880" y="2123199"/>
          <a:ext cx="20685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baseline="0"/>
            <a:t>Калькулятор</a:t>
          </a:r>
          <a:endParaRPr lang="en-US" sz="1700" kern="1200"/>
        </a:p>
      </dsp:txBody>
      <dsp:txXfrm>
        <a:off x="2947880" y="2123199"/>
        <a:ext cx="2068592" cy="720000"/>
      </dsp:txXfrm>
    </dsp:sp>
    <dsp:sp modelId="{E7FB6FE6-1678-4750-87C0-E0E2593E77E3}">
      <dsp:nvSpPr>
        <dsp:cNvPr id="0" name=""/>
        <dsp:cNvSpPr/>
      </dsp:nvSpPr>
      <dsp:spPr>
        <a:xfrm>
          <a:off x="5781852" y="468325"/>
          <a:ext cx="1261841" cy="12618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887372-5C8E-42C1-AEC6-13CA750AE0F7}">
      <dsp:nvSpPr>
        <dsp:cNvPr id="0" name=""/>
        <dsp:cNvSpPr/>
      </dsp:nvSpPr>
      <dsp:spPr>
        <a:xfrm>
          <a:off x="6050769" y="737242"/>
          <a:ext cx="724007" cy="72400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A713A1-45DF-44EE-B29A-825C33B23C0E}">
      <dsp:nvSpPr>
        <dsp:cNvPr id="0" name=""/>
        <dsp:cNvSpPr/>
      </dsp:nvSpPr>
      <dsp:spPr>
        <a:xfrm>
          <a:off x="5378476" y="2123199"/>
          <a:ext cx="20685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baseline="0"/>
            <a:t>Записная книжка</a:t>
          </a:r>
          <a:endParaRPr lang="en-US" sz="1700" kern="1200"/>
        </a:p>
      </dsp:txBody>
      <dsp:txXfrm>
        <a:off x="5378476" y="2123199"/>
        <a:ext cx="2068592" cy="720000"/>
      </dsp:txXfrm>
    </dsp:sp>
    <dsp:sp modelId="{7A179EAE-0766-493C-AB96-21E08FA1E15F}">
      <dsp:nvSpPr>
        <dsp:cNvPr id="0" name=""/>
        <dsp:cNvSpPr/>
      </dsp:nvSpPr>
      <dsp:spPr>
        <a:xfrm>
          <a:off x="8212448" y="468325"/>
          <a:ext cx="1261841" cy="12618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3FB986-E663-472A-A5B9-09CBF199A359}">
      <dsp:nvSpPr>
        <dsp:cNvPr id="0" name=""/>
        <dsp:cNvSpPr/>
      </dsp:nvSpPr>
      <dsp:spPr>
        <a:xfrm>
          <a:off x="8481365" y="737242"/>
          <a:ext cx="724007" cy="72400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A92CF7-0479-4E2C-88CC-F55B3F23AD30}">
      <dsp:nvSpPr>
        <dsp:cNvPr id="0" name=""/>
        <dsp:cNvSpPr/>
      </dsp:nvSpPr>
      <dsp:spPr>
        <a:xfrm>
          <a:off x="7809072" y="2123199"/>
          <a:ext cx="20685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baseline="0"/>
            <a:t>Смотреть полезную информацию в интернете</a:t>
          </a:r>
          <a:endParaRPr lang="en-US" sz="1700" kern="1200"/>
        </a:p>
      </dsp:txBody>
      <dsp:txXfrm>
        <a:off x="7809072" y="2123199"/>
        <a:ext cx="2068592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2052B-8C97-491F-A949-7B17E86EA4E4}">
      <dsp:nvSpPr>
        <dsp:cNvPr id="0" name=""/>
        <dsp:cNvSpPr/>
      </dsp:nvSpPr>
      <dsp:spPr>
        <a:xfrm>
          <a:off x="0" y="591"/>
          <a:ext cx="5759656" cy="138450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605B80-B8C1-42E5-8B11-AD2F2BD83E1E}">
      <dsp:nvSpPr>
        <dsp:cNvPr id="0" name=""/>
        <dsp:cNvSpPr/>
      </dsp:nvSpPr>
      <dsp:spPr>
        <a:xfrm>
          <a:off x="418814" y="312106"/>
          <a:ext cx="761480" cy="76148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80035D-440B-4BFF-A597-7B7778ED1638}">
      <dsp:nvSpPr>
        <dsp:cNvPr id="0" name=""/>
        <dsp:cNvSpPr/>
      </dsp:nvSpPr>
      <dsp:spPr>
        <a:xfrm>
          <a:off x="1599108" y="591"/>
          <a:ext cx="4160547" cy="1384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527" tIns="146527" rIns="146527" bIns="1465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Размер экрана, шрифта, значков</a:t>
          </a:r>
          <a:endParaRPr lang="en-US" sz="2500" kern="1200"/>
        </a:p>
      </dsp:txBody>
      <dsp:txXfrm>
        <a:off x="1599108" y="591"/>
        <a:ext cx="4160547" cy="1384509"/>
      </dsp:txXfrm>
    </dsp:sp>
    <dsp:sp modelId="{46A8CBE2-1D3C-4585-BAA1-01BF0ED64571}">
      <dsp:nvSpPr>
        <dsp:cNvPr id="0" name=""/>
        <dsp:cNvSpPr/>
      </dsp:nvSpPr>
      <dsp:spPr>
        <a:xfrm>
          <a:off x="0" y="1731228"/>
          <a:ext cx="5759656" cy="138450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6B2467-B63E-45EA-A2F0-5A4EF3DD779D}">
      <dsp:nvSpPr>
        <dsp:cNvPr id="0" name=""/>
        <dsp:cNvSpPr/>
      </dsp:nvSpPr>
      <dsp:spPr>
        <a:xfrm>
          <a:off x="418814" y="2042743"/>
          <a:ext cx="761480" cy="76148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543A92-0833-458A-AA32-9E47A263B635}">
      <dsp:nvSpPr>
        <dsp:cNvPr id="0" name=""/>
        <dsp:cNvSpPr/>
      </dsp:nvSpPr>
      <dsp:spPr>
        <a:xfrm>
          <a:off x="1599108" y="1731228"/>
          <a:ext cx="4160547" cy="1384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527" tIns="146527" rIns="146527" bIns="1465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Длительность работы без подзарядки</a:t>
          </a:r>
          <a:endParaRPr lang="en-US" sz="2500" kern="1200"/>
        </a:p>
      </dsp:txBody>
      <dsp:txXfrm>
        <a:off x="1599108" y="1731228"/>
        <a:ext cx="4160547" cy="1384509"/>
      </dsp:txXfrm>
    </dsp:sp>
    <dsp:sp modelId="{359FA07E-4D22-48F7-9B1D-F1A78570FE2A}">
      <dsp:nvSpPr>
        <dsp:cNvPr id="0" name=""/>
        <dsp:cNvSpPr/>
      </dsp:nvSpPr>
      <dsp:spPr>
        <a:xfrm>
          <a:off x="0" y="3461865"/>
          <a:ext cx="5759656" cy="138450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6F5628-1DE4-46C5-882C-52095BEBB155}">
      <dsp:nvSpPr>
        <dsp:cNvPr id="0" name=""/>
        <dsp:cNvSpPr/>
      </dsp:nvSpPr>
      <dsp:spPr>
        <a:xfrm>
          <a:off x="418814" y="3773380"/>
          <a:ext cx="761480" cy="76148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B75AEC-CCB1-4652-877F-BC93579F843E}">
      <dsp:nvSpPr>
        <dsp:cNvPr id="0" name=""/>
        <dsp:cNvSpPr/>
      </dsp:nvSpPr>
      <dsp:spPr>
        <a:xfrm>
          <a:off x="1599108" y="3461865"/>
          <a:ext cx="4160547" cy="1384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527" tIns="146527" rIns="146527" bIns="1465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Другие характеристики </a:t>
          </a:r>
          <a:endParaRPr lang="en-US" sz="2500" kern="1200"/>
        </a:p>
      </dsp:txBody>
      <dsp:txXfrm>
        <a:off x="1599108" y="3461865"/>
        <a:ext cx="4160547" cy="13845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4B213-7243-4322-AA22-F2F53C530DEB}">
      <dsp:nvSpPr>
        <dsp:cNvPr id="0" name=""/>
        <dsp:cNvSpPr/>
      </dsp:nvSpPr>
      <dsp:spPr>
        <a:xfrm>
          <a:off x="1886706" y="16370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63049C-AA4F-425B-9BBA-AE0AE8A05B91}">
      <dsp:nvSpPr>
        <dsp:cNvPr id="0" name=""/>
        <dsp:cNvSpPr/>
      </dsp:nvSpPr>
      <dsp:spPr>
        <a:xfrm>
          <a:off x="698706" y="2542054"/>
          <a:ext cx="4320000" cy="135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Если вы пользуетесь диктофоном или делаете много снимков – Объем встроенной памяти или </a:t>
          </a:r>
          <a:r>
            <a:rPr lang="en-US" sz="2400" kern="1200" dirty="0" err="1"/>
            <a:t>sd</a:t>
          </a:r>
          <a:r>
            <a:rPr lang="en-US" sz="2400" kern="1200" dirty="0"/>
            <a:t> </a:t>
          </a:r>
          <a:r>
            <a:rPr lang="ru-RU" sz="2400" kern="1200" dirty="0"/>
            <a:t>карта</a:t>
          </a:r>
          <a:endParaRPr lang="en-US" sz="2400" kern="1200" dirty="0"/>
        </a:p>
      </dsp:txBody>
      <dsp:txXfrm>
        <a:off x="698706" y="2542054"/>
        <a:ext cx="4320000" cy="1350000"/>
      </dsp:txXfrm>
    </dsp:sp>
    <dsp:sp modelId="{2105ADF8-DFF5-48AF-BE4A-A37818287F7A}">
      <dsp:nvSpPr>
        <dsp:cNvPr id="0" name=""/>
        <dsp:cNvSpPr/>
      </dsp:nvSpPr>
      <dsp:spPr>
        <a:xfrm>
          <a:off x="6962706" y="16370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DCE09E-B36C-4BE9-B7A5-C23EC9F92019}">
      <dsp:nvSpPr>
        <dsp:cNvPr id="0" name=""/>
        <dsp:cNvSpPr/>
      </dsp:nvSpPr>
      <dsp:spPr>
        <a:xfrm>
          <a:off x="5774706" y="2542054"/>
          <a:ext cx="4320000" cy="135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/>
            <a:t>Приемлемая камера от 5 до 13 МП</a:t>
          </a:r>
          <a:endParaRPr lang="en-US" sz="3800" kern="1200"/>
        </a:p>
      </dsp:txBody>
      <dsp:txXfrm>
        <a:off x="5774706" y="2542054"/>
        <a:ext cx="4320000" cy="135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9D313-180D-4B74-840F-4FF3CC1A39FB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F21F8-DCE3-4B2D-A550-2F61CF6B49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187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Если вы пользуетесь диктофоном или делаете много снимков – Объем встроенной памяти или </a:t>
            </a:r>
            <a:r>
              <a:rPr lang="en-US" dirty="0" err="1"/>
              <a:t>sd</a:t>
            </a:r>
            <a:r>
              <a:rPr lang="en-US" dirty="0"/>
              <a:t> </a:t>
            </a:r>
            <a:r>
              <a:rPr lang="ru-RU" dirty="0"/>
              <a:t>карта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F21F8-DCE3-4B2D-A550-2F61CF6B492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666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Если вы пользуетесь диктофоном или делаете много снимков – Объем встроенной памяти или </a:t>
            </a:r>
            <a:r>
              <a:rPr lang="en-US" dirty="0" err="1"/>
              <a:t>sd</a:t>
            </a:r>
            <a:r>
              <a:rPr lang="en-US" dirty="0"/>
              <a:t> </a:t>
            </a:r>
            <a:r>
              <a:rPr lang="ru-RU" dirty="0"/>
              <a:t>карта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F21F8-DCE3-4B2D-A550-2F61CF6B492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29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882896"/>
            <a:ext cx="4050792" cy="1197864"/>
          </a:xfrm>
          <a:noFill/>
        </p:spPr>
        <p:txBody>
          <a:bodyPr wrap="square" rtlCol="0">
            <a:spAutoFit/>
          </a:bodyPr>
          <a:lstStyle>
            <a:lvl1pPr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9311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525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544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0329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469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416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201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415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985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249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338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58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29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2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107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750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86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DDB9DC7-FD1F-4DD4-94A7-81018CAACE51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D542EC4-198D-49D7-A3CD-30568A8ED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19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.jpg"/><Relationship Id="rId9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28D430-56EA-45B9-8632-927BEBF02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9" name="Freeform: Shape 8">
            <a:extLst>
              <a:ext uri="{FF2B5EF4-FFF2-40B4-BE49-F238E27FC236}">
                <a16:creationId xmlns:a16="http://schemas.microsoft.com/office/drawing/2014/main" id="{A601F395-3079-4179-84BA-6654D9F82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7"/>
            <a:ext cx="10905067" cy="5571066"/>
          </a:xfrm>
          <a:custGeom>
            <a:avLst/>
            <a:gdLst>
              <a:gd name="connsiteX0" fmla="*/ 0 w 8130198"/>
              <a:gd name="connsiteY0" fmla="*/ 0 h 6857999"/>
              <a:gd name="connsiteX1" fmla="*/ 7241014 w 8130198"/>
              <a:gd name="connsiteY1" fmla="*/ 0 h 6857999"/>
              <a:gd name="connsiteX2" fmla="*/ 8130198 w 8130198"/>
              <a:gd name="connsiteY2" fmla="*/ 0 h 6857999"/>
              <a:gd name="connsiteX3" fmla="*/ 8130198 w 8130198"/>
              <a:gd name="connsiteY3" fmla="*/ 6857999 h 6857999"/>
              <a:gd name="connsiteX4" fmla="*/ 0 w 8130198"/>
              <a:gd name="connsiteY4" fmla="*/ 6857999 h 6857999"/>
              <a:gd name="connsiteX5" fmla="*/ 0 w 8130198"/>
              <a:gd name="connsiteY5" fmla="*/ 63753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30198" h="6857999">
                <a:moveTo>
                  <a:pt x="0" y="0"/>
                </a:moveTo>
                <a:lnTo>
                  <a:pt x="7241014" y="0"/>
                </a:lnTo>
                <a:lnTo>
                  <a:pt x="8130198" y="0"/>
                </a:lnTo>
                <a:lnTo>
                  <a:pt x="8130198" y="6857999"/>
                </a:lnTo>
                <a:lnTo>
                  <a:pt x="0" y="6857999"/>
                </a:lnTo>
                <a:lnTo>
                  <a:pt x="0" y="6375361"/>
                </a:lnTo>
                <a:close/>
              </a:path>
            </a:pathLst>
          </a:custGeom>
          <a:ln w="50800" cap="sq">
            <a:noFill/>
            <a:miter lim="800000"/>
          </a:ln>
          <a:effectLst>
            <a:outerShdw blurRad="101600" dist="152400" dir="4380000" algn="t" rotWithShape="0">
              <a:prstClr val="black">
                <a:alpha val="4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5-Point Star 24">
            <a:extLst>
              <a:ext uri="{FF2B5EF4-FFF2-40B4-BE49-F238E27FC236}">
                <a16:creationId xmlns:a16="http://schemas.microsoft.com/office/drawing/2014/main" id="{B15DEAD7-09E6-42D9-9D03-43E6EA3E0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9678" y="3748085"/>
            <a:ext cx="252644" cy="252644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31FB09-149E-4039-BD2C-A640B3968C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07" y="1044250"/>
            <a:ext cx="9841575" cy="2646007"/>
          </a:xfrm>
        </p:spPr>
        <p:txBody>
          <a:bodyPr>
            <a:normAutofit/>
          </a:bodyPr>
          <a:lstStyle/>
          <a:p>
            <a:pPr algn="ctr"/>
            <a:r>
              <a:rPr lang="ru-RU" sz="6000"/>
              <a:t>Что такое смартфон</a:t>
            </a:r>
          </a:p>
        </p:txBody>
      </p:sp>
    </p:spTree>
    <p:extLst>
      <p:ext uri="{BB962C8B-B14F-4D97-AF65-F5344CB8AC3E}">
        <p14:creationId xmlns:p14="http://schemas.microsoft.com/office/powerpoint/2010/main" val="1844742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9337A0-CF57-416C-B3B6-23762EEFB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Подведем итоги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86ED60-7048-4536-9434-33254D3D5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37764"/>
            <a:ext cx="10820398" cy="362958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600" dirty="0"/>
              <a:t>Итак, телефон должен быть:</a:t>
            </a:r>
          </a:p>
          <a:p>
            <a:r>
              <a:rPr lang="ru-RU" sz="3600" dirty="0"/>
              <a:t>простым в использовании (с крупными иконками и кнопками, минимальным количеством приложений, с диагональю экрана от 4,5 дюймов),</a:t>
            </a:r>
          </a:p>
          <a:p>
            <a:r>
              <a:rPr lang="ru-RU" sz="3600" dirty="0"/>
              <a:t>с четким изображением экрана (разрешение экрана 480х800 пикселей),</a:t>
            </a:r>
          </a:p>
          <a:p>
            <a:r>
              <a:rPr lang="ru-RU" sz="3600" dirty="0"/>
              <a:t>с читаемым текстом (крупный шрифт),</a:t>
            </a:r>
          </a:p>
          <a:p>
            <a:r>
              <a:rPr lang="ru-RU" sz="3600" dirty="0"/>
              <a:t>с качественными динамиками</a:t>
            </a:r>
          </a:p>
          <a:p>
            <a:r>
              <a:rPr lang="ru-RU" sz="3600" dirty="0"/>
              <a:t>батареей ёмкостью от 2700 </a:t>
            </a:r>
            <a:r>
              <a:rPr lang="ru-RU" sz="3600" dirty="0" err="1"/>
              <a:t>мАч</a:t>
            </a:r>
            <a:r>
              <a:rPr lang="ru-RU" sz="36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902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0171E63-6D2F-42BC-ABB9-533A9DB516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637" y="989773"/>
            <a:ext cx="9445358" cy="2541431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867581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13E53-ACFD-46E6-A462-1F30CD3A1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9812" y="685800"/>
            <a:ext cx="3072869" cy="1151965"/>
          </a:xfrm>
        </p:spPr>
        <p:txBody>
          <a:bodyPr>
            <a:normAutofit/>
          </a:bodyPr>
          <a:lstStyle/>
          <a:p>
            <a:r>
              <a:rPr lang="ru-RU" sz="3700"/>
              <a:t>Что такое смартфон</a:t>
            </a:r>
          </a:p>
        </p:txBody>
      </p:sp>
      <p:sp>
        <p:nvSpPr>
          <p:cNvPr id="1034" name="Rectangle 70">
            <a:extLst>
              <a:ext uri="{FF2B5EF4-FFF2-40B4-BE49-F238E27FC236}">
                <a16:creationId xmlns:a16="http://schemas.microsoft.com/office/drawing/2014/main" id="{E390DA5B-5FEF-45C7-A12A-37BBEFC92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240" y="457200"/>
            <a:ext cx="7045932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ÐÐ°ÑÑÐ¸Ð½ÐºÐ¸ Ð¿Ð¾ Ð·Ð°Ð¿ÑÐ¾ÑÑ ÑÐ¼Ð°ÑÑÑÐ¾Ð½ ÑÑÐ¾">
            <a:extLst>
              <a:ext uri="{FF2B5EF4-FFF2-40B4-BE49-F238E27FC236}">
                <a16:creationId xmlns:a16="http://schemas.microsoft.com/office/drawing/2014/main" id="{BCC1A1B1-99F0-4EAD-8664-85EC4EE65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2302" y="689358"/>
            <a:ext cx="5114707" cy="421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330271B-87A5-483E-9F0C-7AAC7F8A4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6591" y="2182293"/>
            <a:ext cx="3076090" cy="2837943"/>
          </a:xfrm>
        </p:spPr>
        <p:txBody>
          <a:bodyPr>
            <a:noAutofit/>
          </a:bodyPr>
          <a:lstStyle/>
          <a:p>
            <a:r>
              <a:rPr lang="ru-RU" sz="2400" dirty="0" err="1"/>
              <a:t>Смартфо́н</a:t>
            </a:r>
            <a:r>
              <a:rPr lang="ru-RU" sz="2400" dirty="0"/>
              <a:t> — мобильный телефон, дополненный функциональностью карманного персонального компьютера</a:t>
            </a:r>
          </a:p>
        </p:txBody>
      </p:sp>
    </p:spTree>
    <p:extLst>
      <p:ext uri="{BB962C8B-B14F-4D97-AF65-F5344CB8AC3E}">
        <p14:creationId xmlns:p14="http://schemas.microsoft.com/office/powerpoint/2010/main" val="2875644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2716A-9758-4796-9251-A5A45DE95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4951408" cy="1151965"/>
          </a:xfrm>
        </p:spPr>
        <p:txBody>
          <a:bodyPr>
            <a:normAutofit/>
          </a:bodyPr>
          <a:lstStyle/>
          <a:p>
            <a:r>
              <a:rPr lang="ru-RU" sz="3800" dirty="0"/>
              <a:t>Зачем нужен смартфон?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19B154-89A9-46F6-BA97-D559627EF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076423"/>
            <a:ext cx="4951410" cy="3288739"/>
          </a:xfrm>
        </p:spPr>
        <p:txBody>
          <a:bodyPr>
            <a:noAutofit/>
          </a:bodyPr>
          <a:lstStyle/>
          <a:p>
            <a:r>
              <a:rPr lang="ru-RU" sz="2400" dirty="0"/>
              <a:t>Звонить и записывать на диктофон</a:t>
            </a:r>
          </a:p>
          <a:p>
            <a:r>
              <a:rPr lang="ru-RU" sz="2400" dirty="0"/>
              <a:t>Фотографировать</a:t>
            </a:r>
          </a:p>
          <a:p>
            <a:r>
              <a:rPr lang="ru-RU" sz="2400" dirty="0"/>
              <a:t>Общаться в социальных сетях </a:t>
            </a:r>
          </a:p>
          <a:p>
            <a:r>
              <a:rPr lang="ru-RU" sz="2400" dirty="0"/>
              <a:t>Слушать музыку</a:t>
            </a:r>
          </a:p>
          <a:p>
            <a:r>
              <a:rPr lang="ru-RU" sz="2400" dirty="0"/>
              <a:t>Смотреть видео</a:t>
            </a:r>
          </a:p>
          <a:p>
            <a:r>
              <a:rPr lang="ru-RU" sz="2400" dirty="0"/>
              <a:t>Читать </a:t>
            </a:r>
          </a:p>
        </p:txBody>
      </p:sp>
      <p:pic>
        <p:nvPicPr>
          <p:cNvPr id="2050" name="Picture 2" descr="ÐÐ°ÑÑÐ¸Ð½ÐºÐ¸ Ð¿Ð¾ Ð·Ð°Ð¿ÑÐ¾ÑÑ ÑÐ¼Ð°ÑÑÑÐ¾Ð½ ÑÑÐ¾">
            <a:extLst>
              <a:ext uri="{FF2B5EF4-FFF2-40B4-BE49-F238E27FC236}">
                <a16:creationId xmlns:a16="http://schemas.microsoft.com/office/drawing/2014/main" id="{37190FE6-CC4F-4BA3-BA00-02B0BEF65E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" r="466" b="-1"/>
          <a:stretch/>
        </p:blipFill>
        <p:spPr bwMode="auto">
          <a:xfrm>
            <a:off x="6096000" y="155653"/>
            <a:ext cx="5310189" cy="5301586"/>
          </a:xfrm>
          <a:prstGeom prst="rect">
            <a:avLst/>
          </a:prstGeom>
          <a:noFill/>
          <a:ln w="57150" cmpd="thinThick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337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294F7E-8DDA-4D35-9EF1-1575A3C0B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>
            <a:normAutofit/>
          </a:bodyPr>
          <a:lstStyle/>
          <a:p>
            <a:r>
              <a:rPr lang="ru-RU"/>
              <a:t>Зачем нужен смартфон?</a:t>
            </a:r>
            <a:endParaRPr lang="ru-RU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2A4688C5-DB0B-4EDD-A2CD-9BAA47CA70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496107"/>
              </p:ext>
            </p:extLst>
          </p:nvPr>
        </p:nvGraphicFramePr>
        <p:xfrm>
          <a:off x="685800" y="2063750"/>
          <a:ext cx="10394950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7048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19249-3842-43EA-A9C3-DBA79947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Какие смартфоны бывают</a:t>
            </a:r>
          </a:p>
        </p:txBody>
      </p:sp>
      <p:pic>
        <p:nvPicPr>
          <p:cNvPr id="3074" name="Picture 2" descr="ÐÐ°ÑÑÐ¸Ð½ÐºÐ¸ Ð¿Ð¾ Ð·Ð°Ð¿ÑÐ¾ÑÑ ÑÐ¼Ð°ÑÑÑÐ¾Ð½">
            <a:extLst>
              <a:ext uri="{FF2B5EF4-FFF2-40B4-BE49-F238E27FC236}">
                <a16:creationId xmlns:a16="http://schemas.microsoft.com/office/drawing/2014/main" id="{D2DDC7C7-636D-4BC9-B34E-A8D17CD5B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882" y="2395411"/>
            <a:ext cx="3001387" cy="3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B40C98-F9FE-4227-B62D-1C4FD291CD9D}"/>
              </a:ext>
            </a:extLst>
          </p:cNvPr>
          <p:cNvSpPr txBox="1"/>
          <p:nvPr/>
        </p:nvSpPr>
        <p:spPr>
          <a:xfrm>
            <a:off x="7812441" y="1665454"/>
            <a:ext cx="2161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 челочкой</a:t>
            </a:r>
          </a:p>
        </p:txBody>
      </p:sp>
      <p:pic>
        <p:nvPicPr>
          <p:cNvPr id="3076" name="Picture 4" descr="ÐÐ°ÑÑÐ¸Ð½ÐºÐ¸ Ð¿Ð¾ Ð·Ð°Ð¿ÑÐ¾ÑÑ ÑÐ¼Ð°ÑÑÑÐ¾Ð½">
            <a:extLst>
              <a:ext uri="{FF2B5EF4-FFF2-40B4-BE49-F238E27FC236}">
                <a16:creationId xmlns:a16="http://schemas.microsoft.com/office/drawing/2014/main" id="{20754DE8-D89B-4670-9688-96433B77C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874" y="2353454"/>
            <a:ext cx="2284849" cy="30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485B16-A245-4D39-A080-B36E3AE46696}"/>
              </a:ext>
            </a:extLst>
          </p:cNvPr>
          <p:cNvSpPr txBox="1"/>
          <p:nvPr/>
        </p:nvSpPr>
        <p:spPr>
          <a:xfrm>
            <a:off x="1827562" y="1665454"/>
            <a:ext cx="28732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Большой экран</a:t>
            </a:r>
          </a:p>
        </p:txBody>
      </p:sp>
    </p:spTree>
    <p:extLst>
      <p:ext uri="{BB962C8B-B14F-4D97-AF65-F5344CB8AC3E}">
        <p14:creationId xmlns:p14="http://schemas.microsoft.com/office/powerpoint/2010/main" val="4108805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19249-3842-43EA-A9C3-DBA79947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Какие смартфоны бывают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98F07D4-50C6-4399-9B65-AB978A034A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98766" y="2882182"/>
            <a:ext cx="2387650" cy="2387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B40C98-F9FE-4227-B62D-1C4FD291CD9D}"/>
              </a:ext>
            </a:extLst>
          </p:cNvPr>
          <p:cNvSpPr txBox="1"/>
          <p:nvPr/>
        </p:nvSpPr>
        <p:spPr>
          <a:xfrm>
            <a:off x="8609587" y="2067586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IOS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485B16-A245-4D39-A080-B36E3AE46696}"/>
              </a:ext>
            </a:extLst>
          </p:cNvPr>
          <p:cNvSpPr txBox="1"/>
          <p:nvPr/>
        </p:nvSpPr>
        <p:spPr>
          <a:xfrm>
            <a:off x="2109666" y="2067587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Андроид</a:t>
            </a:r>
          </a:p>
        </p:txBody>
      </p:sp>
      <p:pic>
        <p:nvPicPr>
          <p:cNvPr id="3078" name="Picture 6" descr="ÐÐ°ÑÑÐ¸Ð½ÐºÐ¸ Ð¿Ð¾ Ð·Ð°Ð¿ÑÐ¾ÑÑ Ð°Ð½Ð´ÑÐ¾Ð¸Ð´">
            <a:extLst>
              <a:ext uri="{FF2B5EF4-FFF2-40B4-BE49-F238E27FC236}">
                <a16:creationId xmlns:a16="http://schemas.microsoft.com/office/drawing/2014/main" id="{1D4CC16A-6CD8-46CD-A2B9-BDA703DF8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393" y="2652361"/>
            <a:ext cx="2283842" cy="277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666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>
            <a:extLst>
              <a:ext uri="{FF2B5EF4-FFF2-40B4-BE49-F238E27FC236}">
                <a16:creationId xmlns:a16="http://schemas.microsoft.com/office/drawing/2014/main" id="{90A9C49B-76D8-4E9B-B430-D1ADF40F1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F88A5712-2FE0-4DD4-BDC6-099EA378A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448E5503-E0F8-4B94-81A3-B1FA57623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E54F896-85E7-4403-9E37-1B004731F8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54296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5C6550-195D-4860-86B9-71BA69BC3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3381946" cy="4846967"/>
          </a:xfrm>
        </p:spPr>
        <p:txBody>
          <a:bodyPr>
            <a:normAutofit/>
          </a:bodyPr>
          <a:lstStyle/>
          <a:p>
            <a:r>
              <a:rPr lang="ru-RU" sz="4800">
                <a:solidFill>
                  <a:srgbClr val="FFFFFF"/>
                </a:solidFill>
              </a:rPr>
              <a:t>Какой смартфон выбрать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A2E671-C867-46FA-886B-3C905DD07B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1341" y="1084607"/>
            <a:ext cx="5968621" cy="4688785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Цена</a:t>
            </a:r>
          </a:p>
          <a:p>
            <a:r>
              <a:rPr lang="ru-RU" sz="2400" dirty="0"/>
              <a:t>Простота в использовании</a:t>
            </a:r>
          </a:p>
          <a:p>
            <a:r>
              <a:rPr lang="ru-RU" sz="2400" dirty="0"/>
              <a:t>Качество динамиков (Приемлемый показатель громкость 78-81 децибел)</a:t>
            </a:r>
          </a:p>
          <a:p>
            <a:r>
              <a:rPr lang="ru-RU" sz="2400" dirty="0"/>
              <a:t>Батарея (зависит как часто разговариваете </a:t>
            </a:r>
          </a:p>
          <a:p>
            <a:pPr marL="0" indent="0">
              <a:buNone/>
            </a:pPr>
            <a:r>
              <a:rPr lang="ru-RU" sz="2400" dirty="0"/>
              <a:t>- Если редко пользуетесь – то емкость </a:t>
            </a:r>
            <a:r>
              <a:rPr lang="ru-RU" sz="2400" dirty="0" err="1"/>
              <a:t>аккамулятора</a:t>
            </a:r>
            <a:r>
              <a:rPr lang="ru-RU" sz="2400" dirty="0"/>
              <a:t> от 2700мАч, если много 4000 </a:t>
            </a:r>
            <a:r>
              <a:rPr lang="ru-RU" sz="2400" dirty="0" err="1"/>
              <a:t>мАч</a:t>
            </a:r>
            <a:r>
              <a:rPr lang="ru-RU" sz="2400" dirty="0"/>
              <a:t>, существуют и более мощные – 6000 </a:t>
            </a:r>
            <a:r>
              <a:rPr lang="ru-RU" sz="2400" dirty="0" err="1"/>
              <a:t>мАч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612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5C90836-5ADB-4D63-A39D-D9BC0E10B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C076BC1-44A9-43BA-9FA0-93D9F5636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10EBC408-9E16-4483-93FA-BB4E0D06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AA8918-7760-46BA-B19F-9818085CB7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54296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5C6550-195D-4860-86B9-71BA69BC3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3381946" cy="4846967"/>
          </a:xfrm>
        </p:spPr>
        <p:txBody>
          <a:bodyPr>
            <a:normAutofit/>
          </a:bodyPr>
          <a:lstStyle/>
          <a:p>
            <a:r>
              <a:rPr lang="ru-RU" sz="4800">
                <a:solidFill>
                  <a:srgbClr val="FFFFFF"/>
                </a:solidFill>
              </a:rPr>
              <a:t>Какой смартфон выбрать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EF5675F4-DFE4-437F-AC97-02E4EE2A2E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154587"/>
              </p:ext>
            </p:extLst>
          </p:nvPr>
        </p:nvGraphicFramePr>
        <p:xfrm>
          <a:off x="5294108" y="685800"/>
          <a:ext cx="5759656" cy="4846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181652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17DEC0E-3D97-4709-8A61-FB947261A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63E5F-5699-47C4-B6F3-D0BE515FD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5800"/>
            <a:ext cx="10792837" cy="1151965"/>
          </a:xfrm>
        </p:spPr>
        <p:txBody>
          <a:bodyPr>
            <a:normAutofit/>
          </a:bodyPr>
          <a:lstStyle/>
          <a:p>
            <a:r>
              <a:rPr lang="ru-RU" dirty="0"/>
              <a:t>Другие характеристики</a:t>
            </a:r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1A46D1C7-48B4-406F-BB15-F76B3BA458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8824034"/>
              </p:ext>
            </p:extLst>
          </p:nvPr>
        </p:nvGraphicFramePr>
        <p:xfrm>
          <a:off x="685800" y="2063750"/>
          <a:ext cx="10793413" cy="3908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982769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E3530EC-BA5B-407C-9B36-00820F39551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234</Words>
  <Application>Microsoft Office PowerPoint</Application>
  <PresentationFormat>Широкоэкранный</PresentationFormat>
  <Paragraphs>46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Impact</vt:lpstr>
      <vt:lpstr>Главное мероприятие</vt:lpstr>
      <vt:lpstr>Что такое смартфон</vt:lpstr>
      <vt:lpstr>Что такое смартфон</vt:lpstr>
      <vt:lpstr>Зачем нужен смартфон?</vt:lpstr>
      <vt:lpstr>Зачем нужен смартфон?</vt:lpstr>
      <vt:lpstr>Какие смартфоны бывают</vt:lpstr>
      <vt:lpstr>Какие смартфоны бывают</vt:lpstr>
      <vt:lpstr>Какой смартфон выбрать</vt:lpstr>
      <vt:lpstr>Какой смартфон выбрать</vt:lpstr>
      <vt:lpstr>Другие характеристики</vt:lpstr>
      <vt:lpstr>Подведем итоги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смартфон</dc:title>
  <dc:creator>Stepanishcheva</dc:creator>
  <cp:lastModifiedBy>Stepanishcheva</cp:lastModifiedBy>
  <cp:revision>1</cp:revision>
  <dcterms:created xsi:type="dcterms:W3CDTF">2019-05-26T20:02:41Z</dcterms:created>
  <dcterms:modified xsi:type="dcterms:W3CDTF">2019-05-26T20:04:52Z</dcterms:modified>
</cp:coreProperties>
</file>