
<file path=[Content_Types].xml><?xml version="1.0" encoding="utf-8"?>
<Types xmlns="http://schemas.openxmlformats.org/package/2006/content-types">
  <Default ContentType="image/jpeg" Extension="jpg"/>
  <Default ContentType="image/svg+xml" Extension="svg"/>
  <Default ContentType="application/xml" Extension="xml"/>
  <Default ContentType="image/png" Extension="png"/>
  <Default ContentType="image/jpeg" Extension="jpeg"/>
  <Default ContentType="application/vnd.openxmlformats-package.relationships+xml" Extension="rels"/>
  <Override ContentType="application/vnd.openxmlformats-officedocument.drawingml.diagramData+xml" PartName="/ppt/diagrams/data8.xml"/>
  <Override ContentType="application/vnd.openxmlformats-officedocument.drawingml.diagramData+xml" PartName="/ppt/diagrams/data2.xml"/>
  <Override ContentType="application/vnd.openxmlformats-officedocument.drawingml.diagramData+xml" PartName="/ppt/diagrams/data10.xml"/>
  <Override ContentType="application/vnd.openxmlformats-officedocument.drawingml.diagramData+xml" PartName="/ppt/diagrams/data1.xml"/>
  <Override ContentType="application/vnd.openxmlformats-officedocument.drawingml.diagramData+xml" PartName="/ppt/diagrams/data5.xml"/>
  <Override ContentType="application/vnd.openxmlformats-officedocument.drawingml.diagramData+xml" PartName="/ppt/diagrams/data11.xml"/>
  <Override ContentType="application/vnd.openxmlformats-officedocument.drawingml.diagramData+xml" PartName="/ppt/diagrams/data9.xml"/>
  <Override ContentType="application/vnd.openxmlformats-officedocument.drawingml.diagramData+xml" PartName="/ppt/diagrams/data4.xml"/>
  <Override ContentType="application/vnd.openxmlformats-officedocument.drawingml.diagramData+xml" PartName="/ppt/diagrams/data7.xml"/>
  <Override ContentType="application/vnd.openxmlformats-officedocument.drawingml.diagramData+xml" PartName="/ppt/diagrams/data6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drawingml.diagramLayout+xml" PartName="/ppt/diagrams/layout9.xml"/>
  <Override ContentType="application/vnd.openxmlformats-officedocument.drawingml.diagramLayout+xml" PartName="/ppt/diagrams/layout4.xml"/>
  <Override ContentType="application/vnd.openxmlformats-officedocument.drawingml.diagramLayout+xml" PartName="/ppt/diagrams/layout10.xml"/>
  <Override ContentType="application/vnd.openxmlformats-officedocument.drawingml.diagramLayout+xml" PartName="/ppt/diagrams/layout5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Layout+xml" PartName="/ppt/diagrams/layout11.xml"/>
  <Override ContentType="application/vnd.openxmlformats-officedocument.drawingml.diagramLayout+xml" PartName="/ppt/diagrams/layout7.xml"/>
  <Override ContentType="application/vnd.openxmlformats-officedocument.drawingml.diagramLayout+xml" PartName="/ppt/diagrams/layout6.xml"/>
  <Override ContentType="application/vnd.openxmlformats-officedocument.drawingml.diagramLayout+xml" PartName="/ppt/diagrams/layout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drawingml.diagramStyle+xml" PartName="/ppt/diagrams/quickStyle5.xml"/>
  <Override ContentType="application/vnd.openxmlformats-officedocument.drawingml.diagramStyle+xml" PartName="/ppt/diagrams/quickStyle4.xml"/>
  <Override ContentType="application/vnd.openxmlformats-officedocument.drawingml.diagramStyle+xml" PartName="/ppt/diagrams/quickStyle2.xml"/>
  <Override ContentType="application/vnd.openxmlformats-officedocument.drawingml.diagramStyle+xml" PartName="/ppt/diagrams/quickStyle10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9.xml"/>
  <Override ContentType="application/vnd.openxmlformats-officedocument.drawingml.diagramStyle+xml" PartName="/ppt/diagrams/quickStyle11.xml"/>
  <Override ContentType="application/vnd.openxmlformats-officedocument.drawingml.diagramStyle+xml" PartName="/ppt/diagrams/quickStyle8.xml"/>
  <Override ContentType="application/vnd.openxmlformats-officedocument.drawingml.diagramStyle+xml" PartName="/ppt/diagrams/quickStyl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ms-office.drawingml.diagramDrawing+xml" PartName="/ppt/diagrams/drawing2.xml"/>
  <Override ContentType="application/vnd.ms-office.drawingml.diagramDrawing+xml" PartName="/ppt/diagrams/drawing7.xml"/>
  <Override ContentType="application/vnd.ms-office.drawingml.diagramDrawing+xml" PartName="/ppt/diagrams/drawing8.xml"/>
  <Override ContentType="application/vnd.ms-office.drawingml.diagramDrawing+xml" PartName="/ppt/diagrams/drawing11.xml"/>
  <Override ContentType="application/vnd.ms-office.drawingml.diagramDrawing+xml" PartName="/ppt/diagrams/drawing1.xml"/>
  <Override ContentType="application/vnd.ms-office.drawingml.diagramDrawing+xml" PartName="/ppt/diagrams/drawing6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ms-office.drawingml.diagramDrawing+xml" PartName="/ppt/diagrams/drawing9.xml"/>
  <Override ContentType="application/vnd.ms-office.drawingml.diagramDrawing+xml" PartName="/ppt/diagrams/drawing10.xml"/>
  <Override ContentType="application/vnd.openxmlformats-officedocument.presentationml.presProps+xml" PartName="/ppt/presProps1.xml"/>
  <Override ContentType="application/vnd.openxmlformats-officedocument.drawingml.diagramColors+xml" PartName="/ppt/diagrams/colors6.xml"/>
  <Override ContentType="application/vnd.openxmlformats-officedocument.drawingml.diagramColors+xml" PartName="/ppt/diagrams/colors5.xml"/>
  <Override ContentType="application/vnd.openxmlformats-officedocument.drawingml.diagramColors+xml" PartName="/ppt/diagrams/colors7.xml"/>
  <Override ContentType="application/vnd.openxmlformats-officedocument.drawingml.diagramColors+xml" PartName="/ppt/diagrams/colors9.xml"/>
  <Override ContentType="application/vnd.openxmlformats-officedocument.drawingml.diagramColors+xml" PartName="/ppt/diagrams/colors8.xml"/>
  <Override ContentType="application/vnd.openxmlformats-officedocument.drawingml.diagramColors+xml" PartName="/ppt/diagrams/colors2.xml"/>
  <Override ContentType="application/vnd.openxmlformats-officedocument.drawingml.diagramColors+xml" PartName="/ppt/diagrams/colors11.xml"/>
  <Override ContentType="application/vnd.openxmlformats-officedocument.drawingml.diagramColors+xml" PartName="/ppt/diagrams/colors4.xml"/>
  <Override ContentType="application/vnd.openxmlformats-officedocument.drawingml.diagramColors+xml" PartName="/ppt/diagrams/colors10.xml"/>
  <Override ContentType="application/vnd.openxmlformats-officedocument.drawingml.diagramColors+xml" PartName="/ppt/diagrams/color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12192000"/>
  <p:notesSz cx="6858000" cy="9144000"/>
  <p:defaultTextStyle>
    <a:defPPr lvl="0">
      <a:defRPr lang="en-US"/>
    </a:defPPr>
    <a:lvl1pPr defTabSz="4572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4572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4572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4572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4572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4572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4572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4572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4572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4" Type="http://schemas.openxmlformats.org/officeDocument/2006/relationships/image" Target="../media/image81.sv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svg"/><Relationship Id="rId1" Type="http://schemas.openxmlformats.org/officeDocument/2006/relationships/image" Target="../media/image84.png"/><Relationship Id="rId4" Type="http://schemas.openxmlformats.org/officeDocument/2006/relationships/image" Target="../media/image87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svg"/><Relationship Id="rId1" Type="http://schemas.openxmlformats.org/officeDocument/2006/relationships/image" Target="../media/image3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svg"/><Relationship Id="rId1" Type="http://schemas.openxmlformats.org/officeDocument/2006/relationships/image" Target="../media/image62.png"/><Relationship Id="rId4" Type="http://schemas.openxmlformats.org/officeDocument/2006/relationships/image" Target="../media/image65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svg"/><Relationship Id="rId1" Type="http://schemas.openxmlformats.org/officeDocument/2006/relationships/image" Target="../media/image68.png"/><Relationship Id="rId4" Type="http://schemas.openxmlformats.org/officeDocument/2006/relationships/image" Target="../media/image71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4" Type="http://schemas.openxmlformats.org/officeDocument/2006/relationships/image" Target="../media/image81.sv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svg"/><Relationship Id="rId1" Type="http://schemas.openxmlformats.org/officeDocument/2006/relationships/image" Target="../media/image84.png"/><Relationship Id="rId4" Type="http://schemas.openxmlformats.org/officeDocument/2006/relationships/image" Target="../media/image87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svg"/><Relationship Id="rId1" Type="http://schemas.openxmlformats.org/officeDocument/2006/relationships/image" Target="../media/image3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svg"/><Relationship Id="rId1" Type="http://schemas.openxmlformats.org/officeDocument/2006/relationships/image" Target="../media/image62.png"/><Relationship Id="rId4" Type="http://schemas.openxmlformats.org/officeDocument/2006/relationships/image" Target="../media/image65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svg"/><Relationship Id="rId1" Type="http://schemas.openxmlformats.org/officeDocument/2006/relationships/image" Target="../media/image68.png"/><Relationship Id="rId4" Type="http://schemas.openxmlformats.org/officeDocument/2006/relationships/image" Target="../media/image71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6_2">
  <dgm:title val=""/>
  <dgm:desc val=""/>
  <dgm:catLst>
    <dgm:cat type="accent6" pri="16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5_2">
  <dgm:title val=""/>
  <dgm:desc val=""/>
  <dgm:catLst>
    <dgm:cat type="accent5" pri="15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>
      <a:schemeClr val="accent2"/>
      <a:schemeClr val="accent3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B91B98-A443-4F77-922A-D485E31250E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0D50BC7-492D-4BF5-8609-7610271F5FF3}">
      <dgm:prSet/>
      <dgm:spPr/>
      <dgm:t>
        <a:bodyPr/>
        <a:lstStyle/>
        <a:p>
          <a:r>
            <a:rPr lang="ru-RU"/>
            <a:t>Не роняйте, не хватайте влажными или грязными руками</a:t>
          </a:r>
          <a:endParaRPr lang="en-US"/>
        </a:p>
      </dgm:t>
    </dgm:pt>
    <dgm:pt modelId="{68E7BE1F-FB85-44E0-8DC0-3FB120B0CFDE}" type="parTrans" cxnId="{9E5AEED4-2D56-453C-BE73-17471E56BAAC}">
      <dgm:prSet/>
      <dgm:spPr/>
      <dgm:t>
        <a:bodyPr/>
        <a:lstStyle/>
        <a:p>
          <a:endParaRPr lang="en-US"/>
        </a:p>
      </dgm:t>
    </dgm:pt>
    <dgm:pt modelId="{46F3B65A-F584-4BA2-BA03-BA4496F506F4}" type="sibTrans" cxnId="{9E5AEED4-2D56-453C-BE73-17471E56BAAC}">
      <dgm:prSet/>
      <dgm:spPr/>
      <dgm:t>
        <a:bodyPr/>
        <a:lstStyle/>
        <a:p>
          <a:endParaRPr lang="en-US"/>
        </a:p>
      </dgm:t>
    </dgm:pt>
    <dgm:pt modelId="{7D05793E-8329-4ABA-8F9D-BC5450CB810C}">
      <dgm:prSet/>
      <dgm:spPr/>
      <dgm:t>
        <a:bodyPr/>
        <a:lstStyle/>
        <a:p>
          <a:r>
            <a:rPr lang="ru-RU"/>
            <a:t>Не фотографируйте яркие источники света </a:t>
          </a:r>
          <a:endParaRPr lang="en-US"/>
        </a:p>
      </dgm:t>
    </dgm:pt>
    <dgm:pt modelId="{292BF480-FA48-40CC-8E84-A70192F6587C}" type="parTrans" cxnId="{DBDFB9DF-EA9F-4BF0-9567-86107C267D44}">
      <dgm:prSet/>
      <dgm:spPr/>
      <dgm:t>
        <a:bodyPr/>
        <a:lstStyle/>
        <a:p>
          <a:endParaRPr lang="en-US"/>
        </a:p>
      </dgm:t>
    </dgm:pt>
    <dgm:pt modelId="{7B18870E-0273-4DFD-9D6A-6F1B66616BB3}" type="sibTrans" cxnId="{DBDFB9DF-EA9F-4BF0-9567-86107C267D44}">
      <dgm:prSet/>
      <dgm:spPr/>
      <dgm:t>
        <a:bodyPr/>
        <a:lstStyle/>
        <a:p>
          <a:endParaRPr lang="en-US"/>
        </a:p>
      </dgm:t>
    </dgm:pt>
    <dgm:pt modelId="{30AEA8FA-27CC-400C-A131-8840FC838B25}">
      <dgm:prSet/>
      <dgm:spPr/>
      <dgm:t>
        <a:bodyPr/>
        <a:lstStyle/>
        <a:p>
          <a:r>
            <a:rPr lang="ru-RU" dirty="0"/>
            <a:t>Берегите корпус от повреждений, где расположен объектив</a:t>
          </a:r>
          <a:endParaRPr lang="en-US" dirty="0"/>
        </a:p>
      </dgm:t>
    </dgm:pt>
    <dgm:pt modelId="{CCEAF293-8722-4DD1-A4A6-1987537D7A19}" type="parTrans" cxnId="{397407D4-12AA-439E-81F8-2C52C3F65B54}">
      <dgm:prSet/>
      <dgm:spPr/>
      <dgm:t>
        <a:bodyPr/>
        <a:lstStyle/>
        <a:p>
          <a:endParaRPr lang="en-US"/>
        </a:p>
      </dgm:t>
    </dgm:pt>
    <dgm:pt modelId="{F515A02B-567F-453A-A499-2844D67B7CE2}" type="sibTrans" cxnId="{397407D4-12AA-439E-81F8-2C52C3F65B54}">
      <dgm:prSet/>
      <dgm:spPr/>
      <dgm:t>
        <a:bodyPr/>
        <a:lstStyle/>
        <a:p>
          <a:endParaRPr lang="en-US"/>
        </a:p>
      </dgm:t>
    </dgm:pt>
    <dgm:pt modelId="{2C080664-3FFC-4713-9241-EAF220AF2241}" type="pres">
      <dgm:prSet presAssocID="{90B91B98-A443-4F77-922A-D485E31250E2}" presName="root" presStyleCnt="0">
        <dgm:presLayoutVars>
          <dgm:dir/>
          <dgm:resizeHandles val="exact"/>
        </dgm:presLayoutVars>
      </dgm:prSet>
      <dgm:spPr/>
    </dgm:pt>
    <dgm:pt modelId="{578B25FE-C64F-4294-B146-D0381927B640}" type="pres">
      <dgm:prSet presAssocID="{00D50BC7-492D-4BF5-8609-7610271F5FF3}" presName="compNode" presStyleCnt="0"/>
      <dgm:spPr/>
    </dgm:pt>
    <dgm:pt modelId="{D83CF59D-AAE9-4DB0-B566-A2CDB8C12C37}" type="pres">
      <dgm:prSet presAssocID="{00D50BC7-492D-4BF5-8609-7610271F5FF3}" presName="bgRect" presStyleLbl="bgShp" presStyleIdx="0" presStyleCnt="3"/>
      <dgm:spPr/>
    </dgm:pt>
    <dgm:pt modelId="{D842981E-7C3B-475A-B746-58049DDA1310}" type="pres">
      <dgm:prSet presAssocID="{00D50BC7-492D-4BF5-8609-7610271F5FF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нак запрета"/>
        </a:ext>
      </dgm:extLst>
    </dgm:pt>
    <dgm:pt modelId="{2D8B57BE-BA1B-4493-A75E-1410E7C6AFFC}" type="pres">
      <dgm:prSet presAssocID="{00D50BC7-492D-4BF5-8609-7610271F5FF3}" presName="spaceRect" presStyleCnt="0"/>
      <dgm:spPr/>
    </dgm:pt>
    <dgm:pt modelId="{2B53637C-E19B-4EAE-8639-4B123A57C0BC}" type="pres">
      <dgm:prSet presAssocID="{00D50BC7-492D-4BF5-8609-7610271F5FF3}" presName="parTx" presStyleLbl="revTx" presStyleIdx="0" presStyleCnt="3">
        <dgm:presLayoutVars>
          <dgm:chMax val="0"/>
          <dgm:chPref val="0"/>
        </dgm:presLayoutVars>
      </dgm:prSet>
      <dgm:spPr/>
    </dgm:pt>
    <dgm:pt modelId="{3FD1D818-A70B-49C0-B5F2-38127A350355}" type="pres">
      <dgm:prSet presAssocID="{46F3B65A-F584-4BA2-BA03-BA4496F506F4}" presName="sibTrans" presStyleCnt="0"/>
      <dgm:spPr/>
    </dgm:pt>
    <dgm:pt modelId="{7B288AEF-2CA3-4D6E-97FC-D71015092964}" type="pres">
      <dgm:prSet presAssocID="{7D05793E-8329-4ABA-8F9D-BC5450CB810C}" presName="compNode" presStyleCnt="0"/>
      <dgm:spPr/>
    </dgm:pt>
    <dgm:pt modelId="{898BB015-32DE-49B4-8B5E-DB4FF4DDAFD6}" type="pres">
      <dgm:prSet presAssocID="{7D05793E-8329-4ABA-8F9D-BC5450CB810C}" presName="bgRect" presStyleLbl="bgShp" presStyleIdx="1" presStyleCnt="3"/>
      <dgm:spPr/>
    </dgm:pt>
    <dgm:pt modelId="{0A420983-B7C2-4164-9135-0767A2A0159C}" type="pres">
      <dgm:prSet presAssocID="{7D05793E-8329-4ABA-8F9D-BC5450CB810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942F35AE-B885-45F8-A1AF-C6266FCB3138}" type="pres">
      <dgm:prSet presAssocID="{7D05793E-8329-4ABA-8F9D-BC5450CB810C}" presName="spaceRect" presStyleCnt="0"/>
      <dgm:spPr/>
    </dgm:pt>
    <dgm:pt modelId="{4046681B-7C96-4A39-8665-E73332F44E43}" type="pres">
      <dgm:prSet presAssocID="{7D05793E-8329-4ABA-8F9D-BC5450CB810C}" presName="parTx" presStyleLbl="revTx" presStyleIdx="1" presStyleCnt="3">
        <dgm:presLayoutVars>
          <dgm:chMax val="0"/>
          <dgm:chPref val="0"/>
        </dgm:presLayoutVars>
      </dgm:prSet>
      <dgm:spPr/>
    </dgm:pt>
    <dgm:pt modelId="{03E7475A-4F61-469E-BD0F-B588B9782F29}" type="pres">
      <dgm:prSet presAssocID="{7B18870E-0273-4DFD-9D6A-6F1B66616BB3}" presName="sibTrans" presStyleCnt="0"/>
      <dgm:spPr/>
    </dgm:pt>
    <dgm:pt modelId="{041C272D-BB89-456C-9AB7-BCCDB19886F0}" type="pres">
      <dgm:prSet presAssocID="{30AEA8FA-27CC-400C-A131-8840FC838B25}" presName="compNode" presStyleCnt="0"/>
      <dgm:spPr/>
    </dgm:pt>
    <dgm:pt modelId="{87B056F3-8A7E-4498-81BA-8D4848052882}" type="pres">
      <dgm:prSet presAssocID="{30AEA8FA-27CC-400C-A131-8840FC838B25}" presName="bgRect" presStyleLbl="bgShp" presStyleIdx="2" presStyleCnt="3"/>
      <dgm:spPr/>
    </dgm:pt>
    <dgm:pt modelId="{D3ED7B63-A26D-4DFB-A101-844EC3EC9DEC}" type="pres">
      <dgm:prSet presAssocID="{30AEA8FA-27CC-400C-A131-8840FC838B2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ила"/>
        </a:ext>
      </dgm:extLst>
    </dgm:pt>
    <dgm:pt modelId="{6D0ADCF0-F485-4F42-B688-1B52DFE2E8DE}" type="pres">
      <dgm:prSet presAssocID="{30AEA8FA-27CC-400C-A131-8840FC838B25}" presName="spaceRect" presStyleCnt="0"/>
      <dgm:spPr/>
    </dgm:pt>
    <dgm:pt modelId="{7E3F4BFB-59A2-4550-93D3-BB03187DC86C}" type="pres">
      <dgm:prSet presAssocID="{30AEA8FA-27CC-400C-A131-8840FC838B2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F1E33736-E8BB-4105-99C2-DF1C920BD414}" type="presOf" srcId="{90B91B98-A443-4F77-922A-D485E31250E2}" destId="{2C080664-3FFC-4713-9241-EAF220AF2241}" srcOrd="0" destOrd="0" presId="urn:microsoft.com/office/officeart/2018/2/layout/IconVerticalSolidList"/>
    <dgm:cxn modelId="{EC020C72-A233-4898-A610-5EE973566BF9}" type="presOf" srcId="{30AEA8FA-27CC-400C-A131-8840FC838B25}" destId="{7E3F4BFB-59A2-4550-93D3-BB03187DC86C}" srcOrd="0" destOrd="0" presId="urn:microsoft.com/office/officeart/2018/2/layout/IconVerticalSolidList"/>
    <dgm:cxn modelId="{3428D377-70B6-4CCC-AB3A-379F83872BE9}" type="presOf" srcId="{00D50BC7-492D-4BF5-8609-7610271F5FF3}" destId="{2B53637C-E19B-4EAE-8639-4B123A57C0BC}" srcOrd="0" destOrd="0" presId="urn:microsoft.com/office/officeart/2018/2/layout/IconVerticalSolidList"/>
    <dgm:cxn modelId="{6440F680-E230-4E64-92B5-2988E356F770}" type="presOf" srcId="{7D05793E-8329-4ABA-8F9D-BC5450CB810C}" destId="{4046681B-7C96-4A39-8665-E73332F44E43}" srcOrd="0" destOrd="0" presId="urn:microsoft.com/office/officeart/2018/2/layout/IconVerticalSolidList"/>
    <dgm:cxn modelId="{397407D4-12AA-439E-81F8-2C52C3F65B54}" srcId="{90B91B98-A443-4F77-922A-D485E31250E2}" destId="{30AEA8FA-27CC-400C-A131-8840FC838B25}" srcOrd="2" destOrd="0" parTransId="{CCEAF293-8722-4DD1-A4A6-1987537D7A19}" sibTransId="{F515A02B-567F-453A-A499-2844D67B7CE2}"/>
    <dgm:cxn modelId="{9E5AEED4-2D56-453C-BE73-17471E56BAAC}" srcId="{90B91B98-A443-4F77-922A-D485E31250E2}" destId="{00D50BC7-492D-4BF5-8609-7610271F5FF3}" srcOrd="0" destOrd="0" parTransId="{68E7BE1F-FB85-44E0-8DC0-3FB120B0CFDE}" sibTransId="{46F3B65A-F584-4BA2-BA03-BA4496F506F4}"/>
    <dgm:cxn modelId="{DBDFB9DF-EA9F-4BF0-9567-86107C267D44}" srcId="{90B91B98-A443-4F77-922A-D485E31250E2}" destId="{7D05793E-8329-4ABA-8F9D-BC5450CB810C}" srcOrd="1" destOrd="0" parTransId="{292BF480-FA48-40CC-8E84-A70192F6587C}" sibTransId="{7B18870E-0273-4DFD-9D6A-6F1B66616BB3}"/>
    <dgm:cxn modelId="{1210ECBA-E293-4CBF-AE24-C7AB1021750E}" type="presParOf" srcId="{2C080664-3FFC-4713-9241-EAF220AF2241}" destId="{578B25FE-C64F-4294-B146-D0381927B640}" srcOrd="0" destOrd="0" presId="urn:microsoft.com/office/officeart/2018/2/layout/IconVerticalSolidList"/>
    <dgm:cxn modelId="{78CAC398-3851-4B42-A74E-6FE6BBBC96F0}" type="presParOf" srcId="{578B25FE-C64F-4294-B146-D0381927B640}" destId="{D83CF59D-AAE9-4DB0-B566-A2CDB8C12C37}" srcOrd="0" destOrd="0" presId="urn:microsoft.com/office/officeart/2018/2/layout/IconVerticalSolidList"/>
    <dgm:cxn modelId="{CA729CB8-5340-4228-B06C-77D95EF12BDB}" type="presParOf" srcId="{578B25FE-C64F-4294-B146-D0381927B640}" destId="{D842981E-7C3B-475A-B746-58049DDA1310}" srcOrd="1" destOrd="0" presId="urn:microsoft.com/office/officeart/2018/2/layout/IconVerticalSolidList"/>
    <dgm:cxn modelId="{B4F8899D-68D7-4867-BB5E-A8D6016EFFAE}" type="presParOf" srcId="{578B25FE-C64F-4294-B146-D0381927B640}" destId="{2D8B57BE-BA1B-4493-A75E-1410E7C6AFFC}" srcOrd="2" destOrd="0" presId="urn:microsoft.com/office/officeart/2018/2/layout/IconVerticalSolidList"/>
    <dgm:cxn modelId="{1EFA23E6-9DD5-41D4-B9CC-98946F80F2FB}" type="presParOf" srcId="{578B25FE-C64F-4294-B146-D0381927B640}" destId="{2B53637C-E19B-4EAE-8639-4B123A57C0BC}" srcOrd="3" destOrd="0" presId="urn:microsoft.com/office/officeart/2018/2/layout/IconVerticalSolidList"/>
    <dgm:cxn modelId="{0A87BF60-D73E-45B9-BCB2-BE1835FDFA70}" type="presParOf" srcId="{2C080664-3FFC-4713-9241-EAF220AF2241}" destId="{3FD1D818-A70B-49C0-B5F2-38127A350355}" srcOrd="1" destOrd="0" presId="urn:microsoft.com/office/officeart/2018/2/layout/IconVerticalSolidList"/>
    <dgm:cxn modelId="{7A6D5267-ABDD-4DEC-A243-95E6C516B3F0}" type="presParOf" srcId="{2C080664-3FFC-4713-9241-EAF220AF2241}" destId="{7B288AEF-2CA3-4D6E-97FC-D71015092964}" srcOrd="2" destOrd="0" presId="urn:microsoft.com/office/officeart/2018/2/layout/IconVerticalSolidList"/>
    <dgm:cxn modelId="{7BC58CE5-F079-4445-8FE9-045E2637A221}" type="presParOf" srcId="{7B288AEF-2CA3-4D6E-97FC-D71015092964}" destId="{898BB015-32DE-49B4-8B5E-DB4FF4DDAFD6}" srcOrd="0" destOrd="0" presId="urn:microsoft.com/office/officeart/2018/2/layout/IconVerticalSolidList"/>
    <dgm:cxn modelId="{1BFCE1BB-2F0A-42EA-8E49-77624AA38C51}" type="presParOf" srcId="{7B288AEF-2CA3-4D6E-97FC-D71015092964}" destId="{0A420983-B7C2-4164-9135-0767A2A0159C}" srcOrd="1" destOrd="0" presId="urn:microsoft.com/office/officeart/2018/2/layout/IconVerticalSolidList"/>
    <dgm:cxn modelId="{8AA622A1-3FA5-4BF5-AB16-DCC80232B45F}" type="presParOf" srcId="{7B288AEF-2CA3-4D6E-97FC-D71015092964}" destId="{942F35AE-B885-45F8-A1AF-C6266FCB3138}" srcOrd="2" destOrd="0" presId="urn:microsoft.com/office/officeart/2018/2/layout/IconVerticalSolidList"/>
    <dgm:cxn modelId="{D859FC64-BFDB-4851-BA5A-A7E2148BEA39}" type="presParOf" srcId="{7B288AEF-2CA3-4D6E-97FC-D71015092964}" destId="{4046681B-7C96-4A39-8665-E73332F44E43}" srcOrd="3" destOrd="0" presId="urn:microsoft.com/office/officeart/2018/2/layout/IconVerticalSolidList"/>
    <dgm:cxn modelId="{4434DED7-2CB4-49F1-982E-8BDE07A0C542}" type="presParOf" srcId="{2C080664-3FFC-4713-9241-EAF220AF2241}" destId="{03E7475A-4F61-469E-BD0F-B588B9782F29}" srcOrd="3" destOrd="0" presId="urn:microsoft.com/office/officeart/2018/2/layout/IconVerticalSolidList"/>
    <dgm:cxn modelId="{F20492CA-4CD6-4461-8C28-6D89DF8B4372}" type="presParOf" srcId="{2C080664-3FFC-4713-9241-EAF220AF2241}" destId="{041C272D-BB89-456C-9AB7-BCCDB19886F0}" srcOrd="4" destOrd="0" presId="urn:microsoft.com/office/officeart/2018/2/layout/IconVerticalSolidList"/>
    <dgm:cxn modelId="{044D3137-EAC0-4B3B-9C4D-A36D9C1E81B6}" type="presParOf" srcId="{041C272D-BB89-456C-9AB7-BCCDB19886F0}" destId="{87B056F3-8A7E-4498-81BA-8D4848052882}" srcOrd="0" destOrd="0" presId="urn:microsoft.com/office/officeart/2018/2/layout/IconVerticalSolidList"/>
    <dgm:cxn modelId="{0D46298C-5B75-4B4F-8330-CAF5F1E891F9}" type="presParOf" srcId="{041C272D-BB89-456C-9AB7-BCCDB19886F0}" destId="{D3ED7B63-A26D-4DFB-A101-844EC3EC9DEC}" srcOrd="1" destOrd="0" presId="urn:microsoft.com/office/officeart/2018/2/layout/IconVerticalSolidList"/>
    <dgm:cxn modelId="{9FBA0DC7-49ED-44AA-B6AC-8515AA86E086}" type="presParOf" srcId="{041C272D-BB89-456C-9AB7-BCCDB19886F0}" destId="{6D0ADCF0-F485-4F42-B688-1B52DFE2E8DE}" srcOrd="2" destOrd="0" presId="urn:microsoft.com/office/officeart/2018/2/layout/IconVerticalSolidList"/>
    <dgm:cxn modelId="{0A28B1F0-FBF0-44C7-9129-2CAB053C4DF2}" type="presParOf" srcId="{041C272D-BB89-456C-9AB7-BCCDB19886F0}" destId="{7E3F4BFB-59A2-4550-93D3-BB03187DC86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98E5FC5-865E-484E-B078-299CCA8F3F4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2" csCatId="colorful" phldr="1"/>
      <dgm:spPr/>
      <dgm:t>
        <a:bodyPr/>
        <a:lstStyle/>
        <a:p>
          <a:endParaRPr lang="en-US"/>
        </a:p>
      </dgm:t>
    </dgm:pt>
    <dgm:pt modelId="{225D190D-6F82-4B9E-AF9F-923691614A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 dirty="0"/>
            <a:t>Шаг 7 – название почты из латинских букв</a:t>
          </a:r>
          <a:endParaRPr lang="en-US" sz="1800" dirty="0"/>
        </a:p>
      </dgm:t>
    </dgm:pt>
    <dgm:pt modelId="{C70E2715-9189-4F59-862E-35C91BBD11C0}" type="parTrans" cxnId="{AD8A8B1E-5F37-44B3-81CF-F4C61964BA98}">
      <dgm:prSet/>
      <dgm:spPr/>
      <dgm:t>
        <a:bodyPr/>
        <a:lstStyle/>
        <a:p>
          <a:endParaRPr lang="en-US"/>
        </a:p>
      </dgm:t>
    </dgm:pt>
    <dgm:pt modelId="{9A5AE776-85B9-4E15-B18D-183E9F768B35}" type="sibTrans" cxnId="{AD8A8B1E-5F37-44B3-81CF-F4C61964BA98}">
      <dgm:prSet/>
      <dgm:spPr/>
      <dgm:t>
        <a:bodyPr/>
        <a:lstStyle/>
        <a:p>
          <a:endParaRPr lang="en-US"/>
        </a:p>
      </dgm:t>
    </dgm:pt>
    <dgm:pt modelId="{5F5221F8-E185-4611-AAD8-0EB12E9D055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 dirty="0"/>
            <a:t>Шаг 8 – пользуйтесь подсказками</a:t>
          </a:r>
          <a:endParaRPr lang="en-US" sz="1800" dirty="0"/>
        </a:p>
      </dgm:t>
    </dgm:pt>
    <dgm:pt modelId="{F3A20E2B-721E-4B1E-92CB-19C894186228}" type="parTrans" cxnId="{20B3964D-422A-4F9A-9BA2-B7A88A566C42}">
      <dgm:prSet/>
      <dgm:spPr/>
      <dgm:t>
        <a:bodyPr/>
        <a:lstStyle/>
        <a:p>
          <a:endParaRPr lang="en-US"/>
        </a:p>
      </dgm:t>
    </dgm:pt>
    <dgm:pt modelId="{623D6273-9E00-4D82-B1EA-B898B30CC292}" type="sibTrans" cxnId="{20B3964D-422A-4F9A-9BA2-B7A88A566C42}">
      <dgm:prSet/>
      <dgm:spPr/>
      <dgm:t>
        <a:bodyPr/>
        <a:lstStyle/>
        <a:p>
          <a:endParaRPr lang="en-US"/>
        </a:p>
      </dgm:t>
    </dgm:pt>
    <dgm:pt modelId="{270D94F2-2C39-4EF8-9DDD-ED989899AD5B}" type="pres">
      <dgm:prSet presAssocID="{998E5FC5-865E-484E-B078-299CCA8F3F4E}" presName="root" presStyleCnt="0">
        <dgm:presLayoutVars>
          <dgm:dir/>
          <dgm:resizeHandles val="exact"/>
        </dgm:presLayoutVars>
      </dgm:prSet>
      <dgm:spPr/>
    </dgm:pt>
    <dgm:pt modelId="{5A6B5084-C217-454A-970B-35D1B47DD5DB}" type="pres">
      <dgm:prSet presAssocID="{225D190D-6F82-4B9E-AF9F-923691614AC8}" presName="compNode" presStyleCnt="0"/>
      <dgm:spPr/>
    </dgm:pt>
    <dgm:pt modelId="{B3312232-AF96-405C-9F09-9489B5187976}" type="pres">
      <dgm:prSet presAssocID="{225D190D-6F82-4B9E-AF9F-923691614AC8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  <a:solidFill>
          <a:schemeClr val="tx2"/>
        </a:solidFill>
      </dgm:spPr>
    </dgm:pt>
    <dgm:pt modelId="{7E5EC65B-47CD-4963-870B-651303F08F2E}" type="pres">
      <dgm:prSet presAssocID="{225D190D-6F82-4B9E-AF9F-923691614A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нак одобрения "/>
        </a:ext>
      </dgm:extLst>
    </dgm:pt>
    <dgm:pt modelId="{C87826B5-77D0-4192-9704-7A27A89CB7C2}" type="pres">
      <dgm:prSet presAssocID="{225D190D-6F82-4B9E-AF9F-923691614AC8}" presName="spaceRect" presStyleCnt="0"/>
      <dgm:spPr/>
    </dgm:pt>
    <dgm:pt modelId="{E16C7102-1C30-424C-A464-4074CC7CC13D}" type="pres">
      <dgm:prSet presAssocID="{225D190D-6F82-4B9E-AF9F-923691614AC8}" presName="textRect" presStyleLbl="revTx" presStyleIdx="0" presStyleCnt="2">
        <dgm:presLayoutVars>
          <dgm:chMax val="1"/>
          <dgm:chPref val="1"/>
        </dgm:presLayoutVars>
      </dgm:prSet>
      <dgm:spPr/>
    </dgm:pt>
    <dgm:pt modelId="{9073CA52-E392-43A8-B134-13B4AEEDE07E}" type="pres">
      <dgm:prSet presAssocID="{9A5AE776-85B9-4E15-B18D-183E9F768B35}" presName="sibTrans" presStyleCnt="0"/>
      <dgm:spPr/>
    </dgm:pt>
    <dgm:pt modelId="{784EF579-5DA1-47D7-A8B6-14C514979FB1}" type="pres">
      <dgm:prSet presAssocID="{5F5221F8-E185-4611-AAD8-0EB12E9D0551}" presName="compNode" presStyleCnt="0"/>
      <dgm:spPr/>
    </dgm:pt>
    <dgm:pt modelId="{06B4C328-6E9D-40F1-9DF1-6BB5AC8D9092}" type="pres">
      <dgm:prSet presAssocID="{5F5221F8-E185-4611-AAD8-0EB12E9D055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  <a:solidFill>
          <a:srgbClr val="7030A0"/>
        </a:solidFill>
      </dgm:spPr>
    </dgm:pt>
    <dgm:pt modelId="{7CB8A424-DE00-4A81-9468-2C1E9DEB4C76}" type="pres">
      <dgm:prSet presAssocID="{5F5221F8-E185-4611-AAD8-0EB12E9D055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Лупа"/>
        </a:ext>
      </dgm:extLst>
    </dgm:pt>
    <dgm:pt modelId="{D6353687-66EB-40ED-A63D-16E4E043B594}" type="pres">
      <dgm:prSet presAssocID="{5F5221F8-E185-4611-AAD8-0EB12E9D0551}" presName="spaceRect" presStyleCnt="0"/>
      <dgm:spPr/>
    </dgm:pt>
    <dgm:pt modelId="{3DEBED06-FCCF-44AB-8C3E-ABB2193EB399}" type="pres">
      <dgm:prSet presAssocID="{5F5221F8-E185-4611-AAD8-0EB12E9D055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D8A8B1E-5F37-44B3-81CF-F4C61964BA98}" srcId="{998E5FC5-865E-484E-B078-299CCA8F3F4E}" destId="{225D190D-6F82-4B9E-AF9F-923691614AC8}" srcOrd="0" destOrd="0" parTransId="{C70E2715-9189-4F59-862E-35C91BBD11C0}" sibTransId="{9A5AE776-85B9-4E15-B18D-183E9F768B35}"/>
    <dgm:cxn modelId="{20B3964D-422A-4F9A-9BA2-B7A88A566C42}" srcId="{998E5FC5-865E-484E-B078-299CCA8F3F4E}" destId="{5F5221F8-E185-4611-AAD8-0EB12E9D0551}" srcOrd="1" destOrd="0" parTransId="{F3A20E2B-721E-4B1E-92CB-19C894186228}" sibTransId="{623D6273-9E00-4D82-B1EA-B898B30CC292}"/>
    <dgm:cxn modelId="{17CE6399-B496-416B-9A05-D8439ED1C6F3}" type="presOf" srcId="{225D190D-6F82-4B9E-AF9F-923691614AC8}" destId="{E16C7102-1C30-424C-A464-4074CC7CC13D}" srcOrd="0" destOrd="0" presId="urn:microsoft.com/office/officeart/2018/5/layout/IconLeafLabelList"/>
    <dgm:cxn modelId="{09C428EA-55B4-4984-BDFF-680DAA9DBF14}" type="presOf" srcId="{998E5FC5-865E-484E-B078-299CCA8F3F4E}" destId="{270D94F2-2C39-4EF8-9DDD-ED989899AD5B}" srcOrd="0" destOrd="0" presId="urn:microsoft.com/office/officeart/2018/5/layout/IconLeafLabelList"/>
    <dgm:cxn modelId="{029CBCFE-B2C7-4EFE-88B1-78761471D99E}" type="presOf" srcId="{5F5221F8-E185-4611-AAD8-0EB12E9D0551}" destId="{3DEBED06-FCCF-44AB-8C3E-ABB2193EB399}" srcOrd="0" destOrd="0" presId="urn:microsoft.com/office/officeart/2018/5/layout/IconLeafLabelList"/>
    <dgm:cxn modelId="{34E76C81-0388-4D8E-BA66-DFD06577C2D5}" type="presParOf" srcId="{270D94F2-2C39-4EF8-9DDD-ED989899AD5B}" destId="{5A6B5084-C217-454A-970B-35D1B47DD5DB}" srcOrd="0" destOrd="0" presId="urn:microsoft.com/office/officeart/2018/5/layout/IconLeafLabelList"/>
    <dgm:cxn modelId="{26CF3A0F-3A08-4056-883D-5A8BC1217FFD}" type="presParOf" srcId="{5A6B5084-C217-454A-970B-35D1B47DD5DB}" destId="{B3312232-AF96-405C-9F09-9489B5187976}" srcOrd="0" destOrd="0" presId="urn:microsoft.com/office/officeart/2018/5/layout/IconLeafLabelList"/>
    <dgm:cxn modelId="{6F0EFE2F-90F4-4C44-9061-87F5D2EE1BF6}" type="presParOf" srcId="{5A6B5084-C217-454A-970B-35D1B47DD5DB}" destId="{7E5EC65B-47CD-4963-870B-651303F08F2E}" srcOrd="1" destOrd="0" presId="urn:microsoft.com/office/officeart/2018/5/layout/IconLeafLabelList"/>
    <dgm:cxn modelId="{1C644434-C047-4518-868A-4395E488C3CF}" type="presParOf" srcId="{5A6B5084-C217-454A-970B-35D1B47DD5DB}" destId="{C87826B5-77D0-4192-9704-7A27A89CB7C2}" srcOrd="2" destOrd="0" presId="urn:microsoft.com/office/officeart/2018/5/layout/IconLeafLabelList"/>
    <dgm:cxn modelId="{7738A19E-E007-4DFE-B71D-F629D09A0595}" type="presParOf" srcId="{5A6B5084-C217-454A-970B-35D1B47DD5DB}" destId="{E16C7102-1C30-424C-A464-4074CC7CC13D}" srcOrd="3" destOrd="0" presId="urn:microsoft.com/office/officeart/2018/5/layout/IconLeafLabelList"/>
    <dgm:cxn modelId="{B8DB094D-072E-4524-A354-7751A36E404A}" type="presParOf" srcId="{270D94F2-2C39-4EF8-9DDD-ED989899AD5B}" destId="{9073CA52-E392-43A8-B134-13B4AEEDE07E}" srcOrd="1" destOrd="0" presId="urn:microsoft.com/office/officeart/2018/5/layout/IconLeafLabelList"/>
    <dgm:cxn modelId="{3D90F221-73A3-4714-BD46-8447C0545D33}" type="presParOf" srcId="{270D94F2-2C39-4EF8-9DDD-ED989899AD5B}" destId="{784EF579-5DA1-47D7-A8B6-14C514979FB1}" srcOrd="2" destOrd="0" presId="urn:microsoft.com/office/officeart/2018/5/layout/IconLeafLabelList"/>
    <dgm:cxn modelId="{1BF7004C-E95A-4392-A03C-D6ABA73BE8D3}" type="presParOf" srcId="{784EF579-5DA1-47D7-A8B6-14C514979FB1}" destId="{06B4C328-6E9D-40F1-9DF1-6BB5AC8D9092}" srcOrd="0" destOrd="0" presId="urn:microsoft.com/office/officeart/2018/5/layout/IconLeafLabelList"/>
    <dgm:cxn modelId="{D2798EE0-6897-49F5-A284-412EEFEC05D8}" type="presParOf" srcId="{784EF579-5DA1-47D7-A8B6-14C514979FB1}" destId="{7CB8A424-DE00-4A81-9468-2C1E9DEB4C76}" srcOrd="1" destOrd="0" presId="urn:microsoft.com/office/officeart/2018/5/layout/IconLeafLabelList"/>
    <dgm:cxn modelId="{DC871D89-4239-4905-828C-F4AB0EBABCD5}" type="presParOf" srcId="{784EF579-5DA1-47D7-A8B6-14C514979FB1}" destId="{D6353687-66EB-40ED-A63D-16E4E043B594}" srcOrd="2" destOrd="0" presId="urn:microsoft.com/office/officeart/2018/5/layout/IconLeafLabelList"/>
    <dgm:cxn modelId="{EE55E376-4005-456D-876A-F7EBC4F6D40A}" type="presParOf" srcId="{784EF579-5DA1-47D7-A8B6-14C514979FB1}" destId="{3DEBED06-FCCF-44AB-8C3E-ABB2193EB399}" srcOrd="3" destOrd="0" presId="urn:microsoft.com/office/officeart/2018/5/layout/IconLeafLabel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98E5FC5-865E-484E-B078-299CCA8F3F4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2" csCatId="colorful" phldr="1"/>
      <dgm:spPr/>
      <dgm:t>
        <a:bodyPr/>
        <a:lstStyle/>
        <a:p>
          <a:endParaRPr lang="en-US"/>
        </a:p>
      </dgm:t>
    </dgm:pt>
    <dgm:pt modelId="{225D190D-6F82-4B9E-AF9F-923691614A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9 – пример пароля</a:t>
          </a:r>
          <a:endParaRPr lang="en-US" sz="1800"/>
        </a:p>
      </dgm:t>
    </dgm:pt>
    <dgm:pt modelId="{C70E2715-9189-4F59-862E-35C91BBD11C0}" type="parTrans" cxnId="{AD8A8B1E-5F37-44B3-81CF-F4C61964BA98}">
      <dgm:prSet/>
      <dgm:spPr/>
      <dgm:t>
        <a:bodyPr/>
        <a:lstStyle/>
        <a:p>
          <a:endParaRPr lang="en-US"/>
        </a:p>
      </dgm:t>
    </dgm:pt>
    <dgm:pt modelId="{9A5AE776-85B9-4E15-B18D-183E9F768B35}" type="sibTrans" cxnId="{AD8A8B1E-5F37-44B3-81CF-F4C61964BA98}">
      <dgm:prSet/>
      <dgm:spPr/>
      <dgm:t>
        <a:bodyPr/>
        <a:lstStyle/>
        <a:p>
          <a:endParaRPr lang="en-US"/>
        </a:p>
      </dgm:t>
    </dgm:pt>
    <dgm:pt modelId="{5F5221F8-E185-4611-AAD8-0EB12E9D055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10 – вот как это работает</a:t>
          </a:r>
          <a:endParaRPr lang="en-US" sz="1800"/>
        </a:p>
      </dgm:t>
    </dgm:pt>
    <dgm:pt modelId="{F3A20E2B-721E-4B1E-92CB-19C894186228}" type="parTrans" cxnId="{20B3964D-422A-4F9A-9BA2-B7A88A566C42}">
      <dgm:prSet/>
      <dgm:spPr/>
      <dgm:t>
        <a:bodyPr/>
        <a:lstStyle/>
        <a:p>
          <a:endParaRPr lang="en-US"/>
        </a:p>
      </dgm:t>
    </dgm:pt>
    <dgm:pt modelId="{623D6273-9E00-4D82-B1EA-B898B30CC292}" type="sibTrans" cxnId="{20B3964D-422A-4F9A-9BA2-B7A88A566C42}">
      <dgm:prSet/>
      <dgm:spPr/>
      <dgm:t>
        <a:bodyPr/>
        <a:lstStyle/>
        <a:p>
          <a:endParaRPr lang="en-US"/>
        </a:p>
      </dgm:t>
    </dgm:pt>
    <dgm:pt modelId="{270D94F2-2C39-4EF8-9DDD-ED989899AD5B}" type="pres">
      <dgm:prSet presAssocID="{998E5FC5-865E-484E-B078-299CCA8F3F4E}" presName="root" presStyleCnt="0">
        <dgm:presLayoutVars>
          <dgm:dir/>
          <dgm:resizeHandles val="exact"/>
        </dgm:presLayoutVars>
      </dgm:prSet>
      <dgm:spPr/>
    </dgm:pt>
    <dgm:pt modelId="{5A6B5084-C217-454A-970B-35D1B47DD5DB}" type="pres">
      <dgm:prSet presAssocID="{225D190D-6F82-4B9E-AF9F-923691614AC8}" presName="compNode" presStyleCnt="0"/>
      <dgm:spPr/>
    </dgm:pt>
    <dgm:pt modelId="{B3312232-AF96-405C-9F09-9489B5187976}" type="pres">
      <dgm:prSet presAssocID="{225D190D-6F82-4B9E-AF9F-923691614AC8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  <a:solidFill>
          <a:srgbClr val="FFFF00"/>
        </a:solidFill>
      </dgm:spPr>
    </dgm:pt>
    <dgm:pt modelId="{7E5EC65B-47CD-4963-870B-651303F08F2E}" type="pres">
      <dgm:prSet presAssocID="{225D190D-6F82-4B9E-AF9F-923691614A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Одна шестеренка"/>
        </a:ext>
      </dgm:extLst>
    </dgm:pt>
    <dgm:pt modelId="{C87826B5-77D0-4192-9704-7A27A89CB7C2}" type="pres">
      <dgm:prSet presAssocID="{225D190D-6F82-4B9E-AF9F-923691614AC8}" presName="spaceRect" presStyleCnt="0"/>
      <dgm:spPr/>
    </dgm:pt>
    <dgm:pt modelId="{E16C7102-1C30-424C-A464-4074CC7CC13D}" type="pres">
      <dgm:prSet presAssocID="{225D190D-6F82-4B9E-AF9F-923691614AC8}" presName="textRect" presStyleLbl="revTx" presStyleIdx="0" presStyleCnt="2">
        <dgm:presLayoutVars>
          <dgm:chMax val="1"/>
          <dgm:chPref val="1"/>
        </dgm:presLayoutVars>
      </dgm:prSet>
      <dgm:spPr/>
    </dgm:pt>
    <dgm:pt modelId="{9073CA52-E392-43A8-B134-13B4AEEDE07E}" type="pres">
      <dgm:prSet presAssocID="{9A5AE776-85B9-4E15-B18D-183E9F768B35}" presName="sibTrans" presStyleCnt="0"/>
      <dgm:spPr/>
    </dgm:pt>
    <dgm:pt modelId="{784EF579-5DA1-47D7-A8B6-14C514979FB1}" type="pres">
      <dgm:prSet presAssocID="{5F5221F8-E185-4611-AAD8-0EB12E9D0551}" presName="compNode" presStyleCnt="0"/>
      <dgm:spPr/>
    </dgm:pt>
    <dgm:pt modelId="{06B4C328-6E9D-40F1-9DF1-6BB5AC8D9092}" type="pres">
      <dgm:prSet presAssocID="{5F5221F8-E185-4611-AAD8-0EB12E9D055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  <a:solidFill>
          <a:srgbClr val="FF0000"/>
        </a:solidFill>
      </dgm:spPr>
    </dgm:pt>
    <dgm:pt modelId="{7CB8A424-DE00-4A81-9468-2C1E9DEB4C76}" type="pres">
      <dgm:prSet presAssocID="{5F5221F8-E185-4611-AAD8-0EB12E9D055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6353687-66EB-40ED-A63D-16E4E043B594}" type="pres">
      <dgm:prSet presAssocID="{5F5221F8-E185-4611-AAD8-0EB12E9D0551}" presName="spaceRect" presStyleCnt="0"/>
      <dgm:spPr/>
    </dgm:pt>
    <dgm:pt modelId="{3DEBED06-FCCF-44AB-8C3E-ABB2193EB399}" type="pres">
      <dgm:prSet presAssocID="{5F5221F8-E185-4611-AAD8-0EB12E9D055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D8A8B1E-5F37-44B3-81CF-F4C61964BA98}" srcId="{998E5FC5-865E-484E-B078-299CCA8F3F4E}" destId="{225D190D-6F82-4B9E-AF9F-923691614AC8}" srcOrd="0" destOrd="0" parTransId="{C70E2715-9189-4F59-862E-35C91BBD11C0}" sibTransId="{9A5AE776-85B9-4E15-B18D-183E9F768B35}"/>
    <dgm:cxn modelId="{20B3964D-422A-4F9A-9BA2-B7A88A566C42}" srcId="{998E5FC5-865E-484E-B078-299CCA8F3F4E}" destId="{5F5221F8-E185-4611-AAD8-0EB12E9D0551}" srcOrd="1" destOrd="0" parTransId="{F3A20E2B-721E-4B1E-92CB-19C894186228}" sibTransId="{623D6273-9E00-4D82-B1EA-B898B30CC292}"/>
    <dgm:cxn modelId="{17CE6399-B496-416B-9A05-D8439ED1C6F3}" type="presOf" srcId="{225D190D-6F82-4B9E-AF9F-923691614AC8}" destId="{E16C7102-1C30-424C-A464-4074CC7CC13D}" srcOrd="0" destOrd="0" presId="urn:microsoft.com/office/officeart/2018/5/layout/IconLeafLabelList"/>
    <dgm:cxn modelId="{09C428EA-55B4-4984-BDFF-680DAA9DBF14}" type="presOf" srcId="{998E5FC5-865E-484E-B078-299CCA8F3F4E}" destId="{270D94F2-2C39-4EF8-9DDD-ED989899AD5B}" srcOrd="0" destOrd="0" presId="urn:microsoft.com/office/officeart/2018/5/layout/IconLeafLabelList"/>
    <dgm:cxn modelId="{029CBCFE-B2C7-4EFE-88B1-78761471D99E}" type="presOf" srcId="{5F5221F8-E185-4611-AAD8-0EB12E9D0551}" destId="{3DEBED06-FCCF-44AB-8C3E-ABB2193EB399}" srcOrd="0" destOrd="0" presId="urn:microsoft.com/office/officeart/2018/5/layout/IconLeafLabelList"/>
    <dgm:cxn modelId="{34E76C81-0388-4D8E-BA66-DFD06577C2D5}" type="presParOf" srcId="{270D94F2-2C39-4EF8-9DDD-ED989899AD5B}" destId="{5A6B5084-C217-454A-970B-35D1B47DD5DB}" srcOrd="0" destOrd="0" presId="urn:microsoft.com/office/officeart/2018/5/layout/IconLeafLabelList"/>
    <dgm:cxn modelId="{26CF3A0F-3A08-4056-883D-5A8BC1217FFD}" type="presParOf" srcId="{5A6B5084-C217-454A-970B-35D1B47DD5DB}" destId="{B3312232-AF96-405C-9F09-9489B5187976}" srcOrd="0" destOrd="0" presId="urn:microsoft.com/office/officeart/2018/5/layout/IconLeafLabelList"/>
    <dgm:cxn modelId="{6F0EFE2F-90F4-4C44-9061-87F5D2EE1BF6}" type="presParOf" srcId="{5A6B5084-C217-454A-970B-35D1B47DD5DB}" destId="{7E5EC65B-47CD-4963-870B-651303F08F2E}" srcOrd="1" destOrd="0" presId="urn:microsoft.com/office/officeart/2018/5/layout/IconLeafLabelList"/>
    <dgm:cxn modelId="{1C644434-C047-4518-868A-4395E488C3CF}" type="presParOf" srcId="{5A6B5084-C217-454A-970B-35D1B47DD5DB}" destId="{C87826B5-77D0-4192-9704-7A27A89CB7C2}" srcOrd="2" destOrd="0" presId="urn:microsoft.com/office/officeart/2018/5/layout/IconLeafLabelList"/>
    <dgm:cxn modelId="{7738A19E-E007-4DFE-B71D-F629D09A0595}" type="presParOf" srcId="{5A6B5084-C217-454A-970B-35D1B47DD5DB}" destId="{E16C7102-1C30-424C-A464-4074CC7CC13D}" srcOrd="3" destOrd="0" presId="urn:microsoft.com/office/officeart/2018/5/layout/IconLeafLabelList"/>
    <dgm:cxn modelId="{B8DB094D-072E-4524-A354-7751A36E404A}" type="presParOf" srcId="{270D94F2-2C39-4EF8-9DDD-ED989899AD5B}" destId="{9073CA52-E392-43A8-B134-13B4AEEDE07E}" srcOrd="1" destOrd="0" presId="urn:microsoft.com/office/officeart/2018/5/layout/IconLeafLabelList"/>
    <dgm:cxn modelId="{3D90F221-73A3-4714-BD46-8447C0545D33}" type="presParOf" srcId="{270D94F2-2C39-4EF8-9DDD-ED989899AD5B}" destId="{784EF579-5DA1-47D7-A8B6-14C514979FB1}" srcOrd="2" destOrd="0" presId="urn:microsoft.com/office/officeart/2018/5/layout/IconLeafLabelList"/>
    <dgm:cxn modelId="{1BF7004C-E95A-4392-A03C-D6ABA73BE8D3}" type="presParOf" srcId="{784EF579-5DA1-47D7-A8B6-14C514979FB1}" destId="{06B4C328-6E9D-40F1-9DF1-6BB5AC8D9092}" srcOrd="0" destOrd="0" presId="urn:microsoft.com/office/officeart/2018/5/layout/IconLeafLabelList"/>
    <dgm:cxn modelId="{D2798EE0-6897-49F5-A284-412EEFEC05D8}" type="presParOf" srcId="{784EF579-5DA1-47D7-A8B6-14C514979FB1}" destId="{7CB8A424-DE00-4A81-9468-2C1E9DEB4C76}" srcOrd="1" destOrd="0" presId="urn:microsoft.com/office/officeart/2018/5/layout/IconLeafLabelList"/>
    <dgm:cxn modelId="{DC871D89-4239-4905-828C-F4AB0EBABCD5}" type="presParOf" srcId="{784EF579-5DA1-47D7-A8B6-14C514979FB1}" destId="{D6353687-66EB-40ED-A63D-16E4E043B594}" srcOrd="2" destOrd="0" presId="urn:microsoft.com/office/officeart/2018/5/layout/IconLeafLabelList"/>
    <dgm:cxn modelId="{EE55E376-4005-456D-876A-F7EBC4F6D40A}" type="presParOf" srcId="{784EF579-5DA1-47D7-A8B6-14C514979FB1}" destId="{3DEBED06-FCCF-44AB-8C3E-ABB2193EB399}" srcOrd="3" destOrd="0" presId="urn:microsoft.com/office/officeart/2018/5/layout/IconLeafLabel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073D01-7DFF-4C3D-964A-7769EFBBCC9C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172C352-15D2-4843-8644-8FA291B217B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Установите максимальное разрешение и качество</a:t>
          </a:r>
          <a:endParaRPr lang="en-US"/>
        </a:p>
      </dgm:t>
    </dgm:pt>
    <dgm:pt modelId="{AC8CFBA1-D32F-4129-A114-06FCBB9C08ED}" type="parTrans" cxnId="{158B6467-7BC6-4BA8-8018-E7CA812C28B9}">
      <dgm:prSet/>
      <dgm:spPr/>
      <dgm:t>
        <a:bodyPr/>
        <a:lstStyle/>
        <a:p>
          <a:endParaRPr lang="en-US"/>
        </a:p>
      </dgm:t>
    </dgm:pt>
    <dgm:pt modelId="{2C8F505E-AAA5-49AD-9FEE-7B53C57AE6EF}" type="sibTrans" cxnId="{158B6467-7BC6-4BA8-8018-E7CA812C28B9}">
      <dgm:prSet/>
      <dgm:spPr/>
      <dgm:t>
        <a:bodyPr/>
        <a:lstStyle/>
        <a:p>
          <a:endParaRPr lang="en-US"/>
        </a:p>
      </dgm:t>
    </dgm:pt>
    <dgm:pt modelId="{E9F52E80-0EA2-4F5F-8A9B-7D952F44CFD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Держите смартфон правильно</a:t>
          </a:r>
          <a:endParaRPr lang="en-US"/>
        </a:p>
      </dgm:t>
    </dgm:pt>
    <dgm:pt modelId="{FFFF975A-E04A-44E2-95A2-350F0D888F7C}" type="parTrans" cxnId="{6E201939-0A4F-4A97-95C0-1CBBBF96E4E3}">
      <dgm:prSet/>
      <dgm:spPr/>
      <dgm:t>
        <a:bodyPr/>
        <a:lstStyle/>
        <a:p>
          <a:endParaRPr lang="en-US"/>
        </a:p>
      </dgm:t>
    </dgm:pt>
    <dgm:pt modelId="{E007B10E-9156-4898-B7DF-ADFF9141109D}" type="sibTrans" cxnId="{6E201939-0A4F-4A97-95C0-1CBBBF96E4E3}">
      <dgm:prSet/>
      <dgm:spPr/>
      <dgm:t>
        <a:bodyPr/>
        <a:lstStyle/>
        <a:p>
          <a:endParaRPr lang="en-US"/>
        </a:p>
      </dgm:t>
    </dgm:pt>
    <dgm:pt modelId="{035095F7-420C-4FEB-BAA1-0F2727789E5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Во время съёмки старайтесь не двигаться</a:t>
          </a:r>
          <a:endParaRPr lang="en-US"/>
        </a:p>
      </dgm:t>
    </dgm:pt>
    <dgm:pt modelId="{2900AE20-8D3C-48A8-AD14-9D79776DA2D1}" type="parTrans" cxnId="{6AD92482-CB7F-4C7E-B6B9-8699983A5B15}">
      <dgm:prSet/>
      <dgm:spPr/>
      <dgm:t>
        <a:bodyPr/>
        <a:lstStyle/>
        <a:p>
          <a:endParaRPr lang="en-US"/>
        </a:p>
      </dgm:t>
    </dgm:pt>
    <dgm:pt modelId="{8927171E-75EF-48E7-91B6-DFF05E23593B}" type="sibTrans" cxnId="{6AD92482-CB7F-4C7E-B6B9-8699983A5B15}">
      <dgm:prSet/>
      <dgm:spPr/>
      <dgm:t>
        <a:bodyPr/>
        <a:lstStyle/>
        <a:p>
          <a:endParaRPr lang="en-US"/>
        </a:p>
      </dgm:t>
    </dgm:pt>
    <dgm:pt modelId="{E6682E64-5C56-4C3A-BD4D-AD91454E3AC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Содержите объектив в чистоте</a:t>
          </a:r>
          <a:endParaRPr lang="en-US"/>
        </a:p>
      </dgm:t>
    </dgm:pt>
    <dgm:pt modelId="{7AB491D3-9A25-4D72-BB21-4FB7B382C781}" type="parTrans" cxnId="{7AA52175-E113-4362-B1F7-4FAA066CB621}">
      <dgm:prSet/>
      <dgm:spPr/>
      <dgm:t>
        <a:bodyPr/>
        <a:lstStyle/>
        <a:p>
          <a:endParaRPr lang="en-US"/>
        </a:p>
      </dgm:t>
    </dgm:pt>
    <dgm:pt modelId="{239E4B92-535A-4D5D-9612-70E0502328C6}" type="sibTrans" cxnId="{7AA52175-E113-4362-B1F7-4FAA066CB621}">
      <dgm:prSet/>
      <dgm:spPr/>
      <dgm:t>
        <a:bodyPr/>
        <a:lstStyle/>
        <a:p>
          <a:endParaRPr lang="en-US"/>
        </a:p>
      </dgm:t>
    </dgm:pt>
    <dgm:pt modelId="{DCB5636A-0552-480E-AC1A-5B938FFE61A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Используйте по максимуму доступное освещение</a:t>
          </a:r>
          <a:endParaRPr lang="en-US"/>
        </a:p>
      </dgm:t>
    </dgm:pt>
    <dgm:pt modelId="{DD63FB8C-4296-4BBA-A28C-62026F4D085C}" type="parTrans" cxnId="{33F28532-95B6-4BA2-80CB-FFD3570416B2}">
      <dgm:prSet/>
      <dgm:spPr/>
      <dgm:t>
        <a:bodyPr/>
        <a:lstStyle/>
        <a:p>
          <a:endParaRPr lang="en-US"/>
        </a:p>
      </dgm:t>
    </dgm:pt>
    <dgm:pt modelId="{C71189BD-7F1D-4AF8-8A15-B815F273E451}" type="sibTrans" cxnId="{33F28532-95B6-4BA2-80CB-FFD3570416B2}">
      <dgm:prSet/>
      <dgm:spPr/>
      <dgm:t>
        <a:bodyPr/>
        <a:lstStyle/>
        <a:p>
          <a:endParaRPr lang="en-US"/>
        </a:p>
      </dgm:t>
    </dgm:pt>
    <dgm:pt modelId="{419DD354-DFCF-4AB0-BC65-E2845764DCA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Откажитесь от вспышки</a:t>
          </a:r>
          <a:endParaRPr lang="en-US"/>
        </a:p>
      </dgm:t>
    </dgm:pt>
    <dgm:pt modelId="{66EA7DD7-4BA4-4D30-B26B-D46A1E04842B}" type="parTrans" cxnId="{0725BCB6-26FE-42F4-AA8F-AA128A75684E}">
      <dgm:prSet/>
      <dgm:spPr/>
      <dgm:t>
        <a:bodyPr/>
        <a:lstStyle/>
        <a:p>
          <a:endParaRPr lang="en-US"/>
        </a:p>
      </dgm:t>
    </dgm:pt>
    <dgm:pt modelId="{B60DD1DB-09AE-45BA-9146-751FC37116AF}" type="sibTrans" cxnId="{0725BCB6-26FE-42F4-AA8F-AA128A75684E}">
      <dgm:prSet/>
      <dgm:spPr/>
      <dgm:t>
        <a:bodyPr/>
        <a:lstStyle/>
        <a:p>
          <a:endParaRPr lang="en-US"/>
        </a:p>
      </dgm:t>
    </dgm:pt>
    <dgm:pt modelId="{8908235C-E6D5-453A-94D4-293F7E85BA3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aseline="0"/>
            <a:t>Добейтесь точной фокусировки</a:t>
          </a:r>
          <a:endParaRPr lang="en-US"/>
        </a:p>
      </dgm:t>
    </dgm:pt>
    <dgm:pt modelId="{FDF449A7-66CF-4DDB-9BCE-404B7F140E64}" type="parTrans" cxnId="{B13DAFE7-BF5C-4BE2-B8D5-45D82F4CC890}">
      <dgm:prSet/>
      <dgm:spPr/>
      <dgm:t>
        <a:bodyPr/>
        <a:lstStyle/>
        <a:p>
          <a:endParaRPr lang="en-US"/>
        </a:p>
      </dgm:t>
    </dgm:pt>
    <dgm:pt modelId="{6880C109-2B14-467B-8371-7326DFDD909F}" type="sibTrans" cxnId="{B13DAFE7-BF5C-4BE2-B8D5-45D82F4CC890}">
      <dgm:prSet/>
      <dgm:spPr/>
      <dgm:t>
        <a:bodyPr/>
        <a:lstStyle/>
        <a:p>
          <a:endParaRPr lang="en-US"/>
        </a:p>
      </dgm:t>
    </dgm:pt>
    <dgm:pt modelId="{CA751785-B5CA-48F4-ABB9-8168988A2468}" type="pres">
      <dgm:prSet presAssocID="{13073D01-7DFF-4C3D-964A-7769EFBBCC9C}" presName="root" presStyleCnt="0">
        <dgm:presLayoutVars>
          <dgm:dir/>
          <dgm:resizeHandles val="exact"/>
        </dgm:presLayoutVars>
      </dgm:prSet>
      <dgm:spPr/>
    </dgm:pt>
    <dgm:pt modelId="{945A4D48-EEBD-4BFD-AE5E-9B4BD3A9641F}" type="pres">
      <dgm:prSet presAssocID="{D172C352-15D2-4843-8644-8FA291B217B0}" presName="compNode" presStyleCnt="0"/>
      <dgm:spPr/>
    </dgm:pt>
    <dgm:pt modelId="{6DEC5276-3475-441A-9E38-548B0EBD9E11}" type="pres">
      <dgm:prSet presAssocID="{D172C352-15D2-4843-8644-8FA291B217B0}" presName="iconBgRect" presStyleLbl="bgShp" presStyleIdx="0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FBFCEE56-B5FB-4AFB-8E87-AF7CBF8E1B2F}" type="pres">
      <dgm:prSet presAssocID="{D172C352-15D2-4843-8644-8FA291B217B0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0004F39-30BA-4620-9803-33A985CEEAA7}" type="pres">
      <dgm:prSet presAssocID="{D172C352-15D2-4843-8644-8FA291B217B0}" presName="spaceRect" presStyleCnt="0"/>
      <dgm:spPr/>
    </dgm:pt>
    <dgm:pt modelId="{1DA5A6B3-5CFB-44DB-9AA4-C32C3BB21981}" type="pres">
      <dgm:prSet presAssocID="{D172C352-15D2-4843-8644-8FA291B217B0}" presName="textRect" presStyleLbl="revTx" presStyleIdx="0" presStyleCnt="7">
        <dgm:presLayoutVars>
          <dgm:chMax val="1"/>
          <dgm:chPref val="1"/>
        </dgm:presLayoutVars>
      </dgm:prSet>
      <dgm:spPr/>
    </dgm:pt>
    <dgm:pt modelId="{65AECF04-4A37-4C31-9CF2-5E1AD535AB9D}" type="pres">
      <dgm:prSet presAssocID="{2C8F505E-AAA5-49AD-9FEE-7B53C57AE6EF}" presName="sibTrans" presStyleCnt="0"/>
      <dgm:spPr/>
    </dgm:pt>
    <dgm:pt modelId="{AC00C433-BDEB-4C24-9843-F49B47B4F797}" type="pres">
      <dgm:prSet presAssocID="{E9F52E80-0EA2-4F5F-8A9B-7D952F44CFDE}" presName="compNode" presStyleCnt="0"/>
      <dgm:spPr/>
    </dgm:pt>
    <dgm:pt modelId="{4F648E34-6A9D-4E44-91BF-DAFB47F9D31A}" type="pres">
      <dgm:prSet presAssocID="{E9F52E80-0EA2-4F5F-8A9B-7D952F44CFDE}" presName="iconBgRect" presStyleLbl="bgShp" presStyleIdx="1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E1418443-0140-4E84-A273-F5FFDB84782E}" type="pres">
      <dgm:prSet presAssocID="{E9F52E80-0EA2-4F5F-8A9B-7D952F44CFDE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B512F1BF-994B-4EF7-829E-7F69CA8BA4EF}" type="pres">
      <dgm:prSet presAssocID="{E9F52E80-0EA2-4F5F-8A9B-7D952F44CFDE}" presName="spaceRect" presStyleCnt="0"/>
      <dgm:spPr/>
    </dgm:pt>
    <dgm:pt modelId="{A45FF60B-59D1-447D-886A-11506FBAA43F}" type="pres">
      <dgm:prSet presAssocID="{E9F52E80-0EA2-4F5F-8A9B-7D952F44CFDE}" presName="textRect" presStyleLbl="revTx" presStyleIdx="1" presStyleCnt="7">
        <dgm:presLayoutVars>
          <dgm:chMax val="1"/>
          <dgm:chPref val="1"/>
        </dgm:presLayoutVars>
      </dgm:prSet>
      <dgm:spPr/>
    </dgm:pt>
    <dgm:pt modelId="{AFAE4CFD-1158-41B8-9DC7-F3D5211D1D85}" type="pres">
      <dgm:prSet presAssocID="{E007B10E-9156-4898-B7DF-ADFF9141109D}" presName="sibTrans" presStyleCnt="0"/>
      <dgm:spPr/>
    </dgm:pt>
    <dgm:pt modelId="{A4DDEEC2-4212-4C06-94A6-E588D1870693}" type="pres">
      <dgm:prSet presAssocID="{035095F7-420C-4FEB-BAA1-0F2727789E5C}" presName="compNode" presStyleCnt="0"/>
      <dgm:spPr/>
    </dgm:pt>
    <dgm:pt modelId="{6FBF4E67-8B4A-48C2-9559-5854777B9C19}" type="pres">
      <dgm:prSet presAssocID="{035095F7-420C-4FEB-BAA1-0F2727789E5C}" presName="iconBgRect" presStyleLbl="bgShp" presStyleIdx="2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292AEFA4-A2D2-416C-BB79-293D1E286708}" type="pres">
      <dgm:prSet presAssocID="{035095F7-420C-4FEB-BAA1-0F2727789E5C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6EEDE762-3A6E-4973-8D44-2790202A32DA}" type="pres">
      <dgm:prSet presAssocID="{035095F7-420C-4FEB-BAA1-0F2727789E5C}" presName="spaceRect" presStyleCnt="0"/>
      <dgm:spPr/>
    </dgm:pt>
    <dgm:pt modelId="{CDDA513B-9734-435F-8134-2328FFE0E443}" type="pres">
      <dgm:prSet presAssocID="{035095F7-420C-4FEB-BAA1-0F2727789E5C}" presName="textRect" presStyleLbl="revTx" presStyleIdx="2" presStyleCnt="7">
        <dgm:presLayoutVars>
          <dgm:chMax val="1"/>
          <dgm:chPref val="1"/>
        </dgm:presLayoutVars>
      </dgm:prSet>
      <dgm:spPr/>
    </dgm:pt>
    <dgm:pt modelId="{FF651D94-EEE2-44E2-9666-5C8C410239AF}" type="pres">
      <dgm:prSet presAssocID="{8927171E-75EF-48E7-91B6-DFF05E23593B}" presName="sibTrans" presStyleCnt="0"/>
      <dgm:spPr/>
    </dgm:pt>
    <dgm:pt modelId="{34C71B1F-8238-4238-8626-78E6EE37A38B}" type="pres">
      <dgm:prSet presAssocID="{E6682E64-5C56-4C3A-BD4D-AD91454E3ACA}" presName="compNode" presStyleCnt="0"/>
      <dgm:spPr/>
    </dgm:pt>
    <dgm:pt modelId="{49048541-863D-4361-87BB-CF5C2CD2F575}" type="pres">
      <dgm:prSet presAssocID="{E6682E64-5C56-4C3A-BD4D-AD91454E3ACA}" presName="iconBgRect" presStyleLbl="bgShp" presStyleIdx="3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CABF78FF-F56C-4ABA-A482-693C7DCB6C7C}" type="pres">
      <dgm:prSet presAssocID="{E6682E64-5C56-4C3A-BD4D-AD91454E3ACA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glasses"/>
        </a:ext>
      </dgm:extLst>
    </dgm:pt>
    <dgm:pt modelId="{322DAEE0-D873-4A02-89F9-E58E87BAD86F}" type="pres">
      <dgm:prSet presAssocID="{E6682E64-5C56-4C3A-BD4D-AD91454E3ACA}" presName="spaceRect" presStyleCnt="0"/>
      <dgm:spPr/>
    </dgm:pt>
    <dgm:pt modelId="{CA5BAD48-5943-41BD-BEDB-AE7844C88A1B}" type="pres">
      <dgm:prSet presAssocID="{E6682E64-5C56-4C3A-BD4D-AD91454E3ACA}" presName="textRect" presStyleLbl="revTx" presStyleIdx="3" presStyleCnt="7">
        <dgm:presLayoutVars>
          <dgm:chMax val="1"/>
          <dgm:chPref val="1"/>
        </dgm:presLayoutVars>
      </dgm:prSet>
      <dgm:spPr/>
    </dgm:pt>
    <dgm:pt modelId="{D1A4AF85-F3BC-4D14-959B-8D48626FC4DF}" type="pres">
      <dgm:prSet presAssocID="{239E4B92-535A-4D5D-9612-70E0502328C6}" presName="sibTrans" presStyleCnt="0"/>
      <dgm:spPr/>
    </dgm:pt>
    <dgm:pt modelId="{1FD79787-A3B2-4FC3-B755-D0708D4E1309}" type="pres">
      <dgm:prSet presAssocID="{DCB5636A-0552-480E-AC1A-5B938FFE61AA}" presName="compNode" presStyleCnt="0"/>
      <dgm:spPr/>
    </dgm:pt>
    <dgm:pt modelId="{80DDE27C-7850-475A-8307-BB3362AF42C1}" type="pres">
      <dgm:prSet presAssocID="{DCB5636A-0552-480E-AC1A-5B938FFE61AA}" presName="iconBgRect" presStyleLbl="bgShp" presStyleIdx="4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4F8248A4-6E77-4BD4-B12D-E2CF28005C5E}" type="pres">
      <dgm:prSet presAssocID="{DCB5636A-0552-480E-AC1A-5B938FFE61AA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67009279-8980-47D9-B8C5-FF4E687B3352}" type="pres">
      <dgm:prSet presAssocID="{DCB5636A-0552-480E-AC1A-5B938FFE61AA}" presName="spaceRect" presStyleCnt="0"/>
      <dgm:spPr/>
    </dgm:pt>
    <dgm:pt modelId="{02810D1D-28BB-4946-8BC8-DC43592A9018}" type="pres">
      <dgm:prSet presAssocID="{DCB5636A-0552-480E-AC1A-5B938FFE61AA}" presName="textRect" presStyleLbl="revTx" presStyleIdx="4" presStyleCnt="7">
        <dgm:presLayoutVars>
          <dgm:chMax val="1"/>
          <dgm:chPref val="1"/>
        </dgm:presLayoutVars>
      </dgm:prSet>
      <dgm:spPr/>
    </dgm:pt>
    <dgm:pt modelId="{F31738E8-757E-4536-8ACB-1C9F8061ECBC}" type="pres">
      <dgm:prSet presAssocID="{C71189BD-7F1D-4AF8-8A15-B815F273E451}" presName="sibTrans" presStyleCnt="0"/>
      <dgm:spPr/>
    </dgm:pt>
    <dgm:pt modelId="{4AB6BDB7-29A7-4317-A13E-F303AECDC598}" type="pres">
      <dgm:prSet presAssocID="{419DD354-DFCF-4AB0-BC65-E2845764DCAD}" presName="compNode" presStyleCnt="0"/>
      <dgm:spPr/>
    </dgm:pt>
    <dgm:pt modelId="{A0CF91F8-5480-465F-AAD5-51462DDA4B2C}" type="pres">
      <dgm:prSet presAssocID="{419DD354-DFCF-4AB0-BC65-E2845764DCAD}" presName="iconBgRect" presStyleLbl="bgShp" presStyleIdx="5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0B04A0A2-1ACF-4996-BCA7-6006579F40AA}" type="pres">
      <dgm:prSet presAssocID="{419DD354-DFCF-4AB0-BC65-E2845764DCAD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parkler"/>
        </a:ext>
      </dgm:extLst>
    </dgm:pt>
    <dgm:pt modelId="{DA3956CC-5A06-4AD6-9CA2-1FAA25AA35F6}" type="pres">
      <dgm:prSet presAssocID="{419DD354-DFCF-4AB0-BC65-E2845764DCAD}" presName="spaceRect" presStyleCnt="0"/>
      <dgm:spPr/>
    </dgm:pt>
    <dgm:pt modelId="{551AB013-8475-47CB-8D61-2B3E86729214}" type="pres">
      <dgm:prSet presAssocID="{419DD354-DFCF-4AB0-BC65-E2845764DCAD}" presName="textRect" presStyleLbl="revTx" presStyleIdx="5" presStyleCnt="7">
        <dgm:presLayoutVars>
          <dgm:chMax val="1"/>
          <dgm:chPref val="1"/>
        </dgm:presLayoutVars>
      </dgm:prSet>
      <dgm:spPr/>
    </dgm:pt>
    <dgm:pt modelId="{35E7A8D7-4E71-4CE3-A35E-CDA1833EF291}" type="pres">
      <dgm:prSet presAssocID="{B60DD1DB-09AE-45BA-9146-751FC37116AF}" presName="sibTrans" presStyleCnt="0"/>
      <dgm:spPr/>
    </dgm:pt>
    <dgm:pt modelId="{D515AD0E-BEE7-43AC-9351-ADF17013BC15}" type="pres">
      <dgm:prSet presAssocID="{8908235C-E6D5-453A-94D4-293F7E85BA3A}" presName="compNode" presStyleCnt="0"/>
      <dgm:spPr/>
    </dgm:pt>
    <dgm:pt modelId="{C5E624ED-2FFE-471B-933B-18F3AF25CC7A}" type="pres">
      <dgm:prSet presAssocID="{8908235C-E6D5-453A-94D4-293F7E85BA3A}" presName="iconBgRect" presStyleLbl="bgShp" presStyleIdx="6" presStyleCnt="7"/>
      <dgm:spPr>
        <a:prstGeom prst="round2DiagRect">
          <a:avLst>
            <a:gd name="adj1" fmla="val 29727"/>
            <a:gd name="adj2" fmla="val 0"/>
          </a:avLst>
        </a:prstGeom>
      </dgm:spPr>
    </dgm:pt>
    <dgm:pt modelId="{E25511B5-6FB5-4B73-95A9-4A086215E466}" type="pres">
      <dgm:prSet presAssocID="{8908235C-E6D5-453A-94D4-293F7E85BA3A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rget"/>
        </a:ext>
      </dgm:extLst>
    </dgm:pt>
    <dgm:pt modelId="{05F4D1EC-0C19-4D49-BAF1-8E961A790E11}" type="pres">
      <dgm:prSet presAssocID="{8908235C-E6D5-453A-94D4-293F7E85BA3A}" presName="spaceRect" presStyleCnt="0"/>
      <dgm:spPr/>
    </dgm:pt>
    <dgm:pt modelId="{F95086A7-65AE-4865-B396-4BF7FC1788F1}" type="pres">
      <dgm:prSet presAssocID="{8908235C-E6D5-453A-94D4-293F7E85BA3A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84B57219-B14C-4AF0-8FF2-E24A77307EB0}" type="presOf" srcId="{DCB5636A-0552-480E-AC1A-5B938FFE61AA}" destId="{02810D1D-28BB-4946-8BC8-DC43592A9018}" srcOrd="0" destOrd="0" presId="urn:microsoft.com/office/officeart/2018/5/layout/IconLeafLabelList"/>
    <dgm:cxn modelId="{4D621A20-BCEB-4DD8-A405-6336F80B716A}" type="presOf" srcId="{D172C352-15D2-4843-8644-8FA291B217B0}" destId="{1DA5A6B3-5CFB-44DB-9AA4-C32C3BB21981}" srcOrd="0" destOrd="0" presId="urn:microsoft.com/office/officeart/2018/5/layout/IconLeafLabelList"/>
    <dgm:cxn modelId="{B378B826-AAC3-47E6-993E-9DA49AD87A62}" type="presOf" srcId="{E6682E64-5C56-4C3A-BD4D-AD91454E3ACA}" destId="{CA5BAD48-5943-41BD-BEDB-AE7844C88A1B}" srcOrd="0" destOrd="0" presId="urn:microsoft.com/office/officeart/2018/5/layout/IconLeafLabelList"/>
    <dgm:cxn modelId="{33F28532-95B6-4BA2-80CB-FFD3570416B2}" srcId="{13073D01-7DFF-4C3D-964A-7769EFBBCC9C}" destId="{DCB5636A-0552-480E-AC1A-5B938FFE61AA}" srcOrd="4" destOrd="0" parTransId="{DD63FB8C-4296-4BBA-A28C-62026F4D085C}" sibTransId="{C71189BD-7F1D-4AF8-8A15-B815F273E451}"/>
    <dgm:cxn modelId="{6E201939-0A4F-4A97-95C0-1CBBBF96E4E3}" srcId="{13073D01-7DFF-4C3D-964A-7769EFBBCC9C}" destId="{E9F52E80-0EA2-4F5F-8A9B-7D952F44CFDE}" srcOrd="1" destOrd="0" parTransId="{FFFF975A-E04A-44E2-95A2-350F0D888F7C}" sibTransId="{E007B10E-9156-4898-B7DF-ADFF9141109D}"/>
    <dgm:cxn modelId="{158B6467-7BC6-4BA8-8018-E7CA812C28B9}" srcId="{13073D01-7DFF-4C3D-964A-7769EFBBCC9C}" destId="{D172C352-15D2-4843-8644-8FA291B217B0}" srcOrd="0" destOrd="0" parTransId="{AC8CFBA1-D32F-4129-A114-06FCBB9C08ED}" sibTransId="{2C8F505E-AAA5-49AD-9FEE-7B53C57AE6EF}"/>
    <dgm:cxn modelId="{7AA52175-E113-4362-B1F7-4FAA066CB621}" srcId="{13073D01-7DFF-4C3D-964A-7769EFBBCC9C}" destId="{E6682E64-5C56-4C3A-BD4D-AD91454E3ACA}" srcOrd="3" destOrd="0" parTransId="{7AB491D3-9A25-4D72-BB21-4FB7B382C781}" sibTransId="{239E4B92-535A-4D5D-9612-70E0502328C6}"/>
    <dgm:cxn modelId="{6AD92482-CB7F-4C7E-B6B9-8699983A5B15}" srcId="{13073D01-7DFF-4C3D-964A-7769EFBBCC9C}" destId="{035095F7-420C-4FEB-BAA1-0F2727789E5C}" srcOrd="2" destOrd="0" parTransId="{2900AE20-8D3C-48A8-AD14-9D79776DA2D1}" sibTransId="{8927171E-75EF-48E7-91B6-DFF05E23593B}"/>
    <dgm:cxn modelId="{306A0993-6ADD-4C81-A836-79FD9EE7E580}" type="presOf" srcId="{419DD354-DFCF-4AB0-BC65-E2845764DCAD}" destId="{551AB013-8475-47CB-8D61-2B3E86729214}" srcOrd="0" destOrd="0" presId="urn:microsoft.com/office/officeart/2018/5/layout/IconLeafLabelList"/>
    <dgm:cxn modelId="{781FD3B5-AF83-4663-9C14-0766E8A9F5BE}" type="presOf" srcId="{035095F7-420C-4FEB-BAA1-0F2727789E5C}" destId="{CDDA513B-9734-435F-8134-2328FFE0E443}" srcOrd="0" destOrd="0" presId="urn:microsoft.com/office/officeart/2018/5/layout/IconLeafLabelList"/>
    <dgm:cxn modelId="{0725BCB6-26FE-42F4-AA8F-AA128A75684E}" srcId="{13073D01-7DFF-4C3D-964A-7769EFBBCC9C}" destId="{419DD354-DFCF-4AB0-BC65-E2845764DCAD}" srcOrd="5" destOrd="0" parTransId="{66EA7DD7-4BA4-4D30-B26B-D46A1E04842B}" sibTransId="{B60DD1DB-09AE-45BA-9146-751FC37116AF}"/>
    <dgm:cxn modelId="{37434BD6-DA45-4563-A1F8-AF9237864AD5}" type="presOf" srcId="{13073D01-7DFF-4C3D-964A-7769EFBBCC9C}" destId="{CA751785-B5CA-48F4-ABB9-8168988A2468}" srcOrd="0" destOrd="0" presId="urn:microsoft.com/office/officeart/2018/5/layout/IconLeafLabelList"/>
    <dgm:cxn modelId="{9272B9DE-7357-4211-9647-9FE796F9BAB5}" type="presOf" srcId="{8908235C-E6D5-453A-94D4-293F7E85BA3A}" destId="{F95086A7-65AE-4865-B396-4BF7FC1788F1}" srcOrd="0" destOrd="0" presId="urn:microsoft.com/office/officeart/2018/5/layout/IconLeafLabelList"/>
    <dgm:cxn modelId="{B13DAFE7-BF5C-4BE2-B8D5-45D82F4CC890}" srcId="{13073D01-7DFF-4C3D-964A-7769EFBBCC9C}" destId="{8908235C-E6D5-453A-94D4-293F7E85BA3A}" srcOrd="6" destOrd="0" parTransId="{FDF449A7-66CF-4DDB-9BCE-404B7F140E64}" sibTransId="{6880C109-2B14-467B-8371-7326DFDD909F}"/>
    <dgm:cxn modelId="{EA69BDFF-53EA-40E2-A3FD-CC5642DEE44C}" type="presOf" srcId="{E9F52E80-0EA2-4F5F-8A9B-7D952F44CFDE}" destId="{A45FF60B-59D1-447D-886A-11506FBAA43F}" srcOrd="0" destOrd="0" presId="urn:microsoft.com/office/officeart/2018/5/layout/IconLeafLabelList"/>
    <dgm:cxn modelId="{1EA2C5AF-E638-471A-AA3E-5D43BC28E52F}" type="presParOf" srcId="{CA751785-B5CA-48F4-ABB9-8168988A2468}" destId="{945A4D48-EEBD-4BFD-AE5E-9B4BD3A9641F}" srcOrd="0" destOrd="0" presId="urn:microsoft.com/office/officeart/2018/5/layout/IconLeafLabelList"/>
    <dgm:cxn modelId="{D6F547F7-319F-46D0-A22B-CD466A43885A}" type="presParOf" srcId="{945A4D48-EEBD-4BFD-AE5E-9B4BD3A9641F}" destId="{6DEC5276-3475-441A-9E38-548B0EBD9E11}" srcOrd="0" destOrd="0" presId="urn:microsoft.com/office/officeart/2018/5/layout/IconLeafLabelList"/>
    <dgm:cxn modelId="{2D1B3F58-F866-4545-9625-E8E14A8F8EB2}" type="presParOf" srcId="{945A4D48-EEBD-4BFD-AE5E-9B4BD3A9641F}" destId="{FBFCEE56-B5FB-4AFB-8E87-AF7CBF8E1B2F}" srcOrd="1" destOrd="0" presId="urn:microsoft.com/office/officeart/2018/5/layout/IconLeafLabelList"/>
    <dgm:cxn modelId="{61829772-E533-4092-AB93-FB19D11C18F7}" type="presParOf" srcId="{945A4D48-EEBD-4BFD-AE5E-9B4BD3A9641F}" destId="{40004F39-30BA-4620-9803-33A985CEEAA7}" srcOrd="2" destOrd="0" presId="urn:microsoft.com/office/officeart/2018/5/layout/IconLeafLabelList"/>
    <dgm:cxn modelId="{EBA727C6-45BD-46AE-A6C8-453A7384A1FA}" type="presParOf" srcId="{945A4D48-EEBD-4BFD-AE5E-9B4BD3A9641F}" destId="{1DA5A6B3-5CFB-44DB-9AA4-C32C3BB21981}" srcOrd="3" destOrd="0" presId="urn:microsoft.com/office/officeart/2018/5/layout/IconLeafLabelList"/>
    <dgm:cxn modelId="{D7D0F49B-6CF5-423C-851C-06573DDB13F2}" type="presParOf" srcId="{CA751785-B5CA-48F4-ABB9-8168988A2468}" destId="{65AECF04-4A37-4C31-9CF2-5E1AD535AB9D}" srcOrd="1" destOrd="0" presId="urn:microsoft.com/office/officeart/2018/5/layout/IconLeafLabelList"/>
    <dgm:cxn modelId="{1AC5BEFB-9C20-4707-978B-218D692F730D}" type="presParOf" srcId="{CA751785-B5CA-48F4-ABB9-8168988A2468}" destId="{AC00C433-BDEB-4C24-9843-F49B47B4F797}" srcOrd="2" destOrd="0" presId="urn:microsoft.com/office/officeart/2018/5/layout/IconLeafLabelList"/>
    <dgm:cxn modelId="{3299443E-C216-4D93-A363-F5DDAD4C7988}" type="presParOf" srcId="{AC00C433-BDEB-4C24-9843-F49B47B4F797}" destId="{4F648E34-6A9D-4E44-91BF-DAFB47F9D31A}" srcOrd="0" destOrd="0" presId="urn:microsoft.com/office/officeart/2018/5/layout/IconLeafLabelList"/>
    <dgm:cxn modelId="{A0834A3E-3C49-4381-B6FD-39F53E328E92}" type="presParOf" srcId="{AC00C433-BDEB-4C24-9843-F49B47B4F797}" destId="{E1418443-0140-4E84-A273-F5FFDB84782E}" srcOrd="1" destOrd="0" presId="urn:microsoft.com/office/officeart/2018/5/layout/IconLeafLabelList"/>
    <dgm:cxn modelId="{8277CB64-70EC-4D51-8A89-C522C2CF4D2D}" type="presParOf" srcId="{AC00C433-BDEB-4C24-9843-F49B47B4F797}" destId="{B512F1BF-994B-4EF7-829E-7F69CA8BA4EF}" srcOrd="2" destOrd="0" presId="urn:microsoft.com/office/officeart/2018/5/layout/IconLeafLabelList"/>
    <dgm:cxn modelId="{38E953E5-7268-46E6-BCA7-41B429355886}" type="presParOf" srcId="{AC00C433-BDEB-4C24-9843-F49B47B4F797}" destId="{A45FF60B-59D1-447D-886A-11506FBAA43F}" srcOrd="3" destOrd="0" presId="urn:microsoft.com/office/officeart/2018/5/layout/IconLeafLabelList"/>
    <dgm:cxn modelId="{2A82650C-5760-4E14-859F-4C210E11499F}" type="presParOf" srcId="{CA751785-B5CA-48F4-ABB9-8168988A2468}" destId="{AFAE4CFD-1158-41B8-9DC7-F3D5211D1D85}" srcOrd="3" destOrd="0" presId="urn:microsoft.com/office/officeart/2018/5/layout/IconLeafLabelList"/>
    <dgm:cxn modelId="{276BD009-058D-425D-88D3-686A7609EB92}" type="presParOf" srcId="{CA751785-B5CA-48F4-ABB9-8168988A2468}" destId="{A4DDEEC2-4212-4C06-94A6-E588D1870693}" srcOrd="4" destOrd="0" presId="urn:microsoft.com/office/officeart/2018/5/layout/IconLeafLabelList"/>
    <dgm:cxn modelId="{698D2735-B9AE-4EC9-B92D-CD3422C57ECE}" type="presParOf" srcId="{A4DDEEC2-4212-4C06-94A6-E588D1870693}" destId="{6FBF4E67-8B4A-48C2-9559-5854777B9C19}" srcOrd="0" destOrd="0" presId="urn:microsoft.com/office/officeart/2018/5/layout/IconLeafLabelList"/>
    <dgm:cxn modelId="{622A2E39-DF7B-4798-849E-0F840F9E0574}" type="presParOf" srcId="{A4DDEEC2-4212-4C06-94A6-E588D1870693}" destId="{292AEFA4-A2D2-416C-BB79-293D1E286708}" srcOrd="1" destOrd="0" presId="urn:microsoft.com/office/officeart/2018/5/layout/IconLeafLabelList"/>
    <dgm:cxn modelId="{5E9F75C6-7585-4D2B-AB8D-2E3EE7CC4F1F}" type="presParOf" srcId="{A4DDEEC2-4212-4C06-94A6-E588D1870693}" destId="{6EEDE762-3A6E-4973-8D44-2790202A32DA}" srcOrd="2" destOrd="0" presId="urn:microsoft.com/office/officeart/2018/5/layout/IconLeafLabelList"/>
    <dgm:cxn modelId="{E38842CB-32E0-4B8F-B631-5F3FB7E186C0}" type="presParOf" srcId="{A4DDEEC2-4212-4C06-94A6-E588D1870693}" destId="{CDDA513B-9734-435F-8134-2328FFE0E443}" srcOrd="3" destOrd="0" presId="urn:microsoft.com/office/officeart/2018/5/layout/IconLeafLabelList"/>
    <dgm:cxn modelId="{C7F162C3-71E2-494A-8A5E-EA754D8472D3}" type="presParOf" srcId="{CA751785-B5CA-48F4-ABB9-8168988A2468}" destId="{FF651D94-EEE2-44E2-9666-5C8C410239AF}" srcOrd="5" destOrd="0" presId="urn:microsoft.com/office/officeart/2018/5/layout/IconLeafLabelList"/>
    <dgm:cxn modelId="{5C5219EE-5292-488A-890D-D83BFCECE9EF}" type="presParOf" srcId="{CA751785-B5CA-48F4-ABB9-8168988A2468}" destId="{34C71B1F-8238-4238-8626-78E6EE37A38B}" srcOrd="6" destOrd="0" presId="urn:microsoft.com/office/officeart/2018/5/layout/IconLeafLabelList"/>
    <dgm:cxn modelId="{29AAB5DD-8A30-4810-BE5C-45D8D2F0EF97}" type="presParOf" srcId="{34C71B1F-8238-4238-8626-78E6EE37A38B}" destId="{49048541-863D-4361-87BB-CF5C2CD2F575}" srcOrd="0" destOrd="0" presId="urn:microsoft.com/office/officeart/2018/5/layout/IconLeafLabelList"/>
    <dgm:cxn modelId="{11924FC6-7D30-44BB-8221-8D1582F36381}" type="presParOf" srcId="{34C71B1F-8238-4238-8626-78E6EE37A38B}" destId="{CABF78FF-F56C-4ABA-A482-693C7DCB6C7C}" srcOrd="1" destOrd="0" presId="urn:microsoft.com/office/officeart/2018/5/layout/IconLeafLabelList"/>
    <dgm:cxn modelId="{F4CF0EF6-3FE6-4F14-9479-F9ED0A264CCE}" type="presParOf" srcId="{34C71B1F-8238-4238-8626-78E6EE37A38B}" destId="{322DAEE0-D873-4A02-89F9-E58E87BAD86F}" srcOrd="2" destOrd="0" presId="urn:microsoft.com/office/officeart/2018/5/layout/IconLeafLabelList"/>
    <dgm:cxn modelId="{979412D0-CFFF-4311-8285-75CE49C72C85}" type="presParOf" srcId="{34C71B1F-8238-4238-8626-78E6EE37A38B}" destId="{CA5BAD48-5943-41BD-BEDB-AE7844C88A1B}" srcOrd="3" destOrd="0" presId="urn:microsoft.com/office/officeart/2018/5/layout/IconLeafLabelList"/>
    <dgm:cxn modelId="{C2DBBCE2-7A46-4FFE-84A7-1D57068D6B6F}" type="presParOf" srcId="{CA751785-B5CA-48F4-ABB9-8168988A2468}" destId="{D1A4AF85-F3BC-4D14-959B-8D48626FC4DF}" srcOrd="7" destOrd="0" presId="urn:microsoft.com/office/officeart/2018/5/layout/IconLeafLabelList"/>
    <dgm:cxn modelId="{3D228502-3B8C-4939-8BCA-E2FC881AE1BC}" type="presParOf" srcId="{CA751785-B5CA-48F4-ABB9-8168988A2468}" destId="{1FD79787-A3B2-4FC3-B755-D0708D4E1309}" srcOrd="8" destOrd="0" presId="urn:microsoft.com/office/officeart/2018/5/layout/IconLeafLabelList"/>
    <dgm:cxn modelId="{9287142A-5863-4519-8E57-DD4537D911CF}" type="presParOf" srcId="{1FD79787-A3B2-4FC3-B755-D0708D4E1309}" destId="{80DDE27C-7850-475A-8307-BB3362AF42C1}" srcOrd="0" destOrd="0" presId="urn:microsoft.com/office/officeart/2018/5/layout/IconLeafLabelList"/>
    <dgm:cxn modelId="{A748C0CE-C4FF-4BD0-B0D3-F9EFE3F4FD65}" type="presParOf" srcId="{1FD79787-A3B2-4FC3-B755-D0708D4E1309}" destId="{4F8248A4-6E77-4BD4-B12D-E2CF28005C5E}" srcOrd="1" destOrd="0" presId="urn:microsoft.com/office/officeart/2018/5/layout/IconLeafLabelList"/>
    <dgm:cxn modelId="{84147B32-0911-4998-9D28-FA21EE8172A3}" type="presParOf" srcId="{1FD79787-A3B2-4FC3-B755-D0708D4E1309}" destId="{67009279-8980-47D9-B8C5-FF4E687B3352}" srcOrd="2" destOrd="0" presId="urn:microsoft.com/office/officeart/2018/5/layout/IconLeafLabelList"/>
    <dgm:cxn modelId="{9BD384FA-6272-43A7-B417-F0EAD506EAB6}" type="presParOf" srcId="{1FD79787-A3B2-4FC3-B755-D0708D4E1309}" destId="{02810D1D-28BB-4946-8BC8-DC43592A9018}" srcOrd="3" destOrd="0" presId="urn:microsoft.com/office/officeart/2018/5/layout/IconLeafLabelList"/>
    <dgm:cxn modelId="{44ADABED-5DA8-4DB9-956E-0BA6A369455B}" type="presParOf" srcId="{CA751785-B5CA-48F4-ABB9-8168988A2468}" destId="{F31738E8-757E-4536-8ACB-1C9F8061ECBC}" srcOrd="9" destOrd="0" presId="urn:microsoft.com/office/officeart/2018/5/layout/IconLeafLabelList"/>
    <dgm:cxn modelId="{D09A8347-4789-47A0-89A4-B12AE7C89008}" type="presParOf" srcId="{CA751785-B5CA-48F4-ABB9-8168988A2468}" destId="{4AB6BDB7-29A7-4317-A13E-F303AECDC598}" srcOrd="10" destOrd="0" presId="urn:microsoft.com/office/officeart/2018/5/layout/IconLeafLabelList"/>
    <dgm:cxn modelId="{A5E70C68-3163-49EC-B38B-8925A552E8C5}" type="presParOf" srcId="{4AB6BDB7-29A7-4317-A13E-F303AECDC598}" destId="{A0CF91F8-5480-465F-AAD5-51462DDA4B2C}" srcOrd="0" destOrd="0" presId="urn:microsoft.com/office/officeart/2018/5/layout/IconLeafLabelList"/>
    <dgm:cxn modelId="{92EA14A7-2FF1-4A10-B17A-2835B7E76314}" type="presParOf" srcId="{4AB6BDB7-29A7-4317-A13E-F303AECDC598}" destId="{0B04A0A2-1ACF-4996-BCA7-6006579F40AA}" srcOrd="1" destOrd="0" presId="urn:microsoft.com/office/officeart/2018/5/layout/IconLeafLabelList"/>
    <dgm:cxn modelId="{26F947DC-0E8C-42C5-ABD1-1563B29470A4}" type="presParOf" srcId="{4AB6BDB7-29A7-4317-A13E-F303AECDC598}" destId="{DA3956CC-5A06-4AD6-9CA2-1FAA25AA35F6}" srcOrd="2" destOrd="0" presId="urn:microsoft.com/office/officeart/2018/5/layout/IconLeafLabelList"/>
    <dgm:cxn modelId="{836A6A53-7C01-421F-ADDD-946B3D2B02B5}" type="presParOf" srcId="{4AB6BDB7-29A7-4317-A13E-F303AECDC598}" destId="{551AB013-8475-47CB-8D61-2B3E86729214}" srcOrd="3" destOrd="0" presId="urn:microsoft.com/office/officeart/2018/5/layout/IconLeafLabelList"/>
    <dgm:cxn modelId="{974ADDAE-B6DE-48C3-9F44-0C4CF41B6E0D}" type="presParOf" srcId="{CA751785-B5CA-48F4-ABB9-8168988A2468}" destId="{35E7A8D7-4E71-4CE3-A35E-CDA1833EF291}" srcOrd="11" destOrd="0" presId="urn:microsoft.com/office/officeart/2018/5/layout/IconLeafLabelList"/>
    <dgm:cxn modelId="{1C4E5AFD-28AF-4961-9DB5-06375903E14F}" type="presParOf" srcId="{CA751785-B5CA-48F4-ABB9-8168988A2468}" destId="{D515AD0E-BEE7-43AC-9351-ADF17013BC15}" srcOrd="12" destOrd="0" presId="urn:microsoft.com/office/officeart/2018/5/layout/IconLeafLabelList"/>
    <dgm:cxn modelId="{FAA5526D-7514-401E-9CE2-71496A77A7E9}" type="presParOf" srcId="{D515AD0E-BEE7-43AC-9351-ADF17013BC15}" destId="{C5E624ED-2FFE-471B-933B-18F3AF25CC7A}" srcOrd="0" destOrd="0" presId="urn:microsoft.com/office/officeart/2018/5/layout/IconLeafLabelList"/>
    <dgm:cxn modelId="{EFE017CA-52D4-4E74-B433-9B84D906A4DF}" type="presParOf" srcId="{D515AD0E-BEE7-43AC-9351-ADF17013BC15}" destId="{E25511B5-6FB5-4B73-95A9-4A086215E466}" srcOrd="1" destOrd="0" presId="urn:microsoft.com/office/officeart/2018/5/layout/IconLeafLabelList"/>
    <dgm:cxn modelId="{69F29AC8-68A8-48B3-B005-AEFEB2315682}" type="presParOf" srcId="{D515AD0E-BEE7-43AC-9351-ADF17013BC15}" destId="{05F4D1EC-0C19-4D49-BAF1-8E961A790E11}" srcOrd="2" destOrd="0" presId="urn:microsoft.com/office/officeart/2018/5/layout/IconLeafLabelList"/>
    <dgm:cxn modelId="{5D473311-475A-43BE-A328-A40621D86B8B}" type="presParOf" srcId="{D515AD0E-BEE7-43AC-9351-ADF17013BC15}" destId="{F95086A7-65AE-4865-B396-4BF7FC1788F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3B1A24-50F9-4DC3-B11F-930A6D0B153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2" csCatId="colorful" phldr="1"/>
      <dgm:spPr/>
      <dgm:t>
        <a:bodyPr/>
        <a:lstStyle/>
        <a:p>
          <a:endParaRPr lang="en-US"/>
        </a:p>
      </dgm:t>
    </dgm:pt>
    <dgm:pt modelId="{5E507561-FD18-4C8C-8938-DD9C1AFF3BA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3200" baseline="0"/>
            <a:t>Яндекс карты</a:t>
          </a:r>
          <a:endParaRPr lang="en-US" sz="3200"/>
        </a:p>
      </dgm:t>
    </dgm:pt>
    <dgm:pt modelId="{60701A00-C825-4E48-8825-B8C924499200}" type="parTrans" cxnId="{834E232B-0D16-43BF-9CCE-D295C04A2FD6}">
      <dgm:prSet/>
      <dgm:spPr/>
      <dgm:t>
        <a:bodyPr/>
        <a:lstStyle/>
        <a:p>
          <a:endParaRPr lang="en-US" sz="2400"/>
        </a:p>
      </dgm:t>
    </dgm:pt>
    <dgm:pt modelId="{3708CC67-4E2A-466C-BE67-0FFDCB6E5E91}" type="sibTrans" cxnId="{834E232B-0D16-43BF-9CCE-D295C04A2FD6}">
      <dgm:prSet/>
      <dgm:spPr/>
      <dgm:t>
        <a:bodyPr/>
        <a:lstStyle/>
        <a:p>
          <a:pPr>
            <a:lnSpc>
              <a:spcPct val="100000"/>
            </a:lnSpc>
          </a:pPr>
          <a:endParaRPr lang="en-US" sz="2400"/>
        </a:p>
      </dgm:t>
    </dgm:pt>
    <dgm:pt modelId="{B2E4E3D3-D2A0-4675-ABFF-6E0EFD94191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200" baseline="0"/>
            <a:t>Googl</a:t>
          </a:r>
          <a:r>
            <a:rPr lang="ru-RU" sz="3200" baseline="0"/>
            <a:t>е карты </a:t>
          </a:r>
          <a:endParaRPr lang="en-US" sz="3200"/>
        </a:p>
      </dgm:t>
    </dgm:pt>
    <dgm:pt modelId="{2386D891-A165-4CCA-A53A-98BFE3C88593}" type="parTrans" cxnId="{1F14824F-6C4C-44D3-8649-1906AD75CDF9}">
      <dgm:prSet/>
      <dgm:spPr/>
      <dgm:t>
        <a:bodyPr/>
        <a:lstStyle/>
        <a:p>
          <a:endParaRPr lang="en-US" sz="2400"/>
        </a:p>
      </dgm:t>
    </dgm:pt>
    <dgm:pt modelId="{6EC2AAC6-4449-4E57-8B69-B56375B6B0D2}" type="sibTrans" cxnId="{1F14824F-6C4C-44D3-8649-1906AD75CDF9}">
      <dgm:prSet/>
      <dgm:spPr/>
      <dgm:t>
        <a:bodyPr/>
        <a:lstStyle/>
        <a:p>
          <a:pPr>
            <a:lnSpc>
              <a:spcPct val="100000"/>
            </a:lnSpc>
          </a:pPr>
          <a:endParaRPr lang="en-US" sz="2400"/>
        </a:p>
      </dgm:t>
    </dgm:pt>
    <dgm:pt modelId="{4258510F-13C3-4FDE-AFF0-9EDE94B3FD7F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3200" baseline="0" dirty="0"/>
            <a:t>2Gis</a:t>
          </a:r>
          <a:endParaRPr lang="en-US" sz="3200" dirty="0"/>
        </a:p>
      </dgm:t>
    </dgm:pt>
    <dgm:pt modelId="{21ADFC90-F231-4812-94B5-D222006682DF}" type="parTrans" cxnId="{BD9F03C8-B31D-48D9-BCC5-E4AED38E41D6}">
      <dgm:prSet/>
      <dgm:spPr/>
      <dgm:t>
        <a:bodyPr/>
        <a:lstStyle/>
        <a:p>
          <a:endParaRPr lang="en-US" sz="2400"/>
        </a:p>
      </dgm:t>
    </dgm:pt>
    <dgm:pt modelId="{6EDDA193-CD72-4B69-8751-17DA732CED1C}" type="sibTrans" cxnId="{BD9F03C8-B31D-48D9-BCC5-E4AED38E41D6}">
      <dgm:prSet/>
      <dgm:spPr/>
      <dgm:t>
        <a:bodyPr/>
        <a:lstStyle/>
        <a:p>
          <a:endParaRPr lang="en-US" sz="2400"/>
        </a:p>
      </dgm:t>
    </dgm:pt>
    <dgm:pt modelId="{51A42A47-FC55-4479-A3AC-FA9ABB2996BB}" type="pres">
      <dgm:prSet presAssocID="{A33B1A24-50F9-4DC3-B11F-930A6D0B1532}" presName="root" presStyleCnt="0">
        <dgm:presLayoutVars>
          <dgm:dir/>
          <dgm:resizeHandles val="exact"/>
        </dgm:presLayoutVars>
      </dgm:prSet>
      <dgm:spPr/>
    </dgm:pt>
    <dgm:pt modelId="{04222582-1D2E-4500-B9D5-A84CF22936B8}" type="pres">
      <dgm:prSet presAssocID="{5E507561-FD18-4C8C-8938-DD9C1AFF3BA6}" presName="compNode" presStyleCnt="0"/>
      <dgm:spPr/>
    </dgm:pt>
    <dgm:pt modelId="{0A01EF5A-7B7E-4EBA-849D-8B5E03C3BDBF}" type="pres">
      <dgm:prSet presAssocID="{5E507561-FD18-4C8C-8938-DD9C1AFF3BA6}" presName="iconBgRect" presStyleLbl="bgShp" presStyleIdx="0" presStyleCnt="3"/>
      <dgm:spPr/>
    </dgm:pt>
    <dgm:pt modelId="{B2FAD23D-71D4-407A-85EB-6A8DD5382735}" type="pres">
      <dgm:prSet presAssocID="{5E507561-FD18-4C8C-8938-DD9C1AFF3BA6}" presName="iconRect" presStyleLbl="nod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/>
    </dgm:pt>
    <dgm:pt modelId="{0B533421-03DA-4D70-94D6-ED80B2765C5B}" type="pres">
      <dgm:prSet presAssocID="{5E507561-FD18-4C8C-8938-DD9C1AFF3BA6}" presName="spaceRect" presStyleCnt="0"/>
      <dgm:spPr/>
    </dgm:pt>
    <dgm:pt modelId="{00B4EE46-394F-472E-A7EC-57A56F0D9E03}" type="pres">
      <dgm:prSet presAssocID="{5E507561-FD18-4C8C-8938-DD9C1AFF3BA6}" presName="textRect" presStyleLbl="revTx" presStyleIdx="0" presStyleCnt="3">
        <dgm:presLayoutVars>
          <dgm:chMax val="1"/>
          <dgm:chPref val="1"/>
        </dgm:presLayoutVars>
      </dgm:prSet>
      <dgm:spPr/>
    </dgm:pt>
    <dgm:pt modelId="{E020E347-56F3-42E6-AF6E-31551B45E246}" type="pres">
      <dgm:prSet presAssocID="{3708CC67-4E2A-466C-BE67-0FFDCB6E5E91}" presName="sibTrans" presStyleCnt="0"/>
      <dgm:spPr/>
    </dgm:pt>
    <dgm:pt modelId="{2D8D1356-8FBE-4717-8A0D-BAAEDFCF8572}" type="pres">
      <dgm:prSet presAssocID="{B2E4E3D3-D2A0-4675-ABFF-6E0EFD94191D}" presName="compNode" presStyleCnt="0"/>
      <dgm:spPr/>
    </dgm:pt>
    <dgm:pt modelId="{B3D17CAA-AA38-4776-A77F-BEC4DD850B85}" type="pres">
      <dgm:prSet presAssocID="{B2E4E3D3-D2A0-4675-ABFF-6E0EFD94191D}" presName="iconBgRect" presStyleLbl="bgShp" presStyleIdx="1" presStyleCnt="3"/>
      <dgm:spPr/>
    </dgm:pt>
    <dgm:pt modelId="{C7299EF8-B0E7-484F-BC10-9342106140FE}" type="pres">
      <dgm:prSet presAssocID="{B2E4E3D3-D2A0-4675-ABFF-6E0EFD94191D}" presName="iconRect" presStyleLbl="node1" presStyleIdx="1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/>
    </dgm:pt>
    <dgm:pt modelId="{1A389EE4-3518-492E-AFCA-4236C6431227}" type="pres">
      <dgm:prSet presAssocID="{B2E4E3D3-D2A0-4675-ABFF-6E0EFD94191D}" presName="spaceRect" presStyleCnt="0"/>
      <dgm:spPr/>
    </dgm:pt>
    <dgm:pt modelId="{2425AC89-39C5-42C7-AA4F-1895C59F648D}" type="pres">
      <dgm:prSet presAssocID="{B2E4E3D3-D2A0-4675-ABFF-6E0EFD94191D}" presName="textRect" presStyleLbl="revTx" presStyleIdx="1" presStyleCnt="3">
        <dgm:presLayoutVars>
          <dgm:chMax val="1"/>
          <dgm:chPref val="1"/>
        </dgm:presLayoutVars>
      </dgm:prSet>
      <dgm:spPr/>
    </dgm:pt>
    <dgm:pt modelId="{1FBE1AE6-CF7A-444F-813D-E8569079BEB3}" type="pres">
      <dgm:prSet presAssocID="{6EC2AAC6-4449-4E57-8B69-B56375B6B0D2}" presName="sibTrans" presStyleCnt="0"/>
      <dgm:spPr/>
    </dgm:pt>
    <dgm:pt modelId="{E263C2AC-E89A-4074-9730-F03C1C81C440}" type="pres">
      <dgm:prSet presAssocID="{4258510F-13C3-4FDE-AFF0-9EDE94B3FD7F}" presName="compNode" presStyleCnt="0"/>
      <dgm:spPr/>
    </dgm:pt>
    <dgm:pt modelId="{6FB668C9-40AE-4BD6-A6DD-5DD60BBC17FF}" type="pres">
      <dgm:prSet presAssocID="{4258510F-13C3-4FDE-AFF0-9EDE94B3FD7F}" presName="iconBgRect" presStyleLbl="bgShp" presStyleIdx="2" presStyleCnt="3"/>
      <dgm:spPr/>
    </dgm:pt>
    <dgm:pt modelId="{B120698E-3854-4F10-979B-BCAC8DEC0BBF}" type="pres">
      <dgm:prSet presAssocID="{4258510F-13C3-4FDE-AFF0-9EDE94B3FD7F}" presName="iconRect" presStyleLbl="nod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B4856EA1-4290-4B7B-8D8A-F29221CBA370}" type="pres">
      <dgm:prSet presAssocID="{4258510F-13C3-4FDE-AFF0-9EDE94B3FD7F}" presName="spaceRect" presStyleCnt="0"/>
      <dgm:spPr/>
    </dgm:pt>
    <dgm:pt modelId="{D7E6BBE2-705D-4DD6-87A4-86BBA0CD219F}" type="pres">
      <dgm:prSet presAssocID="{4258510F-13C3-4FDE-AFF0-9EDE94B3FD7F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834E232B-0D16-43BF-9CCE-D295C04A2FD6}" srcId="{A33B1A24-50F9-4DC3-B11F-930A6D0B1532}" destId="{5E507561-FD18-4C8C-8938-DD9C1AFF3BA6}" srcOrd="0" destOrd="0" parTransId="{60701A00-C825-4E48-8825-B8C924499200}" sibTransId="{3708CC67-4E2A-466C-BE67-0FFDCB6E5E91}"/>
    <dgm:cxn modelId="{4C396B3B-9FE1-41FE-80C1-1A7255732C6B}" type="presOf" srcId="{4258510F-13C3-4FDE-AFF0-9EDE94B3FD7F}" destId="{D7E6BBE2-705D-4DD6-87A4-86BBA0CD219F}" srcOrd="0" destOrd="0" presId="urn:microsoft.com/office/officeart/2018/5/layout/IconCircleLabelList"/>
    <dgm:cxn modelId="{56E55248-3AA4-4760-9F8D-736F29E2B83D}" type="presOf" srcId="{5E507561-FD18-4C8C-8938-DD9C1AFF3BA6}" destId="{00B4EE46-394F-472E-A7EC-57A56F0D9E03}" srcOrd="0" destOrd="0" presId="urn:microsoft.com/office/officeart/2018/5/layout/IconCircleLabelList"/>
    <dgm:cxn modelId="{8A2A5749-59E4-4E54-B557-4D12B1A10863}" type="presOf" srcId="{A33B1A24-50F9-4DC3-B11F-930A6D0B1532}" destId="{51A42A47-FC55-4479-A3AC-FA9ABB2996BB}" srcOrd="0" destOrd="0" presId="urn:microsoft.com/office/officeart/2018/5/layout/IconCircleLabelList"/>
    <dgm:cxn modelId="{1F14824F-6C4C-44D3-8649-1906AD75CDF9}" srcId="{A33B1A24-50F9-4DC3-B11F-930A6D0B1532}" destId="{B2E4E3D3-D2A0-4675-ABFF-6E0EFD94191D}" srcOrd="1" destOrd="0" parTransId="{2386D891-A165-4CCA-A53A-98BFE3C88593}" sibTransId="{6EC2AAC6-4449-4E57-8B69-B56375B6B0D2}"/>
    <dgm:cxn modelId="{8B8AA1BD-ECE5-4EFE-80FE-0395F4BE5603}" type="presOf" srcId="{B2E4E3D3-D2A0-4675-ABFF-6E0EFD94191D}" destId="{2425AC89-39C5-42C7-AA4F-1895C59F648D}" srcOrd="0" destOrd="0" presId="urn:microsoft.com/office/officeart/2018/5/layout/IconCircleLabelList"/>
    <dgm:cxn modelId="{BD9F03C8-B31D-48D9-BCC5-E4AED38E41D6}" srcId="{A33B1A24-50F9-4DC3-B11F-930A6D0B1532}" destId="{4258510F-13C3-4FDE-AFF0-9EDE94B3FD7F}" srcOrd="2" destOrd="0" parTransId="{21ADFC90-F231-4812-94B5-D222006682DF}" sibTransId="{6EDDA193-CD72-4B69-8751-17DA732CED1C}"/>
    <dgm:cxn modelId="{19518325-D9F5-41D3-A814-8C026B9DE734}" type="presParOf" srcId="{51A42A47-FC55-4479-A3AC-FA9ABB2996BB}" destId="{04222582-1D2E-4500-B9D5-A84CF22936B8}" srcOrd="0" destOrd="0" presId="urn:microsoft.com/office/officeart/2018/5/layout/IconCircleLabelList"/>
    <dgm:cxn modelId="{CEE513A6-C20F-4101-8C36-1A4638F56192}" type="presParOf" srcId="{04222582-1D2E-4500-B9D5-A84CF22936B8}" destId="{0A01EF5A-7B7E-4EBA-849D-8B5E03C3BDBF}" srcOrd="0" destOrd="0" presId="urn:microsoft.com/office/officeart/2018/5/layout/IconCircleLabelList"/>
    <dgm:cxn modelId="{C6BA679E-28CE-49AF-A1EE-6D6C5982A3BA}" type="presParOf" srcId="{04222582-1D2E-4500-B9D5-A84CF22936B8}" destId="{B2FAD23D-71D4-407A-85EB-6A8DD5382735}" srcOrd="1" destOrd="0" presId="urn:microsoft.com/office/officeart/2018/5/layout/IconCircleLabelList"/>
    <dgm:cxn modelId="{08D3F2D4-F88C-45D5-B3A3-E7FACC27681C}" type="presParOf" srcId="{04222582-1D2E-4500-B9D5-A84CF22936B8}" destId="{0B533421-03DA-4D70-94D6-ED80B2765C5B}" srcOrd="2" destOrd="0" presId="urn:microsoft.com/office/officeart/2018/5/layout/IconCircleLabelList"/>
    <dgm:cxn modelId="{27F8975B-DF8E-4B0C-AA80-5D1CC7A9FE33}" type="presParOf" srcId="{04222582-1D2E-4500-B9D5-A84CF22936B8}" destId="{00B4EE46-394F-472E-A7EC-57A56F0D9E03}" srcOrd="3" destOrd="0" presId="urn:microsoft.com/office/officeart/2018/5/layout/IconCircleLabelList"/>
    <dgm:cxn modelId="{4B285682-B573-48FF-8662-2B49751FC813}" type="presParOf" srcId="{51A42A47-FC55-4479-A3AC-FA9ABB2996BB}" destId="{E020E347-56F3-42E6-AF6E-31551B45E246}" srcOrd="1" destOrd="0" presId="urn:microsoft.com/office/officeart/2018/5/layout/IconCircleLabelList"/>
    <dgm:cxn modelId="{7F0D0110-5CAC-438B-BC8A-EEFFA2B4CC3C}" type="presParOf" srcId="{51A42A47-FC55-4479-A3AC-FA9ABB2996BB}" destId="{2D8D1356-8FBE-4717-8A0D-BAAEDFCF8572}" srcOrd="2" destOrd="0" presId="urn:microsoft.com/office/officeart/2018/5/layout/IconCircleLabelList"/>
    <dgm:cxn modelId="{D897FA91-735B-45C6-8B2E-E5C8F7860E8D}" type="presParOf" srcId="{2D8D1356-8FBE-4717-8A0D-BAAEDFCF8572}" destId="{B3D17CAA-AA38-4776-A77F-BEC4DD850B85}" srcOrd="0" destOrd="0" presId="urn:microsoft.com/office/officeart/2018/5/layout/IconCircleLabelList"/>
    <dgm:cxn modelId="{3925405F-4BF4-4137-99FC-DEAFF51CD423}" type="presParOf" srcId="{2D8D1356-8FBE-4717-8A0D-BAAEDFCF8572}" destId="{C7299EF8-B0E7-484F-BC10-9342106140FE}" srcOrd="1" destOrd="0" presId="urn:microsoft.com/office/officeart/2018/5/layout/IconCircleLabelList"/>
    <dgm:cxn modelId="{07E661B7-12A6-422A-B606-1A7AC4563065}" type="presParOf" srcId="{2D8D1356-8FBE-4717-8A0D-BAAEDFCF8572}" destId="{1A389EE4-3518-492E-AFCA-4236C6431227}" srcOrd="2" destOrd="0" presId="urn:microsoft.com/office/officeart/2018/5/layout/IconCircleLabelList"/>
    <dgm:cxn modelId="{99D59603-991E-494A-8EC2-FE6E563E3E4B}" type="presParOf" srcId="{2D8D1356-8FBE-4717-8A0D-BAAEDFCF8572}" destId="{2425AC89-39C5-42C7-AA4F-1895C59F648D}" srcOrd="3" destOrd="0" presId="urn:microsoft.com/office/officeart/2018/5/layout/IconCircleLabelList"/>
    <dgm:cxn modelId="{CF478C23-002A-4680-AEAB-A2546B131A40}" type="presParOf" srcId="{51A42A47-FC55-4479-A3AC-FA9ABB2996BB}" destId="{1FBE1AE6-CF7A-444F-813D-E8569079BEB3}" srcOrd="3" destOrd="0" presId="urn:microsoft.com/office/officeart/2018/5/layout/IconCircleLabelList"/>
    <dgm:cxn modelId="{ECA47529-2C2B-4829-A376-64996807F8CA}" type="presParOf" srcId="{51A42A47-FC55-4479-A3AC-FA9ABB2996BB}" destId="{E263C2AC-E89A-4074-9730-F03C1C81C440}" srcOrd="4" destOrd="0" presId="urn:microsoft.com/office/officeart/2018/5/layout/IconCircleLabelList"/>
    <dgm:cxn modelId="{CE5CBC17-434E-4968-BE51-43342CCCEBBD}" type="presParOf" srcId="{E263C2AC-E89A-4074-9730-F03C1C81C440}" destId="{6FB668C9-40AE-4BD6-A6DD-5DD60BBC17FF}" srcOrd="0" destOrd="0" presId="urn:microsoft.com/office/officeart/2018/5/layout/IconCircleLabelList"/>
    <dgm:cxn modelId="{B0E1FA34-98D7-40E3-9FFD-FFF949E62817}" type="presParOf" srcId="{E263C2AC-E89A-4074-9730-F03C1C81C440}" destId="{B120698E-3854-4F10-979B-BCAC8DEC0BBF}" srcOrd="1" destOrd="0" presId="urn:microsoft.com/office/officeart/2018/5/layout/IconCircleLabelList"/>
    <dgm:cxn modelId="{19A96230-D035-4321-84C0-0A0616C5F99C}" type="presParOf" srcId="{E263C2AC-E89A-4074-9730-F03C1C81C440}" destId="{B4856EA1-4290-4B7B-8D8A-F29221CBA370}" srcOrd="2" destOrd="0" presId="urn:microsoft.com/office/officeart/2018/5/layout/IconCircleLabelList"/>
    <dgm:cxn modelId="{5317CFA0-1632-4D3B-B331-AE707BA5B238}" type="presParOf" srcId="{E263C2AC-E89A-4074-9730-F03C1C81C440}" destId="{D7E6BBE2-705D-4DD6-87A4-86BBA0CD219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69E496-F7B6-486F-A2A7-982682CA3C1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accent6_2" csCatId="accent6" phldr="1"/>
      <dgm:spPr/>
      <dgm:t>
        <a:bodyPr/>
        <a:lstStyle/>
        <a:p>
          <a:endParaRPr lang="en-US"/>
        </a:p>
      </dgm:t>
    </dgm:pt>
    <dgm:pt modelId="{43A0BCD7-398D-4777-849A-A4E6E6B4601C}">
      <dgm:prSet custT="1"/>
      <dgm:spPr/>
      <dgm:t>
        <a:bodyPr/>
        <a:lstStyle/>
        <a:p>
          <a:pPr>
            <a:defRPr cap="all"/>
          </a:pPr>
          <a:r>
            <a:rPr lang="ru-RU" sz="2000" baseline="0" dirty="0"/>
            <a:t>Для пользования картами необходим интернет (либо нужно скачать карту заранее)</a:t>
          </a:r>
          <a:endParaRPr lang="en-US" sz="2000" dirty="0"/>
        </a:p>
      </dgm:t>
    </dgm:pt>
    <dgm:pt modelId="{8D326AA6-387C-4E21-821C-610F41BC2D5F}" type="parTrans" cxnId="{792B9FB7-D322-462E-A30B-EE21EFF01D66}">
      <dgm:prSet/>
      <dgm:spPr/>
      <dgm:t>
        <a:bodyPr/>
        <a:lstStyle/>
        <a:p>
          <a:endParaRPr lang="en-US" sz="2000"/>
        </a:p>
      </dgm:t>
    </dgm:pt>
    <dgm:pt modelId="{78148DE0-7CCA-478C-9C91-6B1A557386D4}" type="sibTrans" cxnId="{792B9FB7-D322-462E-A30B-EE21EFF01D66}">
      <dgm:prSet/>
      <dgm:spPr/>
      <dgm:t>
        <a:bodyPr/>
        <a:lstStyle/>
        <a:p>
          <a:endParaRPr lang="en-US"/>
        </a:p>
      </dgm:t>
    </dgm:pt>
    <dgm:pt modelId="{C09ACF0A-A84B-450F-841B-C24AF32E6919}">
      <dgm:prSet custT="1"/>
      <dgm:spPr/>
      <dgm:t>
        <a:bodyPr/>
        <a:lstStyle/>
        <a:p>
          <a:pPr>
            <a:defRPr cap="all"/>
          </a:pPr>
          <a:r>
            <a:rPr lang="ru-RU" sz="2000" baseline="0"/>
            <a:t>На картах можно найти место или адрес</a:t>
          </a:r>
          <a:endParaRPr lang="en-US" sz="2000"/>
        </a:p>
      </dgm:t>
    </dgm:pt>
    <dgm:pt modelId="{BCEDF0A5-CA79-42B4-BBCF-EBB35FD92EF6}" type="parTrans" cxnId="{BECF1AF6-67BA-4A59-BB2D-D39A3A80E781}">
      <dgm:prSet/>
      <dgm:spPr/>
      <dgm:t>
        <a:bodyPr/>
        <a:lstStyle/>
        <a:p>
          <a:endParaRPr lang="en-US" sz="2000"/>
        </a:p>
      </dgm:t>
    </dgm:pt>
    <dgm:pt modelId="{3AEA0E54-7EDF-4C75-92FD-B793837576A9}" type="sibTrans" cxnId="{BECF1AF6-67BA-4A59-BB2D-D39A3A80E781}">
      <dgm:prSet/>
      <dgm:spPr/>
      <dgm:t>
        <a:bodyPr/>
        <a:lstStyle/>
        <a:p>
          <a:endParaRPr lang="en-US"/>
        </a:p>
      </dgm:t>
    </dgm:pt>
    <dgm:pt modelId="{293FD50D-9E99-48C9-9439-F25D13816B97}">
      <dgm:prSet custT="1"/>
      <dgm:spPr/>
      <dgm:t>
        <a:bodyPr/>
        <a:lstStyle/>
        <a:p>
          <a:pPr>
            <a:defRPr cap="all"/>
          </a:pPr>
          <a:r>
            <a:rPr lang="ru-RU" sz="2000" dirty="0"/>
            <a:t>Попробуем</a:t>
          </a:r>
          <a:r>
            <a:rPr lang="ru-RU" sz="2000" baseline="0" dirty="0"/>
            <a:t> найти адрес!</a:t>
          </a:r>
          <a:endParaRPr lang="en-US" sz="2000" dirty="0"/>
        </a:p>
      </dgm:t>
    </dgm:pt>
    <dgm:pt modelId="{A2285B71-BE96-4ECD-9540-F19C8CD7BD21}" type="parTrans" cxnId="{5AF113B1-A8F0-413F-9733-2505864A4923}">
      <dgm:prSet/>
      <dgm:spPr/>
      <dgm:t>
        <a:bodyPr/>
        <a:lstStyle/>
        <a:p>
          <a:endParaRPr lang="en-US" sz="2000"/>
        </a:p>
      </dgm:t>
    </dgm:pt>
    <dgm:pt modelId="{E93E1F37-79A9-4189-9401-3037BF3FEF15}" type="sibTrans" cxnId="{5AF113B1-A8F0-413F-9733-2505864A4923}">
      <dgm:prSet/>
      <dgm:spPr/>
      <dgm:t>
        <a:bodyPr/>
        <a:lstStyle/>
        <a:p>
          <a:endParaRPr lang="en-US"/>
        </a:p>
      </dgm:t>
    </dgm:pt>
    <dgm:pt modelId="{72C763F9-FB00-41F3-BD6D-9F05024EF568}" type="pres">
      <dgm:prSet presAssocID="{F869E496-F7B6-486F-A2A7-982682CA3C10}" presName="root" presStyleCnt="0">
        <dgm:presLayoutVars>
          <dgm:dir/>
          <dgm:resizeHandles val="exact"/>
        </dgm:presLayoutVars>
      </dgm:prSet>
      <dgm:spPr/>
    </dgm:pt>
    <dgm:pt modelId="{9359A5FF-D2A8-4040-9D85-20B8C8C4F561}" type="pres">
      <dgm:prSet presAssocID="{43A0BCD7-398D-4777-849A-A4E6E6B4601C}" presName="compNode" presStyleCnt="0"/>
      <dgm:spPr/>
    </dgm:pt>
    <dgm:pt modelId="{B5841CC9-6AB9-4931-AA26-DD02B061183F}" type="pres">
      <dgm:prSet presAssocID="{43A0BCD7-398D-4777-849A-A4E6E6B4601C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8255C0A2-F7D4-46B5-BC1A-6AAC3093EDCA}" type="pres">
      <dgm:prSet presAssocID="{43A0BCD7-398D-4777-849A-A4E6E6B460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A56723C1-A2AE-42F1-B854-C74C18A63857}" type="pres">
      <dgm:prSet presAssocID="{43A0BCD7-398D-4777-849A-A4E6E6B4601C}" presName="spaceRect" presStyleCnt="0"/>
      <dgm:spPr/>
    </dgm:pt>
    <dgm:pt modelId="{112F06D0-6987-4A22-B2AC-76AAD5BBEFC9}" type="pres">
      <dgm:prSet presAssocID="{43A0BCD7-398D-4777-849A-A4E6E6B4601C}" presName="textRect" presStyleLbl="revTx" presStyleIdx="0" presStyleCnt="3" custScaleX="170210">
        <dgm:presLayoutVars>
          <dgm:chMax val="1"/>
          <dgm:chPref val="1"/>
        </dgm:presLayoutVars>
      </dgm:prSet>
      <dgm:spPr/>
    </dgm:pt>
    <dgm:pt modelId="{B859F6AA-5990-4E41-80E7-0C5197818BD9}" type="pres">
      <dgm:prSet presAssocID="{78148DE0-7CCA-478C-9C91-6B1A557386D4}" presName="sibTrans" presStyleCnt="0"/>
      <dgm:spPr/>
    </dgm:pt>
    <dgm:pt modelId="{526DC656-DC48-45A9-925D-39AF14745B90}" type="pres">
      <dgm:prSet presAssocID="{C09ACF0A-A84B-450F-841B-C24AF32E6919}" presName="compNode" presStyleCnt="0"/>
      <dgm:spPr/>
    </dgm:pt>
    <dgm:pt modelId="{6E85D327-0BF5-4D54-BED5-169C8FEA2180}" type="pres">
      <dgm:prSet presAssocID="{C09ACF0A-A84B-450F-841B-C24AF32E6919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8CBE4204-0F0D-4D86-A076-F67B83517A38}" type="pres">
      <dgm:prSet presAssocID="{C09ACF0A-A84B-450F-841B-C24AF32E69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E0F74630-A161-4C85-886C-4C2830820B1D}" type="pres">
      <dgm:prSet presAssocID="{C09ACF0A-A84B-450F-841B-C24AF32E6919}" presName="spaceRect" presStyleCnt="0"/>
      <dgm:spPr/>
    </dgm:pt>
    <dgm:pt modelId="{79C6106D-B3F3-40C7-84D5-4B04F0289B56}" type="pres">
      <dgm:prSet presAssocID="{C09ACF0A-A84B-450F-841B-C24AF32E6919}" presName="textRect" presStyleLbl="revTx" presStyleIdx="1" presStyleCnt="3">
        <dgm:presLayoutVars>
          <dgm:chMax val="1"/>
          <dgm:chPref val="1"/>
        </dgm:presLayoutVars>
      </dgm:prSet>
      <dgm:spPr/>
    </dgm:pt>
    <dgm:pt modelId="{2E3607FF-4AF4-4E00-9633-33894BC2F1BE}" type="pres">
      <dgm:prSet presAssocID="{3AEA0E54-7EDF-4C75-92FD-B793837576A9}" presName="sibTrans" presStyleCnt="0"/>
      <dgm:spPr/>
    </dgm:pt>
    <dgm:pt modelId="{E697BC96-EF29-4CE5-9975-65C76DF06C15}" type="pres">
      <dgm:prSet presAssocID="{293FD50D-9E99-48C9-9439-F25D13816B97}" presName="compNode" presStyleCnt="0"/>
      <dgm:spPr/>
    </dgm:pt>
    <dgm:pt modelId="{D56E135C-5741-4E0F-9C92-3E03372A8FF3}" type="pres">
      <dgm:prSet presAssocID="{293FD50D-9E99-48C9-9439-F25D13816B97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B2156D1A-8C03-4F36-9021-AC73267F4324}" type="pres">
      <dgm:prSet presAssocID="{293FD50D-9E99-48C9-9439-F25D13816B9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23DCD39E-F7D3-4085-8FDD-B121CDC97891}" type="pres">
      <dgm:prSet presAssocID="{293FD50D-9E99-48C9-9439-F25D13816B97}" presName="spaceRect" presStyleCnt="0"/>
      <dgm:spPr/>
    </dgm:pt>
    <dgm:pt modelId="{277A9E7D-13A2-4407-AAAA-14934D4C85CC}" type="pres">
      <dgm:prSet presAssocID="{293FD50D-9E99-48C9-9439-F25D13816B97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78097616-25A4-4281-976A-AF4533DC8C14}" type="presOf" srcId="{43A0BCD7-398D-4777-849A-A4E6E6B4601C}" destId="{112F06D0-6987-4A22-B2AC-76AAD5BBEFC9}" srcOrd="0" destOrd="0" presId="urn:microsoft.com/office/officeart/2018/5/layout/IconLeafLabelList"/>
    <dgm:cxn modelId="{0EF1988D-9E9F-48D7-A1AC-44A2E2AEA1BF}" type="presOf" srcId="{F869E496-F7B6-486F-A2A7-982682CA3C10}" destId="{72C763F9-FB00-41F3-BD6D-9F05024EF568}" srcOrd="0" destOrd="0" presId="urn:microsoft.com/office/officeart/2018/5/layout/IconLeafLabelList"/>
    <dgm:cxn modelId="{5AF113B1-A8F0-413F-9733-2505864A4923}" srcId="{F869E496-F7B6-486F-A2A7-982682CA3C10}" destId="{293FD50D-9E99-48C9-9439-F25D13816B97}" srcOrd="2" destOrd="0" parTransId="{A2285B71-BE96-4ECD-9540-F19C8CD7BD21}" sibTransId="{E93E1F37-79A9-4189-9401-3037BF3FEF15}"/>
    <dgm:cxn modelId="{0ADE06B6-B622-40DC-A348-9E91423DF9BE}" type="presOf" srcId="{293FD50D-9E99-48C9-9439-F25D13816B97}" destId="{277A9E7D-13A2-4407-AAAA-14934D4C85CC}" srcOrd="0" destOrd="0" presId="urn:microsoft.com/office/officeart/2018/5/layout/IconLeafLabelList"/>
    <dgm:cxn modelId="{792B9FB7-D322-462E-A30B-EE21EFF01D66}" srcId="{F869E496-F7B6-486F-A2A7-982682CA3C10}" destId="{43A0BCD7-398D-4777-849A-A4E6E6B4601C}" srcOrd="0" destOrd="0" parTransId="{8D326AA6-387C-4E21-821C-610F41BC2D5F}" sibTransId="{78148DE0-7CCA-478C-9C91-6B1A557386D4}"/>
    <dgm:cxn modelId="{BF05A1BD-354A-441D-867E-880A7AC81E41}" type="presOf" srcId="{C09ACF0A-A84B-450F-841B-C24AF32E6919}" destId="{79C6106D-B3F3-40C7-84D5-4B04F0289B56}" srcOrd="0" destOrd="0" presId="urn:microsoft.com/office/officeart/2018/5/layout/IconLeafLabelList"/>
    <dgm:cxn modelId="{BECF1AF6-67BA-4A59-BB2D-D39A3A80E781}" srcId="{F869E496-F7B6-486F-A2A7-982682CA3C10}" destId="{C09ACF0A-A84B-450F-841B-C24AF32E6919}" srcOrd="1" destOrd="0" parTransId="{BCEDF0A5-CA79-42B4-BBCF-EBB35FD92EF6}" sibTransId="{3AEA0E54-7EDF-4C75-92FD-B793837576A9}"/>
    <dgm:cxn modelId="{06A990C6-4717-4A0B-A3AE-98FE308EE13F}" type="presParOf" srcId="{72C763F9-FB00-41F3-BD6D-9F05024EF568}" destId="{9359A5FF-D2A8-4040-9D85-20B8C8C4F561}" srcOrd="0" destOrd="0" presId="urn:microsoft.com/office/officeart/2018/5/layout/IconLeafLabelList"/>
    <dgm:cxn modelId="{E98387D2-CA3F-4221-8856-4AF8EF5A1DD6}" type="presParOf" srcId="{9359A5FF-D2A8-4040-9D85-20B8C8C4F561}" destId="{B5841CC9-6AB9-4931-AA26-DD02B061183F}" srcOrd="0" destOrd="0" presId="urn:microsoft.com/office/officeart/2018/5/layout/IconLeafLabelList"/>
    <dgm:cxn modelId="{F5692B8E-300F-4919-BD2C-A102FB012936}" type="presParOf" srcId="{9359A5FF-D2A8-4040-9D85-20B8C8C4F561}" destId="{8255C0A2-F7D4-46B5-BC1A-6AAC3093EDCA}" srcOrd="1" destOrd="0" presId="urn:microsoft.com/office/officeart/2018/5/layout/IconLeafLabelList"/>
    <dgm:cxn modelId="{5CE3308D-01FF-462F-A4D5-1DB201AFFC3B}" type="presParOf" srcId="{9359A5FF-D2A8-4040-9D85-20B8C8C4F561}" destId="{A56723C1-A2AE-42F1-B854-C74C18A63857}" srcOrd="2" destOrd="0" presId="urn:microsoft.com/office/officeart/2018/5/layout/IconLeafLabelList"/>
    <dgm:cxn modelId="{66149DC6-2C76-470C-90C2-82BBFB2C4260}" type="presParOf" srcId="{9359A5FF-D2A8-4040-9D85-20B8C8C4F561}" destId="{112F06D0-6987-4A22-B2AC-76AAD5BBEFC9}" srcOrd="3" destOrd="0" presId="urn:microsoft.com/office/officeart/2018/5/layout/IconLeafLabelList"/>
    <dgm:cxn modelId="{FB84FE4B-6B77-471D-8B82-1251899E57C4}" type="presParOf" srcId="{72C763F9-FB00-41F3-BD6D-9F05024EF568}" destId="{B859F6AA-5990-4E41-80E7-0C5197818BD9}" srcOrd="1" destOrd="0" presId="urn:microsoft.com/office/officeart/2018/5/layout/IconLeafLabelList"/>
    <dgm:cxn modelId="{B9ABFEA7-605A-4002-8E5E-9AD7106141B0}" type="presParOf" srcId="{72C763F9-FB00-41F3-BD6D-9F05024EF568}" destId="{526DC656-DC48-45A9-925D-39AF14745B90}" srcOrd="2" destOrd="0" presId="urn:microsoft.com/office/officeart/2018/5/layout/IconLeafLabelList"/>
    <dgm:cxn modelId="{26E7E5E8-03CF-4E6C-8CC3-FDB889569781}" type="presParOf" srcId="{526DC656-DC48-45A9-925D-39AF14745B90}" destId="{6E85D327-0BF5-4D54-BED5-169C8FEA2180}" srcOrd="0" destOrd="0" presId="urn:microsoft.com/office/officeart/2018/5/layout/IconLeafLabelList"/>
    <dgm:cxn modelId="{3AC34B3F-0CD9-45DB-B41F-54C477CF01FE}" type="presParOf" srcId="{526DC656-DC48-45A9-925D-39AF14745B90}" destId="{8CBE4204-0F0D-4D86-A076-F67B83517A38}" srcOrd="1" destOrd="0" presId="urn:microsoft.com/office/officeart/2018/5/layout/IconLeafLabelList"/>
    <dgm:cxn modelId="{B6B377D8-181D-4D20-B4D3-85ABDFEDB803}" type="presParOf" srcId="{526DC656-DC48-45A9-925D-39AF14745B90}" destId="{E0F74630-A161-4C85-886C-4C2830820B1D}" srcOrd="2" destOrd="0" presId="urn:microsoft.com/office/officeart/2018/5/layout/IconLeafLabelList"/>
    <dgm:cxn modelId="{2B51CABB-4AC7-4F0D-AAFB-4F5F522637BC}" type="presParOf" srcId="{526DC656-DC48-45A9-925D-39AF14745B90}" destId="{79C6106D-B3F3-40C7-84D5-4B04F0289B56}" srcOrd="3" destOrd="0" presId="urn:microsoft.com/office/officeart/2018/5/layout/IconLeafLabelList"/>
    <dgm:cxn modelId="{76D83C8A-B5DD-40AC-8C8A-A3E09B93FA20}" type="presParOf" srcId="{72C763F9-FB00-41F3-BD6D-9F05024EF568}" destId="{2E3607FF-4AF4-4E00-9633-33894BC2F1BE}" srcOrd="3" destOrd="0" presId="urn:microsoft.com/office/officeart/2018/5/layout/IconLeafLabelList"/>
    <dgm:cxn modelId="{562FA442-9934-4BF4-BB6A-909BE3286B4F}" type="presParOf" srcId="{72C763F9-FB00-41F3-BD6D-9F05024EF568}" destId="{E697BC96-EF29-4CE5-9975-65C76DF06C15}" srcOrd="4" destOrd="0" presId="urn:microsoft.com/office/officeart/2018/5/layout/IconLeafLabelList"/>
    <dgm:cxn modelId="{3C7539DB-FF1E-41E1-9CD7-B85F99676503}" type="presParOf" srcId="{E697BC96-EF29-4CE5-9975-65C76DF06C15}" destId="{D56E135C-5741-4E0F-9C92-3E03372A8FF3}" srcOrd="0" destOrd="0" presId="urn:microsoft.com/office/officeart/2018/5/layout/IconLeafLabelList"/>
    <dgm:cxn modelId="{BFB61B32-500B-4335-9886-A65B2A30FB69}" type="presParOf" srcId="{E697BC96-EF29-4CE5-9975-65C76DF06C15}" destId="{B2156D1A-8C03-4F36-9021-AC73267F4324}" srcOrd="1" destOrd="0" presId="urn:microsoft.com/office/officeart/2018/5/layout/IconLeafLabelList"/>
    <dgm:cxn modelId="{1E09F854-4979-4F49-9D35-81764351C09E}" type="presParOf" srcId="{E697BC96-EF29-4CE5-9975-65C76DF06C15}" destId="{23DCD39E-F7D3-4085-8FDD-B121CDC97891}" srcOrd="2" destOrd="0" presId="urn:microsoft.com/office/officeart/2018/5/layout/IconLeafLabelList"/>
    <dgm:cxn modelId="{D23B68EE-9D04-4FCA-9607-72AEBAACDC31}" type="presParOf" srcId="{E697BC96-EF29-4CE5-9975-65C76DF06C15}" destId="{277A9E7D-13A2-4407-AAAA-14934D4C85CC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A7ED37-2AC5-478A-82D4-EACFA071449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5_2" csCatId="accent5" phldr="1"/>
      <dgm:spPr/>
      <dgm:t>
        <a:bodyPr/>
        <a:lstStyle/>
        <a:p>
          <a:endParaRPr lang="en-US"/>
        </a:p>
      </dgm:t>
    </dgm:pt>
    <dgm:pt modelId="{AD44B2FE-10CF-49E6-8D09-05CF5C54B70D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baseline="0"/>
            <a:t>Проложить маршрут от дома до библиотеки – сколько вариантов маршрута предлагают на машине, сколько на общественном транспорте и сколько пешком</a:t>
          </a:r>
          <a:endParaRPr lang="en-US"/>
        </a:p>
      </dgm:t>
    </dgm:pt>
    <dgm:pt modelId="{56E05D3F-8E11-4365-A639-E326BEAAF08E}" type="parTrans" cxnId="{D8D607EE-664C-44A4-A9E7-FEE9DA2106BC}">
      <dgm:prSet/>
      <dgm:spPr/>
      <dgm:t>
        <a:bodyPr/>
        <a:lstStyle/>
        <a:p>
          <a:endParaRPr lang="en-US"/>
        </a:p>
      </dgm:t>
    </dgm:pt>
    <dgm:pt modelId="{751105FD-BD89-4164-8DC9-0F15B73157CE}" type="sibTrans" cxnId="{D8D607EE-664C-44A4-A9E7-FEE9DA2106BC}">
      <dgm:prSet/>
      <dgm:spPr/>
      <dgm:t>
        <a:bodyPr/>
        <a:lstStyle/>
        <a:p>
          <a:endParaRPr lang="en-US"/>
        </a:p>
      </dgm:t>
    </dgm:pt>
    <dgm:pt modelId="{B33DC6C2-B576-4D84-9021-CEEC358740CD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baseline="0"/>
            <a:t>Установить точку на карту с местом расположения дома</a:t>
          </a:r>
          <a:endParaRPr lang="en-US"/>
        </a:p>
      </dgm:t>
    </dgm:pt>
    <dgm:pt modelId="{1377E3D9-6D56-4C65-85CC-2D7DA39FC065}" type="parTrans" cxnId="{362A451C-5C39-4BB4-B954-51C1B191D1E0}">
      <dgm:prSet/>
      <dgm:spPr/>
      <dgm:t>
        <a:bodyPr/>
        <a:lstStyle/>
        <a:p>
          <a:endParaRPr lang="en-US"/>
        </a:p>
      </dgm:t>
    </dgm:pt>
    <dgm:pt modelId="{90C62846-0EAF-4DCB-8513-D68B2D9C1C05}" type="sibTrans" cxnId="{362A451C-5C39-4BB4-B954-51C1B191D1E0}">
      <dgm:prSet/>
      <dgm:spPr/>
      <dgm:t>
        <a:bodyPr/>
        <a:lstStyle/>
        <a:p>
          <a:endParaRPr lang="en-US"/>
        </a:p>
      </dgm:t>
    </dgm:pt>
    <dgm:pt modelId="{8D38C461-BD1C-4627-A46B-05AD13414A10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baseline="0"/>
            <a:t>Проложить маршрут от метро Невский проспект до острова Новая голландия – какой способ самый быстрый</a:t>
          </a:r>
          <a:endParaRPr lang="en-US" dirty="0"/>
        </a:p>
      </dgm:t>
    </dgm:pt>
    <dgm:pt modelId="{F0B44E02-9E61-44F3-B9EE-0588610C0B90}" type="parTrans" cxnId="{1B2F59EC-A796-4140-8461-351A55093CCB}">
      <dgm:prSet/>
      <dgm:spPr/>
      <dgm:t>
        <a:bodyPr/>
        <a:lstStyle/>
        <a:p>
          <a:endParaRPr lang="en-US"/>
        </a:p>
      </dgm:t>
    </dgm:pt>
    <dgm:pt modelId="{C818C58E-80FF-4BF6-BE79-D2805F646D06}" type="sibTrans" cxnId="{1B2F59EC-A796-4140-8461-351A55093CCB}">
      <dgm:prSet/>
      <dgm:spPr/>
      <dgm:t>
        <a:bodyPr/>
        <a:lstStyle/>
        <a:p>
          <a:endParaRPr lang="en-US"/>
        </a:p>
      </dgm:t>
    </dgm:pt>
    <dgm:pt modelId="{3EC5A8E9-613C-42C1-9D43-E8111F6F8711}" type="pres">
      <dgm:prSet presAssocID="{BAA7ED37-2AC5-478A-82D4-EACFA0714497}" presName="root" presStyleCnt="0">
        <dgm:presLayoutVars>
          <dgm:dir/>
          <dgm:resizeHandles val="exact"/>
        </dgm:presLayoutVars>
      </dgm:prSet>
      <dgm:spPr/>
    </dgm:pt>
    <dgm:pt modelId="{F673E8AE-A041-4ACB-90C2-596A2C9799A6}" type="pres">
      <dgm:prSet presAssocID="{AD44B2FE-10CF-49E6-8D09-05CF5C54B70D}" presName="compNode" presStyleCnt="0"/>
      <dgm:spPr/>
    </dgm:pt>
    <dgm:pt modelId="{4A9039A1-A135-4631-8A70-6C1345D97B9B}" type="pres">
      <dgm:prSet presAssocID="{AD44B2FE-10CF-49E6-8D09-05CF5C54B70D}" presName="bgRect" presStyleLbl="bgShp" presStyleIdx="0" presStyleCnt="3"/>
      <dgm:spPr/>
    </dgm:pt>
    <dgm:pt modelId="{AC9B58F3-A21A-49F3-8CEF-9AFDCE618925}" type="pres">
      <dgm:prSet presAssocID="{AD44B2FE-10CF-49E6-8D09-05CF5C54B70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se"/>
        </a:ext>
      </dgm:extLst>
    </dgm:pt>
    <dgm:pt modelId="{9E595879-AAA4-4B64-AAF3-537EF281FC87}" type="pres">
      <dgm:prSet presAssocID="{AD44B2FE-10CF-49E6-8D09-05CF5C54B70D}" presName="spaceRect" presStyleCnt="0"/>
      <dgm:spPr/>
    </dgm:pt>
    <dgm:pt modelId="{25A85BC5-A3D6-4FED-8944-A2F3E506C4F9}" type="pres">
      <dgm:prSet presAssocID="{AD44B2FE-10CF-49E6-8D09-05CF5C54B70D}" presName="parTx" presStyleLbl="revTx" presStyleIdx="0" presStyleCnt="3">
        <dgm:presLayoutVars>
          <dgm:chMax val="0"/>
          <dgm:chPref val="0"/>
        </dgm:presLayoutVars>
      </dgm:prSet>
      <dgm:spPr/>
    </dgm:pt>
    <dgm:pt modelId="{180C783A-6FA4-4A16-B52F-6589BC0819AD}" type="pres">
      <dgm:prSet presAssocID="{751105FD-BD89-4164-8DC9-0F15B73157CE}" presName="sibTrans" presStyleCnt="0"/>
      <dgm:spPr/>
    </dgm:pt>
    <dgm:pt modelId="{268BEBBE-BFDC-47AA-9918-9444818902B9}" type="pres">
      <dgm:prSet presAssocID="{B33DC6C2-B576-4D84-9021-CEEC358740CD}" presName="compNode" presStyleCnt="0"/>
      <dgm:spPr/>
    </dgm:pt>
    <dgm:pt modelId="{6F086843-F567-4155-86BE-03C0C76CB62B}" type="pres">
      <dgm:prSet presAssocID="{B33DC6C2-B576-4D84-9021-CEEC358740CD}" presName="bgRect" presStyleLbl="bgShp" presStyleIdx="1" presStyleCnt="3"/>
      <dgm:spPr/>
    </dgm:pt>
    <dgm:pt modelId="{24401149-3182-4E8F-A1AC-65435305FCEE}" type="pres">
      <dgm:prSet presAssocID="{B33DC6C2-B576-4D84-9021-CEEC358740C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A2C05617-FEA9-42F0-968E-4394DC270D3C}" type="pres">
      <dgm:prSet presAssocID="{B33DC6C2-B576-4D84-9021-CEEC358740CD}" presName="spaceRect" presStyleCnt="0"/>
      <dgm:spPr/>
    </dgm:pt>
    <dgm:pt modelId="{95CAAB18-24AE-4F7D-B59C-891ECC67C084}" type="pres">
      <dgm:prSet presAssocID="{B33DC6C2-B576-4D84-9021-CEEC358740CD}" presName="parTx" presStyleLbl="revTx" presStyleIdx="1" presStyleCnt="3">
        <dgm:presLayoutVars>
          <dgm:chMax val="0"/>
          <dgm:chPref val="0"/>
        </dgm:presLayoutVars>
      </dgm:prSet>
      <dgm:spPr/>
    </dgm:pt>
    <dgm:pt modelId="{C6695D84-61F5-4459-8134-A80A7E3EBADA}" type="pres">
      <dgm:prSet presAssocID="{90C62846-0EAF-4DCB-8513-D68B2D9C1C05}" presName="sibTrans" presStyleCnt="0"/>
      <dgm:spPr/>
    </dgm:pt>
    <dgm:pt modelId="{D2A9DCCF-01C0-4402-A658-F178275C87BD}" type="pres">
      <dgm:prSet presAssocID="{8D38C461-BD1C-4627-A46B-05AD13414A10}" presName="compNode" presStyleCnt="0"/>
      <dgm:spPr/>
    </dgm:pt>
    <dgm:pt modelId="{C1B78600-8151-4830-953B-540453D61CA2}" type="pres">
      <dgm:prSet presAssocID="{8D38C461-BD1C-4627-A46B-05AD13414A10}" presName="bgRect" presStyleLbl="bgShp" presStyleIdx="2" presStyleCnt="3"/>
      <dgm:spPr/>
    </dgm:pt>
    <dgm:pt modelId="{5BAD36C2-7A24-4E11-8F47-6D8A178AB792}" type="pres">
      <dgm:prSet presAssocID="{8D38C461-BD1C-4627-A46B-05AD13414A1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in"/>
        </a:ext>
      </dgm:extLst>
    </dgm:pt>
    <dgm:pt modelId="{D43FAA8A-67FB-4EF9-821A-C837AA1A4608}" type="pres">
      <dgm:prSet presAssocID="{8D38C461-BD1C-4627-A46B-05AD13414A10}" presName="spaceRect" presStyleCnt="0"/>
      <dgm:spPr/>
    </dgm:pt>
    <dgm:pt modelId="{6898137E-8CA0-4115-ABC8-9F55DAAEF663}" type="pres">
      <dgm:prSet presAssocID="{8D38C461-BD1C-4627-A46B-05AD13414A10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62A451C-5C39-4BB4-B954-51C1B191D1E0}" srcId="{BAA7ED37-2AC5-478A-82D4-EACFA0714497}" destId="{B33DC6C2-B576-4D84-9021-CEEC358740CD}" srcOrd="1" destOrd="0" parTransId="{1377E3D9-6D56-4C65-85CC-2D7DA39FC065}" sibTransId="{90C62846-0EAF-4DCB-8513-D68B2D9C1C05}"/>
    <dgm:cxn modelId="{E0D07F2D-8E69-4DCC-B26F-C99757051E70}" type="presOf" srcId="{AD44B2FE-10CF-49E6-8D09-05CF5C54B70D}" destId="{25A85BC5-A3D6-4FED-8944-A2F3E506C4F9}" srcOrd="0" destOrd="0" presId="urn:microsoft.com/office/officeart/2018/2/layout/IconVerticalSolidList"/>
    <dgm:cxn modelId="{E9FADA4B-61C3-4FD2-AD63-CCDD84644702}" type="presOf" srcId="{B33DC6C2-B576-4D84-9021-CEEC358740CD}" destId="{95CAAB18-24AE-4F7D-B59C-891ECC67C084}" srcOrd="0" destOrd="0" presId="urn:microsoft.com/office/officeart/2018/2/layout/IconVerticalSolidList"/>
    <dgm:cxn modelId="{066E0296-06F2-4ADE-88E4-9C652C051A7E}" type="presOf" srcId="{BAA7ED37-2AC5-478A-82D4-EACFA0714497}" destId="{3EC5A8E9-613C-42C1-9D43-E8111F6F8711}" srcOrd="0" destOrd="0" presId="urn:microsoft.com/office/officeart/2018/2/layout/IconVerticalSolidList"/>
    <dgm:cxn modelId="{CDB68AE7-40B8-480F-8569-F8FBD1890669}" type="presOf" srcId="{8D38C461-BD1C-4627-A46B-05AD13414A10}" destId="{6898137E-8CA0-4115-ABC8-9F55DAAEF663}" srcOrd="0" destOrd="0" presId="urn:microsoft.com/office/officeart/2018/2/layout/IconVerticalSolidList"/>
    <dgm:cxn modelId="{1B2F59EC-A796-4140-8461-351A55093CCB}" srcId="{BAA7ED37-2AC5-478A-82D4-EACFA0714497}" destId="{8D38C461-BD1C-4627-A46B-05AD13414A10}" srcOrd="2" destOrd="0" parTransId="{F0B44E02-9E61-44F3-B9EE-0588610C0B90}" sibTransId="{C818C58E-80FF-4BF6-BE79-D2805F646D06}"/>
    <dgm:cxn modelId="{D8D607EE-664C-44A4-A9E7-FEE9DA2106BC}" srcId="{BAA7ED37-2AC5-478A-82D4-EACFA0714497}" destId="{AD44B2FE-10CF-49E6-8D09-05CF5C54B70D}" srcOrd="0" destOrd="0" parTransId="{56E05D3F-8E11-4365-A639-E326BEAAF08E}" sibTransId="{751105FD-BD89-4164-8DC9-0F15B73157CE}"/>
    <dgm:cxn modelId="{264ABCA8-EEB5-47A5-8B1B-14078FBA621D}" type="presParOf" srcId="{3EC5A8E9-613C-42C1-9D43-E8111F6F8711}" destId="{F673E8AE-A041-4ACB-90C2-596A2C9799A6}" srcOrd="0" destOrd="0" presId="urn:microsoft.com/office/officeart/2018/2/layout/IconVerticalSolidList"/>
    <dgm:cxn modelId="{F4E951BE-3028-41CC-BD4F-9A2043E55BDE}" type="presParOf" srcId="{F673E8AE-A041-4ACB-90C2-596A2C9799A6}" destId="{4A9039A1-A135-4631-8A70-6C1345D97B9B}" srcOrd="0" destOrd="0" presId="urn:microsoft.com/office/officeart/2018/2/layout/IconVerticalSolidList"/>
    <dgm:cxn modelId="{A8918A13-276E-4183-8AE8-333F7A2AAAAF}" type="presParOf" srcId="{F673E8AE-A041-4ACB-90C2-596A2C9799A6}" destId="{AC9B58F3-A21A-49F3-8CEF-9AFDCE618925}" srcOrd="1" destOrd="0" presId="urn:microsoft.com/office/officeart/2018/2/layout/IconVerticalSolidList"/>
    <dgm:cxn modelId="{DACAA586-8CB6-41BE-B7C4-F4247B3E9B2A}" type="presParOf" srcId="{F673E8AE-A041-4ACB-90C2-596A2C9799A6}" destId="{9E595879-AAA4-4B64-AAF3-537EF281FC87}" srcOrd="2" destOrd="0" presId="urn:microsoft.com/office/officeart/2018/2/layout/IconVerticalSolidList"/>
    <dgm:cxn modelId="{7D057DF3-0172-47D6-BF79-0C92832C96A8}" type="presParOf" srcId="{F673E8AE-A041-4ACB-90C2-596A2C9799A6}" destId="{25A85BC5-A3D6-4FED-8944-A2F3E506C4F9}" srcOrd="3" destOrd="0" presId="urn:microsoft.com/office/officeart/2018/2/layout/IconVerticalSolidList"/>
    <dgm:cxn modelId="{055AD25D-427D-48E0-8714-6454AACF5387}" type="presParOf" srcId="{3EC5A8E9-613C-42C1-9D43-E8111F6F8711}" destId="{180C783A-6FA4-4A16-B52F-6589BC0819AD}" srcOrd="1" destOrd="0" presId="urn:microsoft.com/office/officeart/2018/2/layout/IconVerticalSolidList"/>
    <dgm:cxn modelId="{2C0677DF-0F40-47C6-877F-040F8FF8D77D}" type="presParOf" srcId="{3EC5A8E9-613C-42C1-9D43-E8111F6F8711}" destId="{268BEBBE-BFDC-47AA-9918-9444818902B9}" srcOrd="2" destOrd="0" presId="urn:microsoft.com/office/officeart/2018/2/layout/IconVerticalSolidList"/>
    <dgm:cxn modelId="{A2E67525-E1F9-4297-B270-A3A36C51B8ED}" type="presParOf" srcId="{268BEBBE-BFDC-47AA-9918-9444818902B9}" destId="{6F086843-F567-4155-86BE-03C0C76CB62B}" srcOrd="0" destOrd="0" presId="urn:microsoft.com/office/officeart/2018/2/layout/IconVerticalSolidList"/>
    <dgm:cxn modelId="{61688DF8-79A9-48ED-9ED9-A06CD433C563}" type="presParOf" srcId="{268BEBBE-BFDC-47AA-9918-9444818902B9}" destId="{24401149-3182-4E8F-A1AC-65435305FCEE}" srcOrd="1" destOrd="0" presId="urn:microsoft.com/office/officeart/2018/2/layout/IconVerticalSolidList"/>
    <dgm:cxn modelId="{044DA835-F178-4D1B-91AE-B9926D00DB32}" type="presParOf" srcId="{268BEBBE-BFDC-47AA-9918-9444818902B9}" destId="{A2C05617-FEA9-42F0-968E-4394DC270D3C}" srcOrd="2" destOrd="0" presId="urn:microsoft.com/office/officeart/2018/2/layout/IconVerticalSolidList"/>
    <dgm:cxn modelId="{9ABCC04E-5A47-4313-96EF-19C04B50F711}" type="presParOf" srcId="{268BEBBE-BFDC-47AA-9918-9444818902B9}" destId="{95CAAB18-24AE-4F7D-B59C-891ECC67C084}" srcOrd="3" destOrd="0" presId="urn:microsoft.com/office/officeart/2018/2/layout/IconVerticalSolidList"/>
    <dgm:cxn modelId="{28F39DBC-BFD2-4FE2-AF5F-1A7A29CF937D}" type="presParOf" srcId="{3EC5A8E9-613C-42C1-9D43-E8111F6F8711}" destId="{C6695D84-61F5-4459-8134-A80A7E3EBADA}" srcOrd="3" destOrd="0" presId="urn:microsoft.com/office/officeart/2018/2/layout/IconVerticalSolidList"/>
    <dgm:cxn modelId="{9AF25CC4-1C2B-4378-92B8-E6DC7BE88F8B}" type="presParOf" srcId="{3EC5A8E9-613C-42C1-9D43-E8111F6F8711}" destId="{D2A9DCCF-01C0-4402-A658-F178275C87BD}" srcOrd="4" destOrd="0" presId="urn:microsoft.com/office/officeart/2018/2/layout/IconVerticalSolidList"/>
    <dgm:cxn modelId="{57D07205-FBB3-4FED-9767-9585F089FA53}" type="presParOf" srcId="{D2A9DCCF-01C0-4402-A658-F178275C87BD}" destId="{C1B78600-8151-4830-953B-540453D61CA2}" srcOrd="0" destOrd="0" presId="urn:microsoft.com/office/officeart/2018/2/layout/IconVerticalSolidList"/>
    <dgm:cxn modelId="{C5718F52-40AC-4361-84D3-1DEBAE00B703}" type="presParOf" srcId="{D2A9DCCF-01C0-4402-A658-F178275C87BD}" destId="{5BAD36C2-7A24-4E11-8F47-6D8A178AB792}" srcOrd="1" destOrd="0" presId="urn:microsoft.com/office/officeart/2018/2/layout/IconVerticalSolidList"/>
    <dgm:cxn modelId="{1EAF26A4-9946-4032-8719-203D0B0A4773}" type="presParOf" srcId="{D2A9DCCF-01C0-4402-A658-F178275C87BD}" destId="{D43FAA8A-67FB-4EF9-821A-C837AA1A4608}" srcOrd="2" destOrd="0" presId="urn:microsoft.com/office/officeart/2018/2/layout/IconVerticalSolidList"/>
    <dgm:cxn modelId="{1A720354-BF1A-4333-A585-E6D95221EDB5}" type="presParOf" srcId="{D2A9DCCF-01C0-4402-A658-F178275C87BD}" destId="{6898137E-8CA0-4115-ABC8-9F55DAAEF66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98E5FC5-865E-484E-B078-299CCA8F3F4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2" csCatId="colorful" phldr="1"/>
      <dgm:spPr/>
      <dgm:t>
        <a:bodyPr/>
        <a:lstStyle/>
        <a:p>
          <a:endParaRPr lang="en-US"/>
        </a:p>
      </dgm:t>
    </dgm:pt>
    <dgm:pt modelId="{225D190D-6F82-4B9E-AF9F-923691614A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2000" baseline="0">
              <a:solidFill>
                <a:schemeClr val="bg1"/>
              </a:solidFill>
            </a:rPr>
            <a:t>Шаг 1 – проверьте доступ в интернет, без него не обойтись</a:t>
          </a:r>
          <a:endParaRPr lang="en-US" sz="2000">
            <a:solidFill>
              <a:schemeClr val="bg1"/>
            </a:solidFill>
          </a:endParaRPr>
        </a:p>
      </dgm:t>
    </dgm:pt>
    <dgm:pt modelId="{C70E2715-9189-4F59-862E-35C91BBD11C0}" type="parTrans" cxnId="{AD8A8B1E-5F37-44B3-81CF-F4C61964BA98}">
      <dgm:prSet/>
      <dgm:spPr/>
      <dgm:t>
        <a:bodyPr/>
        <a:lstStyle/>
        <a:p>
          <a:endParaRPr lang="en-US"/>
        </a:p>
      </dgm:t>
    </dgm:pt>
    <dgm:pt modelId="{9A5AE776-85B9-4E15-B18D-183E9F768B35}" type="sibTrans" cxnId="{AD8A8B1E-5F37-44B3-81CF-F4C61964BA98}">
      <dgm:prSet/>
      <dgm:spPr/>
      <dgm:t>
        <a:bodyPr/>
        <a:lstStyle/>
        <a:p>
          <a:endParaRPr lang="en-US"/>
        </a:p>
      </dgm:t>
    </dgm:pt>
    <dgm:pt modelId="{5F5221F8-E185-4611-AAD8-0EB12E9D055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2000" baseline="0" dirty="0">
              <a:solidFill>
                <a:schemeClr val="bg1"/>
              </a:solidFill>
            </a:rPr>
            <a:t>Шаг 2 – раздел настройки</a:t>
          </a:r>
          <a:endParaRPr lang="en-US" sz="2000" dirty="0">
            <a:solidFill>
              <a:schemeClr val="bg1"/>
            </a:solidFill>
          </a:endParaRPr>
        </a:p>
      </dgm:t>
    </dgm:pt>
    <dgm:pt modelId="{F3A20E2B-721E-4B1E-92CB-19C894186228}" type="parTrans" cxnId="{20B3964D-422A-4F9A-9BA2-B7A88A566C42}">
      <dgm:prSet/>
      <dgm:spPr/>
      <dgm:t>
        <a:bodyPr/>
        <a:lstStyle/>
        <a:p>
          <a:endParaRPr lang="en-US"/>
        </a:p>
      </dgm:t>
    </dgm:pt>
    <dgm:pt modelId="{623D6273-9E00-4D82-B1EA-B898B30CC292}" type="sibTrans" cxnId="{20B3964D-422A-4F9A-9BA2-B7A88A566C42}">
      <dgm:prSet/>
      <dgm:spPr/>
      <dgm:t>
        <a:bodyPr/>
        <a:lstStyle/>
        <a:p>
          <a:endParaRPr lang="en-US"/>
        </a:p>
      </dgm:t>
    </dgm:pt>
    <dgm:pt modelId="{9AC94D81-B375-47D2-AC42-8FBE89B8E3C1}" type="pres">
      <dgm:prSet presAssocID="{998E5FC5-865E-484E-B078-299CCA8F3F4E}" presName="root" presStyleCnt="0">
        <dgm:presLayoutVars>
          <dgm:dir/>
          <dgm:resizeHandles val="exact"/>
        </dgm:presLayoutVars>
      </dgm:prSet>
      <dgm:spPr/>
    </dgm:pt>
    <dgm:pt modelId="{00921989-D44D-4D84-A4AC-B95C15E7A0D7}" type="pres">
      <dgm:prSet presAssocID="{225D190D-6F82-4B9E-AF9F-923691614AC8}" presName="compNode" presStyleCnt="0"/>
      <dgm:spPr/>
    </dgm:pt>
    <dgm:pt modelId="{16611366-3903-43A6-913B-9A821BEDB742}" type="pres">
      <dgm:prSet presAssocID="{225D190D-6F82-4B9E-AF9F-923691614AC8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4A20BC20-472F-48D8-9731-2206ABB680A0}" type="pres">
      <dgm:prSet presAssocID="{225D190D-6F82-4B9E-AF9F-923691614A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Вышка сотовой связи"/>
        </a:ext>
      </dgm:extLst>
    </dgm:pt>
    <dgm:pt modelId="{0320E73B-686C-4C48-999D-7A864BEFB7EB}" type="pres">
      <dgm:prSet presAssocID="{225D190D-6F82-4B9E-AF9F-923691614AC8}" presName="spaceRect" presStyleCnt="0"/>
      <dgm:spPr/>
    </dgm:pt>
    <dgm:pt modelId="{BE38330C-C421-4F48-AF0B-D987929237AB}" type="pres">
      <dgm:prSet presAssocID="{225D190D-6F82-4B9E-AF9F-923691614AC8}" presName="textRect" presStyleLbl="revTx" presStyleIdx="0" presStyleCnt="2">
        <dgm:presLayoutVars>
          <dgm:chMax val="1"/>
          <dgm:chPref val="1"/>
        </dgm:presLayoutVars>
      </dgm:prSet>
      <dgm:spPr/>
    </dgm:pt>
    <dgm:pt modelId="{7E155EB5-8DB4-4F67-AD31-90FA38B5D635}" type="pres">
      <dgm:prSet presAssocID="{9A5AE776-85B9-4E15-B18D-183E9F768B35}" presName="sibTrans" presStyleCnt="0"/>
      <dgm:spPr/>
    </dgm:pt>
    <dgm:pt modelId="{37A47BAB-7363-4E38-A032-96DA288D265C}" type="pres">
      <dgm:prSet presAssocID="{5F5221F8-E185-4611-AAD8-0EB12E9D0551}" presName="compNode" presStyleCnt="0"/>
      <dgm:spPr/>
    </dgm:pt>
    <dgm:pt modelId="{3E7B1788-4962-4D6D-84AE-36D137396903}" type="pres">
      <dgm:prSet presAssocID="{5F5221F8-E185-4611-AAD8-0EB12E9D055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1787A5DF-BACC-4099-AC73-659CBECFC4AD}" type="pres">
      <dgm:prSet presAssocID="{5F5221F8-E185-4611-AAD8-0EB12E9D055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41B10963-8647-4F5C-80DA-732CDB65D6E4}" type="pres">
      <dgm:prSet presAssocID="{5F5221F8-E185-4611-AAD8-0EB12E9D0551}" presName="spaceRect" presStyleCnt="0"/>
      <dgm:spPr/>
    </dgm:pt>
    <dgm:pt modelId="{FBD66F23-0504-432D-B32A-6095F3357AB6}" type="pres">
      <dgm:prSet presAssocID="{5F5221F8-E185-4611-AAD8-0EB12E9D055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E2D33708-972B-42CD-8993-24A0BE936AEB}" type="presOf" srcId="{5F5221F8-E185-4611-AAD8-0EB12E9D0551}" destId="{FBD66F23-0504-432D-B32A-6095F3357AB6}" srcOrd="0" destOrd="0" presId="urn:microsoft.com/office/officeart/2018/5/layout/IconLeafLabelList"/>
    <dgm:cxn modelId="{AD8A8B1E-5F37-44B3-81CF-F4C61964BA98}" srcId="{998E5FC5-865E-484E-B078-299CCA8F3F4E}" destId="{225D190D-6F82-4B9E-AF9F-923691614AC8}" srcOrd="0" destOrd="0" parTransId="{C70E2715-9189-4F59-862E-35C91BBD11C0}" sibTransId="{9A5AE776-85B9-4E15-B18D-183E9F768B35}"/>
    <dgm:cxn modelId="{20B3964D-422A-4F9A-9BA2-B7A88A566C42}" srcId="{998E5FC5-865E-484E-B078-299CCA8F3F4E}" destId="{5F5221F8-E185-4611-AAD8-0EB12E9D0551}" srcOrd="1" destOrd="0" parTransId="{F3A20E2B-721E-4B1E-92CB-19C894186228}" sibTransId="{623D6273-9E00-4D82-B1EA-B898B30CC292}"/>
    <dgm:cxn modelId="{F881ADC7-EA37-4D92-A0D9-2A6DF8CE55AB}" type="presOf" srcId="{998E5FC5-865E-484E-B078-299CCA8F3F4E}" destId="{9AC94D81-B375-47D2-AC42-8FBE89B8E3C1}" srcOrd="0" destOrd="0" presId="urn:microsoft.com/office/officeart/2018/5/layout/IconLeafLabelList"/>
    <dgm:cxn modelId="{BE7246D8-9943-4364-BBDE-B331E3610148}" type="presOf" srcId="{225D190D-6F82-4B9E-AF9F-923691614AC8}" destId="{BE38330C-C421-4F48-AF0B-D987929237AB}" srcOrd="0" destOrd="0" presId="urn:microsoft.com/office/officeart/2018/5/layout/IconLeafLabelList"/>
    <dgm:cxn modelId="{AB89DCB6-4298-4782-8F68-9EB8F3487B68}" type="presParOf" srcId="{9AC94D81-B375-47D2-AC42-8FBE89B8E3C1}" destId="{00921989-D44D-4D84-A4AC-B95C15E7A0D7}" srcOrd="0" destOrd="0" presId="urn:microsoft.com/office/officeart/2018/5/layout/IconLeafLabelList"/>
    <dgm:cxn modelId="{004B93DF-1043-404F-A6C5-3B2000953917}" type="presParOf" srcId="{00921989-D44D-4D84-A4AC-B95C15E7A0D7}" destId="{16611366-3903-43A6-913B-9A821BEDB742}" srcOrd="0" destOrd="0" presId="urn:microsoft.com/office/officeart/2018/5/layout/IconLeafLabelList"/>
    <dgm:cxn modelId="{640F1D87-526F-4573-BF8B-A1A70F392310}" type="presParOf" srcId="{00921989-D44D-4D84-A4AC-B95C15E7A0D7}" destId="{4A20BC20-472F-48D8-9731-2206ABB680A0}" srcOrd="1" destOrd="0" presId="urn:microsoft.com/office/officeart/2018/5/layout/IconLeafLabelList"/>
    <dgm:cxn modelId="{8016C875-09AB-4AEC-8756-8B095017808A}" type="presParOf" srcId="{00921989-D44D-4D84-A4AC-B95C15E7A0D7}" destId="{0320E73B-686C-4C48-999D-7A864BEFB7EB}" srcOrd="2" destOrd="0" presId="urn:microsoft.com/office/officeart/2018/5/layout/IconLeafLabelList"/>
    <dgm:cxn modelId="{3D363A6D-2308-41BA-808C-E83A45E2E90B}" type="presParOf" srcId="{00921989-D44D-4D84-A4AC-B95C15E7A0D7}" destId="{BE38330C-C421-4F48-AF0B-D987929237AB}" srcOrd="3" destOrd="0" presId="urn:microsoft.com/office/officeart/2018/5/layout/IconLeafLabelList"/>
    <dgm:cxn modelId="{DB1827DD-0DB5-4D02-8D9F-5CD2EF0F60ED}" type="presParOf" srcId="{9AC94D81-B375-47D2-AC42-8FBE89B8E3C1}" destId="{7E155EB5-8DB4-4F67-AD31-90FA38B5D635}" srcOrd="1" destOrd="0" presId="urn:microsoft.com/office/officeart/2018/5/layout/IconLeafLabelList"/>
    <dgm:cxn modelId="{13924443-6F0C-4457-B5B6-3D785584633D}" type="presParOf" srcId="{9AC94D81-B375-47D2-AC42-8FBE89B8E3C1}" destId="{37A47BAB-7363-4E38-A032-96DA288D265C}" srcOrd="2" destOrd="0" presId="urn:microsoft.com/office/officeart/2018/5/layout/IconLeafLabelList"/>
    <dgm:cxn modelId="{E3A332FC-3D31-43A7-BDF3-FFE7B3F00AAC}" type="presParOf" srcId="{37A47BAB-7363-4E38-A032-96DA288D265C}" destId="{3E7B1788-4962-4D6D-84AE-36D137396903}" srcOrd="0" destOrd="0" presId="urn:microsoft.com/office/officeart/2018/5/layout/IconLeafLabelList"/>
    <dgm:cxn modelId="{4D2525B3-FC92-4165-BE41-377463314706}" type="presParOf" srcId="{37A47BAB-7363-4E38-A032-96DA288D265C}" destId="{1787A5DF-BACC-4099-AC73-659CBECFC4AD}" srcOrd="1" destOrd="0" presId="urn:microsoft.com/office/officeart/2018/5/layout/IconLeafLabelList"/>
    <dgm:cxn modelId="{7792291E-EFB0-4653-B802-91BA444C691E}" type="presParOf" srcId="{37A47BAB-7363-4E38-A032-96DA288D265C}" destId="{41B10963-8647-4F5C-80DA-732CDB65D6E4}" srcOrd="2" destOrd="0" presId="urn:microsoft.com/office/officeart/2018/5/layout/IconLeafLabelList"/>
    <dgm:cxn modelId="{7F369968-1CD1-4C63-A92F-F81F0C264D9B}" type="presParOf" srcId="{37A47BAB-7363-4E38-A032-96DA288D265C}" destId="{FBD66F23-0504-432D-B32A-6095F3357AB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98E5FC5-865E-484E-B078-299CCA8F3F4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2" csCatId="colorful" phldr="1"/>
      <dgm:spPr/>
      <dgm:t>
        <a:bodyPr/>
        <a:lstStyle/>
        <a:p>
          <a:endParaRPr lang="en-US"/>
        </a:p>
      </dgm:t>
    </dgm:pt>
    <dgm:pt modelId="{225D190D-6F82-4B9E-AF9F-923691614A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3 – создаем новый аккаунт</a:t>
          </a:r>
          <a:endParaRPr lang="en-US" sz="1800"/>
        </a:p>
      </dgm:t>
    </dgm:pt>
    <dgm:pt modelId="{C70E2715-9189-4F59-862E-35C91BBD11C0}" type="parTrans" cxnId="{AD8A8B1E-5F37-44B3-81CF-F4C61964BA98}">
      <dgm:prSet/>
      <dgm:spPr/>
      <dgm:t>
        <a:bodyPr/>
        <a:lstStyle/>
        <a:p>
          <a:endParaRPr lang="en-US"/>
        </a:p>
      </dgm:t>
    </dgm:pt>
    <dgm:pt modelId="{9A5AE776-85B9-4E15-B18D-183E9F768B35}" type="sibTrans" cxnId="{AD8A8B1E-5F37-44B3-81CF-F4C61964BA98}">
      <dgm:prSet/>
      <dgm:spPr/>
      <dgm:t>
        <a:bodyPr/>
        <a:lstStyle/>
        <a:p>
          <a:endParaRPr lang="en-US"/>
        </a:p>
      </dgm:t>
    </dgm:pt>
    <dgm:pt modelId="{5F5221F8-E185-4611-AAD8-0EB12E9D055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4 - вписываем настоящее имя  и фамилию</a:t>
          </a:r>
          <a:endParaRPr lang="en-US" sz="1800"/>
        </a:p>
      </dgm:t>
    </dgm:pt>
    <dgm:pt modelId="{F3A20E2B-721E-4B1E-92CB-19C894186228}" type="parTrans" cxnId="{20B3964D-422A-4F9A-9BA2-B7A88A566C42}">
      <dgm:prSet/>
      <dgm:spPr/>
      <dgm:t>
        <a:bodyPr/>
        <a:lstStyle/>
        <a:p>
          <a:endParaRPr lang="en-US"/>
        </a:p>
      </dgm:t>
    </dgm:pt>
    <dgm:pt modelId="{623D6273-9E00-4D82-B1EA-B898B30CC292}" type="sibTrans" cxnId="{20B3964D-422A-4F9A-9BA2-B7A88A566C42}">
      <dgm:prSet/>
      <dgm:spPr/>
      <dgm:t>
        <a:bodyPr/>
        <a:lstStyle/>
        <a:p>
          <a:endParaRPr lang="en-US"/>
        </a:p>
      </dgm:t>
    </dgm:pt>
    <dgm:pt modelId="{270D94F2-2C39-4EF8-9DDD-ED989899AD5B}" type="pres">
      <dgm:prSet presAssocID="{998E5FC5-865E-484E-B078-299CCA8F3F4E}" presName="root" presStyleCnt="0">
        <dgm:presLayoutVars>
          <dgm:dir/>
          <dgm:resizeHandles val="exact"/>
        </dgm:presLayoutVars>
      </dgm:prSet>
      <dgm:spPr/>
    </dgm:pt>
    <dgm:pt modelId="{5A6B5084-C217-454A-970B-35D1B47DD5DB}" type="pres">
      <dgm:prSet presAssocID="{225D190D-6F82-4B9E-AF9F-923691614AC8}" presName="compNode" presStyleCnt="0"/>
      <dgm:spPr/>
    </dgm:pt>
    <dgm:pt modelId="{B3312232-AF96-405C-9F09-9489B5187976}" type="pres">
      <dgm:prSet presAssocID="{225D190D-6F82-4B9E-AF9F-923691614AC8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  <a:solidFill>
          <a:schemeClr val="accent5"/>
        </a:solidFill>
      </dgm:spPr>
    </dgm:pt>
    <dgm:pt modelId="{7E5EC65B-47CD-4963-870B-651303F08F2E}" type="pres">
      <dgm:prSet presAssocID="{225D190D-6F82-4B9E-AF9F-923691614A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87826B5-77D0-4192-9704-7A27A89CB7C2}" type="pres">
      <dgm:prSet presAssocID="{225D190D-6F82-4B9E-AF9F-923691614AC8}" presName="spaceRect" presStyleCnt="0"/>
      <dgm:spPr/>
    </dgm:pt>
    <dgm:pt modelId="{E16C7102-1C30-424C-A464-4074CC7CC13D}" type="pres">
      <dgm:prSet presAssocID="{225D190D-6F82-4B9E-AF9F-923691614AC8}" presName="textRect" presStyleLbl="revTx" presStyleIdx="0" presStyleCnt="2">
        <dgm:presLayoutVars>
          <dgm:chMax val="1"/>
          <dgm:chPref val="1"/>
        </dgm:presLayoutVars>
      </dgm:prSet>
      <dgm:spPr/>
    </dgm:pt>
    <dgm:pt modelId="{9073CA52-E392-43A8-B134-13B4AEEDE07E}" type="pres">
      <dgm:prSet presAssocID="{9A5AE776-85B9-4E15-B18D-183E9F768B35}" presName="sibTrans" presStyleCnt="0"/>
      <dgm:spPr/>
    </dgm:pt>
    <dgm:pt modelId="{784EF579-5DA1-47D7-A8B6-14C514979FB1}" type="pres">
      <dgm:prSet presAssocID="{5F5221F8-E185-4611-AAD8-0EB12E9D0551}" presName="compNode" presStyleCnt="0"/>
      <dgm:spPr/>
    </dgm:pt>
    <dgm:pt modelId="{06B4C328-6E9D-40F1-9DF1-6BB5AC8D9092}" type="pres">
      <dgm:prSet presAssocID="{5F5221F8-E185-4611-AAD8-0EB12E9D055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  <a:solidFill>
          <a:schemeClr val="accent6"/>
        </a:solidFill>
      </dgm:spPr>
    </dgm:pt>
    <dgm:pt modelId="{7CB8A424-DE00-4A81-9468-2C1E9DEB4C76}" type="pres">
      <dgm:prSet presAssocID="{5F5221F8-E185-4611-AAD8-0EB12E9D055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D6353687-66EB-40ED-A63D-16E4E043B594}" type="pres">
      <dgm:prSet presAssocID="{5F5221F8-E185-4611-AAD8-0EB12E9D0551}" presName="spaceRect" presStyleCnt="0"/>
      <dgm:spPr/>
    </dgm:pt>
    <dgm:pt modelId="{3DEBED06-FCCF-44AB-8C3E-ABB2193EB399}" type="pres">
      <dgm:prSet presAssocID="{5F5221F8-E185-4611-AAD8-0EB12E9D055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D8A8B1E-5F37-44B3-81CF-F4C61964BA98}" srcId="{998E5FC5-865E-484E-B078-299CCA8F3F4E}" destId="{225D190D-6F82-4B9E-AF9F-923691614AC8}" srcOrd="0" destOrd="0" parTransId="{C70E2715-9189-4F59-862E-35C91BBD11C0}" sibTransId="{9A5AE776-85B9-4E15-B18D-183E9F768B35}"/>
    <dgm:cxn modelId="{20B3964D-422A-4F9A-9BA2-B7A88A566C42}" srcId="{998E5FC5-865E-484E-B078-299CCA8F3F4E}" destId="{5F5221F8-E185-4611-AAD8-0EB12E9D0551}" srcOrd="1" destOrd="0" parTransId="{F3A20E2B-721E-4B1E-92CB-19C894186228}" sibTransId="{623D6273-9E00-4D82-B1EA-B898B30CC292}"/>
    <dgm:cxn modelId="{17CE6399-B496-416B-9A05-D8439ED1C6F3}" type="presOf" srcId="{225D190D-6F82-4B9E-AF9F-923691614AC8}" destId="{E16C7102-1C30-424C-A464-4074CC7CC13D}" srcOrd="0" destOrd="0" presId="urn:microsoft.com/office/officeart/2018/5/layout/IconLeafLabelList"/>
    <dgm:cxn modelId="{09C428EA-55B4-4984-BDFF-680DAA9DBF14}" type="presOf" srcId="{998E5FC5-865E-484E-B078-299CCA8F3F4E}" destId="{270D94F2-2C39-4EF8-9DDD-ED989899AD5B}" srcOrd="0" destOrd="0" presId="urn:microsoft.com/office/officeart/2018/5/layout/IconLeafLabelList"/>
    <dgm:cxn modelId="{029CBCFE-B2C7-4EFE-88B1-78761471D99E}" type="presOf" srcId="{5F5221F8-E185-4611-AAD8-0EB12E9D0551}" destId="{3DEBED06-FCCF-44AB-8C3E-ABB2193EB399}" srcOrd="0" destOrd="0" presId="urn:microsoft.com/office/officeart/2018/5/layout/IconLeafLabelList"/>
    <dgm:cxn modelId="{34E76C81-0388-4D8E-BA66-DFD06577C2D5}" type="presParOf" srcId="{270D94F2-2C39-4EF8-9DDD-ED989899AD5B}" destId="{5A6B5084-C217-454A-970B-35D1B47DD5DB}" srcOrd="0" destOrd="0" presId="urn:microsoft.com/office/officeart/2018/5/layout/IconLeafLabelList"/>
    <dgm:cxn modelId="{26CF3A0F-3A08-4056-883D-5A8BC1217FFD}" type="presParOf" srcId="{5A6B5084-C217-454A-970B-35D1B47DD5DB}" destId="{B3312232-AF96-405C-9F09-9489B5187976}" srcOrd="0" destOrd="0" presId="urn:microsoft.com/office/officeart/2018/5/layout/IconLeafLabelList"/>
    <dgm:cxn modelId="{6F0EFE2F-90F4-4C44-9061-87F5D2EE1BF6}" type="presParOf" srcId="{5A6B5084-C217-454A-970B-35D1B47DD5DB}" destId="{7E5EC65B-47CD-4963-870B-651303F08F2E}" srcOrd="1" destOrd="0" presId="urn:microsoft.com/office/officeart/2018/5/layout/IconLeafLabelList"/>
    <dgm:cxn modelId="{1C644434-C047-4518-868A-4395E488C3CF}" type="presParOf" srcId="{5A6B5084-C217-454A-970B-35D1B47DD5DB}" destId="{C87826B5-77D0-4192-9704-7A27A89CB7C2}" srcOrd="2" destOrd="0" presId="urn:microsoft.com/office/officeart/2018/5/layout/IconLeafLabelList"/>
    <dgm:cxn modelId="{7738A19E-E007-4DFE-B71D-F629D09A0595}" type="presParOf" srcId="{5A6B5084-C217-454A-970B-35D1B47DD5DB}" destId="{E16C7102-1C30-424C-A464-4074CC7CC13D}" srcOrd="3" destOrd="0" presId="urn:microsoft.com/office/officeart/2018/5/layout/IconLeafLabelList"/>
    <dgm:cxn modelId="{B8DB094D-072E-4524-A354-7751A36E404A}" type="presParOf" srcId="{270D94F2-2C39-4EF8-9DDD-ED989899AD5B}" destId="{9073CA52-E392-43A8-B134-13B4AEEDE07E}" srcOrd="1" destOrd="0" presId="urn:microsoft.com/office/officeart/2018/5/layout/IconLeafLabelList"/>
    <dgm:cxn modelId="{3D90F221-73A3-4714-BD46-8447C0545D33}" type="presParOf" srcId="{270D94F2-2C39-4EF8-9DDD-ED989899AD5B}" destId="{784EF579-5DA1-47D7-A8B6-14C514979FB1}" srcOrd="2" destOrd="0" presId="urn:microsoft.com/office/officeart/2018/5/layout/IconLeafLabelList"/>
    <dgm:cxn modelId="{1BF7004C-E95A-4392-A03C-D6ABA73BE8D3}" type="presParOf" srcId="{784EF579-5DA1-47D7-A8B6-14C514979FB1}" destId="{06B4C328-6E9D-40F1-9DF1-6BB5AC8D9092}" srcOrd="0" destOrd="0" presId="urn:microsoft.com/office/officeart/2018/5/layout/IconLeafLabelList"/>
    <dgm:cxn modelId="{D2798EE0-6897-49F5-A284-412EEFEC05D8}" type="presParOf" srcId="{784EF579-5DA1-47D7-A8B6-14C514979FB1}" destId="{7CB8A424-DE00-4A81-9468-2C1E9DEB4C76}" srcOrd="1" destOrd="0" presId="urn:microsoft.com/office/officeart/2018/5/layout/IconLeafLabelList"/>
    <dgm:cxn modelId="{DC871D89-4239-4905-828C-F4AB0EBABCD5}" type="presParOf" srcId="{784EF579-5DA1-47D7-A8B6-14C514979FB1}" destId="{D6353687-66EB-40ED-A63D-16E4E043B594}" srcOrd="2" destOrd="0" presId="urn:microsoft.com/office/officeart/2018/5/layout/IconLeafLabelList"/>
    <dgm:cxn modelId="{EE55E376-4005-456D-876A-F7EBC4F6D40A}" type="presParOf" srcId="{784EF579-5DA1-47D7-A8B6-14C514979FB1}" destId="{3DEBED06-FCCF-44AB-8C3E-ABB2193EB399}" srcOrd="3" destOrd="0" presId="urn:microsoft.com/office/officeart/2018/5/layout/IconLeafLabel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98E5FC5-865E-484E-B078-299CCA8F3F4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2" csCatId="colorful" phldr="1"/>
      <dgm:spPr/>
      <dgm:t>
        <a:bodyPr/>
        <a:lstStyle/>
        <a:p>
          <a:endParaRPr lang="en-US"/>
        </a:p>
      </dgm:t>
    </dgm:pt>
    <dgm:pt modelId="{225D190D-6F82-4B9E-AF9F-923691614A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5 – вводим пол, дату рождения</a:t>
          </a:r>
          <a:endParaRPr lang="en-US" sz="1800"/>
        </a:p>
      </dgm:t>
    </dgm:pt>
    <dgm:pt modelId="{C70E2715-9189-4F59-862E-35C91BBD11C0}" type="parTrans" cxnId="{AD8A8B1E-5F37-44B3-81CF-F4C61964BA98}">
      <dgm:prSet/>
      <dgm:spPr/>
      <dgm:t>
        <a:bodyPr/>
        <a:lstStyle/>
        <a:p>
          <a:endParaRPr lang="en-US"/>
        </a:p>
      </dgm:t>
    </dgm:pt>
    <dgm:pt modelId="{9A5AE776-85B9-4E15-B18D-183E9F768B35}" type="sibTrans" cxnId="{AD8A8B1E-5F37-44B3-81CF-F4C61964BA98}">
      <dgm:prSet/>
      <dgm:spPr/>
      <dgm:t>
        <a:bodyPr/>
        <a:lstStyle/>
        <a:p>
          <a:endParaRPr lang="en-US"/>
        </a:p>
      </dgm:t>
    </dgm:pt>
    <dgm:pt modelId="{5F5221F8-E185-4611-AAD8-0EB12E9D055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800" baseline="0"/>
            <a:t>Шаг 6 – придумываем название почты </a:t>
          </a:r>
          <a:endParaRPr lang="en-US" sz="1800"/>
        </a:p>
      </dgm:t>
    </dgm:pt>
    <dgm:pt modelId="{F3A20E2B-721E-4B1E-92CB-19C894186228}" type="parTrans" cxnId="{20B3964D-422A-4F9A-9BA2-B7A88A566C42}">
      <dgm:prSet/>
      <dgm:spPr/>
      <dgm:t>
        <a:bodyPr/>
        <a:lstStyle/>
        <a:p>
          <a:endParaRPr lang="en-US"/>
        </a:p>
      </dgm:t>
    </dgm:pt>
    <dgm:pt modelId="{623D6273-9E00-4D82-B1EA-B898B30CC292}" type="sibTrans" cxnId="{20B3964D-422A-4F9A-9BA2-B7A88A566C42}">
      <dgm:prSet/>
      <dgm:spPr/>
      <dgm:t>
        <a:bodyPr/>
        <a:lstStyle/>
        <a:p>
          <a:endParaRPr lang="en-US"/>
        </a:p>
      </dgm:t>
    </dgm:pt>
    <dgm:pt modelId="{270D94F2-2C39-4EF8-9DDD-ED989899AD5B}" type="pres">
      <dgm:prSet presAssocID="{998E5FC5-865E-484E-B078-299CCA8F3F4E}" presName="root" presStyleCnt="0">
        <dgm:presLayoutVars>
          <dgm:dir/>
          <dgm:resizeHandles val="exact"/>
        </dgm:presLayoutVars>
      </dgm:prSet>
      <dgm:spPr/>
    </dgm:pt>
    <dgm:pt modelId="{5A6B5084-C217-454A-970B-35D1B47DD5DB}" type="pres">
      <dgm:prSet presAssocID="{225D190D-6F82-4B9E-AF9F-923691614AC8}" presName="compNode" presStyleCnt="0"/>
      <dgm:spPr/>
    </dgm:pt>
    <dgm:pt modelId="{B3312232-AF96-405C-9F09-9489B5187976}" type="pres">
      <dgm:prSet presAssocID="{225D190D-6F82-4B9E-AF9F-923691614AC8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  <a:solidFill>
          <a:schemeClr val="accent4"/>
        </a:solidFill>
      </dgm:spPr>
    </dgm:pt>
    <dgm:pt modelId="{7E5EC65B-47CD-4963-870B-651303F08F2E}" type="pres">
      <dgm:prSet presAssocID="{225D190D-6F82-4B9E-AF9F-923691614A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by"/>
        </a:ext>
      </dgm:extLst>
    </dgm:pt>
    <dgm:pt modelId="{C87826B5-77D0-4192-9704-7A27A89CB7C2}" type="pres">
      <dgm:prSet presAssocID="{225D190D-6F82-4B9E-AF9F-923691614AC8}" presName="spaceRect" presStyleCnt="0"/>
      <dgm:spPr/>
    </dgm:pt>
    <dgm:pt modelId="{E16C7102-1C30-424C-A464-4074CC7CC13D}" type="pres">
      <dgm:prSet presAssocID="{225D190D-6F82-4B9E-AF9F-923691614AC8}" presName="textRect" presStyleLbl="revTx" presStyleIdx="0" presStyleCnt="2">
        <dgm:presLayoutVars>
          <dgm:chMax val="1"/>
          <dgm:chPref val="1"/>
        </dgm:presLayoutVars>
      </dgm:prSet>
      <dgm:spPr/>
    </dgm:pt>
    <dgm:pt modelId="{9073CA52-E392-43A8-B134-13B4AEEDE07E}" type="pres">
      <dgm:prSet presAssocID="{9A5AE776-85B9-4E15-B18D-183E9F768B35}" presName="sibTrans" presStyleCnt="0"/>
      <dgm:spPr/>
    </dgm:pt>
    <dgm:pt modelId="{784EF579-5DA1-47D7-A8B6-14C514979FB1}" type="pres">
      <dgm:prSet presAssocID="{5F5221F8-E185-4611-AAD8-0EB12E9D0551}" presName="compNode" presStyleCnt="0"/>
      <dgm:spPr/>
    </dgm:pt>
    <dgm:pt modelId="{06B4C328-6E9D-40F1-9DF1-6BB5AC8D9092}" type="pres">
      <dgm:prSet presAssocID="{5F5221F8-E185-4611-AAD8-0EB12E9D055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  <a:solidFill>
          <a:schemeClr val="accent1"/>
        </a:solidFill>
      </dgm:spPr>
    </dgm:pt>
    <dgm:pt modelId="{7CB8A424-DE00-4A81-9468-2C1E9DEB4C76}" type="pres">
      <dgm:prSet presAssocID="{5F5221F8-E185-4611-AAD8-0EB12E9D055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Quotation Mark"/>
        </a:ext>
      </dgm:extLst>
    </dgm:pt>
    <dgm:pt modelId="{D6353687-66EB-40ED-A63D-16E4E043B594}" type="pres">
      <dgm:prSet presAssocID="{5F5221F8-E185-4611-AAD8-0EB12E9D0551}" presName="spaceRect" presStyleCnt="0"/>
      <dgm:spPr/>
    </dgm:pt>
    <dgm:pt modelId="{3DEBED06-FCCF-44AB-8C3E-ABB2193EB399}" type="pres">
      <dgm:prSet presAssocID="{5F5221F8-E185-4611-AAD8-0EB12E9D055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D8A8B1E-5F37-44B3-81CF-F4C61964BA98}" srcId="{998E5FC5-865E-484E-B078-299CCA8F3F4E}" destId="{225D190D-6F82-4B9E-AF9F-923691614AC8}" srcOrd="0" destOrd="0" parTransId="{C70E2715-9189-4F59-862E-35C91BBD11C0}" sibTransId="{9A5AE776-85B9-4E15-B18D-183E9F768B35}"/>
    <dgm:cxn modelId="{20B3964D-422A-4F9A-9BA2-B7A88A566C42}" srcId="{998E5FC5-865E-484E-B078-299CCA8F3F4E}" destId="{5F5221F8-E185-4611-AAD8-0EB12E9D0551}" srcOrd="1" destOrd="0" parTransId="{F3A20E2B-721E-4B1E-92CB-19C894186228}" sibTransId="{623D6273-9E00-4D82-B1EA-B898B30CC292}"/>
    <dgm:cxn modelId="{17CE6399-B496-416B-9A05-D8439ED1C6F3}" type="presOf" srcId="{225D190D-6F82-4B9E-AF9F-923691614AC8}" destId="{E16C7102-1C30-424C-A464-4074CC7CC13D}" srcOrd="0" destOrd="0" presId="urn:microsoft.com/office/officeart/2018/5/layout/IconLeafLabelList"/>
    <dgm:cxn modelId="{09C428EA-55B4-4984-BDFF-680DAA9DBF14}" type="presOf" srcId="{998E5FC5-865E-484E-B078-299CCA8F3F4E}" destId="{270D94F2-2C39-4EF8-9DDD-ED989899AD5B}" srcOrd="0" destOrd="0" presId="urn:microsoft.com/office/officeart/2018/5/layout/IconLeafLabelList"/>
    <dgm:cxn modelId="{029CBCFE-B2C7-4EFE-88B1-78761471D99E}" type="presOf" srcId="{5F5221F8-E185-4611-AAD8-0EB12E9D0551}" destId="{3DEBED06-FCCF-44AB-8C3E-ABB2193EB399}" srcOrd="0" destOrd="0" presId="urn:microsoft.com/office/officeart/2018/5/layout/IconLeafLabelList"/>
    <dgm:cxn modelId="{34E76C81-0388-4D8E-BA66-DFD06577C2D5}" type="presParOf" srcId="{270D94F2-2C39-4EF8-9DDD-ED989899AD5B}" destId="{5A6B5084-C217-454A-970B-35D1B47DD5DB}" srcOrd="0" destOrd="0" presId="urn:microsoft.com/office/officeart/2018/5/layout/IconLeafLabelList"/>
    <dgm:cxn modelId="{26CF3A0F-3A08-4056-883D-5A8BC1217FFD}" type="presParOf" srcId="{5A6B5084-C217-454A-970B-35D1B47DD5DB}" destId="{B3312232-AF96-405C-9F09-9489B5187976}" srcOrd="0" destOrd="0" presId="urn:microsoft.com/office/officeart/2018/5/layout/IconLeafLabelList"/>
    <dgm:cxn modelId="{6F0EFE2F-90F4-4C44-9061-87F5D2EE1BF6}" type="presParOf" srcId="{5A6B5084-C217-454A-970B-35D1B47DD5DB}" destId="{7E5EC65B-47CD-4963-870B-651303F08F2E}" srcOrd="1" destOrd="0" presId="urn:microsoft.com/office/officeart/2018/5/layout/IconLeafLabelList"/>
    <dgm:cxn modelId="{1C644434-C047-4518-868A-4395E488C3CF}" type="presParOf" srcId="{5A6B5084-C217-454A-970B-35D1B47DD5DB}" destId="{C87826B5-77D0-4192-9704-7A27A89CB7C2}" srcOrd="2" destOrd="0" presId="urn:microsoft.com/office/officeart/2018/5/layout/IconLeafLabelList"/>
    <dgm:cxn modelId="{7738A19E-E007-4DFE-B71D-F629D09A0595}" type="presParOf" srcId="{5A6B5084-C217-454A-970B-35D1B47DD5DB}" destId="{E16C7102-1C30-424C-A464-4074CC7CC13D}" srcOrd="3" destOrd="0" presId="urn:microsoft.com/office/officeart/2018/5/layout/IconLeafLabelList"/>
    <dgm:cxn modelId="{B8DB094D-072E-4524-A354-7751A36E404A}" type="presParOf" srcId="{270D94F2-2C39-4EF8-9DDD-ED989899AD5B}" destId="{9073CA52-E392-43A8-B134-13B4AEEDE07E}" srcOrd="1" destOrd="0" presId="urn:microsoft.com/office/officeart/2018/5/layout/IconLeafLabelList"/>
    <dgm:cxn modelId="{3D90F221-73A3-4714-BD46-8447C0545D33}" type="presParOf" srcId="{270D94F2-2C39-4EF8-9DDD-ED989899AD5B}" destId="{784EF579-5DA1-47D7-A8B6-14C514979FB1}" srcOrd="2" destOrd="0" presId="urn:microsoft.com/office/officeart/2018/5/layout/IconLeafLabelList"/>
    <dgm:cxn modelId="{1BF7004C-E95A-4392-A03C-D6ABA73BE8D3}" type="presParOf" srcId="{784EF579-5DA1-47D7-A8B6-14C514979FB1}" destId="{06B4C328-6E9D-40F1-9DF1-6BB5AC8D9092}" srcOrd="0" destOrd="0" presId="urn:microsoft.com/office/officeart/2018/5/layout/IconLeafLabelList"/>
    <dgm:cxn modelId="{D2798EE0-6897-49F5-A284-412EEFEC05D8}" type="presParOf" srcId="{784EF579-5DA1-47D7-A8B6-14C514979FB1}" destId="{7CB8A424-DE00-4A81-9468-2C1E9DEB4C76}" srcOrd="1" destOrd="0" presId="urn:microsoft.com/office/officeart/2018/5/layout/IconLeafLabelList"/>
    <dgm:cxn modelId="{DC871D89-4239-4905-828C-F4AB0EBABCD5}" type="presParOf" srcId="{784EF579-5DA1-47D7-A8B6-14C514979FB1}" destId="{D6353687-66EB-40ED-A63D-16E4E043B594}" srcOrd="2" destOrd="0" presId="urn:microsoft.com/office/officeart/2018/5/layout/IconLeafLabelList"/>
    <dgm:cxn modelId="{EE55E376-4005-456D-876A-F7EBC4F6D40A}" type="presParOf" srcId="{784EF579-5DA1-47D7-A8B6-14C514979FB1}" destId="{3DEBED06-FCCF-44AB-8C3E-ABB2193EB399}" srcOrd="3" destOrd="0" presId="urn:microsoft.com/office/officeart/2018/5/layout/IconLeafLabel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3CF59D-AAE9-4DB0-B566-A2CDB8C12C37}">
      <dsp:nvSpPr>
        <dsp:cNvPr id="0" name=""/>
        <dsp:cNvSpPr/>
      </dsp:nvSpPr>
      <dsp:spPr>
        <a:xfrm>
          <a:off x="0" y="591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42981E-7C3B-475A-B746-58049DDA1310}">
      <dsp:nvSpPr>
        <dsp:cNvPr id="0" name=""/>
        <dsp:cNvSpPr/>
      </dsp:nvSpPr>
      <dsp:spPr>
        <a:xfrm>
          <a:off x="418814" y="312106"/>
          <a:ext cx="761480" cy="7614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53637C-E19B-4EAE-8639-4B123A57C0BC}">
      <dsp:nvSpPr>
        <dsp:cNvPr id="0" name=""/>
        <dsp:cNvSpPr/>
      </dsp:nvSpPr>
      <dsp:spPr>
        <a:xfrm>
          <a:off x="1599108" y="591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Не роняйте, не хватайте влажными или грязными руками</a:t>
          </a:r>
          <a:endParaRPr lang="en-US" sz="2500" kern="1200"/>
        </a:p>
      </dsp:txBody>
      <dsp:txXfrm>
        <a:off x="1599108" y="591"/>
        <a:ext cx="4160547" cy="1384509"/>
      </dsp:txXfrm>
    </dsp:sp>
    <dsp:sp modelId="{898BB015-32DE-49B4-8B5E-DB4FF4DDAFD6}">
      <dsp:nvSpPr>
        <dsp:cNvPr id="0" name=""/>
        <dsp:cNvSpPr/>
      </dsp:nvSpPr>
      <dsp:spPr>
        <a:xfrm>
          <a:off x="0" y="1731228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420983-B7C2-4164-9135-0767A2A0159C}">
      <dsp:nvSpPr>
        <dsp:cNvPr id="0" name=""/>
        <dsp:cNvSpPr/>
      </dsp:nvSpPr>
      <dsp:spPr>
        <a:xfrm>
          <a:off x="418814" y="2042743"/>
          <a:ext cx="761480" cy="7614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6681B-7C96-4A39-8665-E73332F44E43}">
      <dsp:nvSpPr>
        <dsp:cNvPr id="0" name=""/>
        <dsp:cNvSpPr/>
      </dsp:nvSpPr>
      <dsp:spPr>
        <a:xfrm>
          <a:off x="1599108" y="1731228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Не фотографируйте яркие источники света </a:t>
          </a:r>
          <a:endParaRPr lang="en-US" sz="2500" kern="1200"/>
        </a:p>
      </dsp:txBody>
      <dsp:txXfrm>
        <a:off x="1599108" y="1731228"/>
        <a:ext cx="4160547" cy="1384509"/>
      </dsp:txXfrm>
    </dsp:sp>
    <dsp:sp modelId="{87B056F3-8A7E-4498-81BA-8D4848052882}">
      <dsp:nvSpPr>
        <dsp:cNvPr id="0" name=""/>
        <dsp:cNvSpPr/>
      </dsp:nvSpPr>
      <dsp:spPr>
        <a:xfrm>
          <a:off x="0" y="3461865"/>
          <a:ext cx="5759656" cy="138450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ED7B63-A26D-4DFB-A101-844EC3EC9DEC}">
      <dsp:nvSpPr>
        <dsp:cNvPr id="0" name=""/>
        <dsp:cNvSpPr/>
      </dsp:nvSpPr>
      <dsp:spPr>
        <a:xfrm>
          <a:off x="418814" y="3773380"/>
          <a:ext cx="761480" cy="76148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3F4BFB-59A2-4550-93D3-BB03187DC86C}">
      <dsp:nvSpPr>
        <dsp:cNvPr id="0" name=""/>
        <dsp:cNvSpPr/>
      </dsp:nvSpPr>
      <dsp:spPr>
        <a:xfrm>
          <a:off x="1599108" y="3461865"/>
          <a:ext cx="4160547" cy="1384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527" tIns="146527" rIns="146527" bIns="1465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Берегите корпус от повреждений, где расположен объектив</a:t>
          </a:r>
          <a:endParaRPr lang="en-US" sz="2500" kern="1200" dirty="0"/>
        </a:p>
      </dsp:txBody>
      <dsp:txXfrm>
        <a:off x="1599108" y="3461865"/>
        <a:ext cx="4160547" cy="138450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12232-AF96-405C-9F09-9489B5187976}">
      <dsp:nvSpPr>
        <dsp:cNvPr id="0" name=""/>
        <dsp:cNvSpPr/>
      </dsp:nvSpPr>
      <dsp:spPr>
        <a:xfrm>
          <a:off x="395908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EC65B-47CD-4963-870B-651303F08F2E}">
      <dsp:nvSpPr>
        <dsp:cNvPr id="0" name=""/>
        <dsp:cNvSpPr/>
      </dsp:nvSpPr>
      <dsp:spPr>
        <a:xfrm>
          <a:off x="651845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C7102-1C30-424C-A464-4074CC7CC13D}">
      <dsp:nvSpPr>
        <dsp:cNvPr id="0" name=""/>
        <dsp:cNvSpPr/>
      </dsp:nvSpPr>
      <dsp:spPr>
        <a:xfrm>
          <a:off x="12001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 dirty="0"/>
            <a:t>Шаг 7 – название почты из латинских букв</a:t>
          </a:r>
          <a:endParaRPr lang="en-US" sz="1800" kern="1200" dirty="0"/>
        </a:p>
      </dsp:txBody>
      <dsp:txXfrm>
        <a:off x="12001" y="1984416"/>
        <a:ext cx="1968750" cy="855000"/>
      </dsp:txXfrm>
    </dsp:sp>
    <dsp:sp modelId="{06B4C328-6E9D-40F1-9DF1-6BB5AC8D9092}">
      <dsp:nvSpPr>
        <dsp:cNvPr id="0" name=""/>
        <dsp:cNvSpPr/>
      </dsp:nvSpPr>
      <dsp:spPr>
        <a:xfrm>
          <a:off x="2709189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8A424-DE00-4A81-9468-2C1E9DEB4C76}">
      <dsp:nvSpPr>
        <dsp:cNvPr id="0" name=""/>
        <dsp:cNvSpPr/>
      </dsp:nvSpPr>
      <dsp:spPr>
        <a:xfrm>
          <a:off x="2965126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BED06-FCCF-44AB-8C3E-ABB2193EB399}">
      <dsp:nvSpPr>
        <dsp:cNvPr id="0" name=""/>
        <dsp:cNvSpPr/>
      </dsp:nvSpPr>
      <dsp:spPr>
        <a:xfrm>
          <a:off x="2325283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 dirty="0"/>
            <a:t>Шаг 8 – пользуйтесь подсказками</a:t>
          </a:r>
          <a:endParaRPr lang="en-US" sz="1800" kern="1200" dirty="0"/>
        </a:p>
      </dsp:txBody>
      <dsp:txXfrm>
        <a:off x="2325283" y="1984416"/>
        <a:ext cx="1968750" cy="8550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12232-AF96-405C-9F09-9489B5187976}">
      <dsp:nvSpPr>
        <dsp:cNvPr id="0" name=""/>
        <dsp:cNvSpPr/>
      </dsp:nvSpPr>
      <dsp:spPr>
        <a:xfrm>
          <a:off x="395908" y="476915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EC65B-47CD-4963-870B-651303F08F2E}">
      <dsp:nvSpPr>
        <dsp:cNvPr id="0" name=""/>
        <dsp:cNvSpPr/>
      </dsp:nvSpPr>
      <dsp:spPr>
        <a:xfrm>
          <a:off x="651845" y="732853"/>
          <a:ext cx="689062" cy="689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C7102-1C30-424C-A464-4074CC7CC13D}">
      <dsp:nvSpPr>
        <dsp:cNvPr id="0" name=""/>
        <dsp:cNvSpPr/>
      </dsp:nvSpPr>
      <dsp:spPr>
        <a:xfrm>
          <a:off x="12001" y="2051916"/>
          <a:ext cx="19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9 – пример пароля</a:t>
          </a:r>
          <a:endParaRPr lang="en-US" sz="1800" kern="1200"/>
        </a:p>
      </dsp:txBody>
      <dsp:txXfrm>
        <a:off x="12001" y="2051916"/>
        <a:ext cx="1968750" cy="720000"/>
      </dsp:txXfrm>
    </dsp:sp>
    <dsp:sp modelId="{06B4C328-6E9D-40F1-9DF1-6BB5AC8D9092}">
      <dsp:nvSpPr>
        <dsp:cNvPr id="0" name=""/>
        <dsp:cNvSpPr/>
      </dsp:nvSpPr>
      <dsp:spPr>
        <a:xfrm>
          <a:off x="2709189" y="476915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8A424-DE00-4A81-9468-2C1E9DEB4C76}">
      <dsp:nvSpPr>
        <dsp:cNvPr id="0" name=""/>
        <dsp:cNvSpPr/>
      </dsp:nvSpPr>
      <dsp:spPr>
        <a:xfrm>
          <a:off x="2965126" y="732853"/>
          <a:ext cx="689062" cy="689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BED06-FCCF-44AB-8C3E-ABB2193EB399}">
      <dsp:nvSpPr>
        <dsp:cNvPr id="0" name=""/>
        <dsp:cNvSpPr/>
      </dsp:nvSpPr>
      <dsp:spPr>
        <a:xfrm>
          <a:off x="2325283" y="2051916"/>
          <a:ext cx="19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10 – вот как это работает</a:t>
          </a:r>
          <a:endParaRPr lang="en-US" sz="1800" kern="1200"/>
        </a:p>
      </dsp:txBody>
      <dsp:txXfrm>
        <a:off x="2325283" y="2051916"/>
        <a:ext cx="19687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C5276-3475-441A-9E38-548B0EBD9E11}">
      <dsp:nvSpPr>
        <dsp:cNvPr id="0" name=""/>
        <dsp:cNvSpPr/>
      </dsp:nvSpPr>
      <dsp:spPr>
        <a:xfrm>
          <a:off x="255877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FCEE56-B5FB-4AFB-8E87-AF7CBF8E1B2F}">
      <dsp:nvSpPr>
        <dsp:cNvPr id="0" name=""/>
        <dsp:cNvSpPr/>
      </dsp:nvSpPr>
      <dsp:spPr>
        <a:xfrm>
          <a:off x="423607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5A6B3-5CFB-44DB-9AA4-C32C3BB21981}">
      <dsp:nvSpPr>
        <dsp:cNvPr id="0" name=""/>
        <dsp:cNvSpPr/>
      </dsp:nvSpPr>
      <dsp:spPr>
        <a:xfrm>
          <a:off x="4281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Установите максимальное разрешение и качество</a:t>
          </a:r>
          <a:endParaRPr lang="en-US" sz="1100" kern="1200"/>
        </a:p>
      </dsp:txBody>
      <dsp:txXfrm>
        <a:off x="4281" y="1913809"/>
        <a:ext cx="1290234" cy="516093"/>
      </dsp:txXfrm>
    </dsp:sp>
    <dsp:sp modelId="{4F648E34-6A9D-4E44-91BF-DAFB47F9D31A}">
      <dsp:nvSpPr>
        <dsp:cNvPr id="0" name=""/>
        <dsp:cNvSpPr/>
      </dsp:nvSpPr>
      <dsp:spPr>
        <a:xfrm>
          <a:off x="1771902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18443-0140-4E84-A273-F5FFDB84782E}">
      <dsp:nvSpPr>
        <dsp:cNvPr id="0" name=""/>
        <dsp:cNvSpPr/>
      </dsp:nvSpPr>
      <dsp:spPr>
        <a:xfrm>
          <a:off x="1939633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5FF60B-59D1-447D-886A-11506FBAA43F}">
      <dsp:nvSpPr>
        <dsp:cNvPr id="0" name=""/>
        <dsp:cNvSpPr/>
      </dsp:nvSpPr>
      <dsp:spPr>
        <a:xfrm>
          <a:off x="1520307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Держите смартфон правильно</a:t>
          </a:r>
          <a:endParaRPr lang="en-US" sz="1100" kern="1200"/>
        </a:p>
      </dsp:txBody>
      <dsp:txXfrm>
        <a:off x="1520307" y="1913809"/>
        <a:ext cx="1290234" cy="516093"/>
      </dsp:txXfrm>
    </dsp:sp>
    <dsp:sp modelId="{6FBF4E67-8B4A-48C2-9559-5854777B9C19}">
      <dsp:nvSpPr>
        <dsp:cNvPr id="0" name=""/>
        <dsp:cNvSpPr/>
      </dsp:nvSpPr>
      <dsp:spPr>
        <a:xfrm>
          <a:off x="3287928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AEFA4-A2D2-416C-BB79-293D1E286708}">
      <dsp:nvSpPr>
        <dsp:cNvPr id="0" name=""/>
        <dsp:cNvSpPr/>
      </dsp:nvSpPr>
      <dsp:spPr>
        <a:xfrm>
          <a:off x="3455658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DA513B-9734-435F-8134-2328FFE0E443}">
      <dsp:nvSpPr>
        <dsp:cNvPr id="0" name=""/>
        <dsp:cNvSpPr/>
      </dsp:nvSpPr>
      <dsp:spPr>
        <a:xfrm>
          <a:off x="3036332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Во время съёмки старайтесь не двигаться</a:t>
          </a:r>
          <a:endParaRPr lang="en-US" sz="1100" kern="1200"/>
        </a:p>
      </dsp:txBody>
      <dsp:txXfrm>
        <a:off x="3036332" y="1913809"/>
        <a:ext cx="1290234" cy="516093"/>
      </dsp:txXfrm>
    </dsp:sp>
    <dsp:sp modelId="{49048541-863D-4361-87BB-CF5C2CD2F575}">
      <dsp:nvSpPr>
        <dsp:cNvPr id="0" name=""/>
        <dsp:cNvSpPr/>
      </dsp:nvSpPr>
      <dsp:spPr>
        <a:xfrm>
          <a:off x="4803953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BF78FF-F56C-4ABA-A482-693C7DCB6C7C}">
      <dsp:nvSpPr>
        <dsp:cNvPr id="0" name=""/>
        <dsp:cNvSpPr/>
      </dsp:nvSpPr>
      <dsp:spPr>
        <a:xfrm>
          <a:off x="4971683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5BAD48-5943-41BD-BEDB-AE7844C88A1B}">
      <dsp:nvSpPr>
        <dsp:cNvPr id="0" name=""/>
        <dsp:cNvSpPr/>
      </dsp:nvSpPr>
      <dsp:spPr>
        <a:xfrm>
          <a:off x="4552357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Содержите объектив в чистоте</a:t>
          </a:r>
          <a:endParaRPr lang="en-US" sz="1100" kern="1200"/>
        </a:p>
      </dsp:txBody>
      <dsp:txXfrm>
        <a:off x="4552357" y="1913809"/>
        <a:ext cx="1290234" cy="516093"/>
      </dsp:txXfrm>
    </dsp:sp>
    <dsp:sp modelId="{80DDE27C-7850-475A-8307-BB3362AF42C1}">
      <dsp:nvSpPr>
        <dsp:cNvPr id="0" name=""/>
        <dsp:cNvSpPr/>
      </dsp:nvSpPr>
      <dsp:spPr>
        <a:xfrm>
          <a:off x="6319978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8248A4-6E77-4BD4-B12D-E2CF28005C5E}">
      <dsp:nvSpPr>
        <dsp:cNvPr id="0" name=""/>
        <dsp:cNvSpPr/>
      </dsp:nvSpPr>
      <dsp:spPr>
        <a:xfrm>
          <a:off x="6487709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810D1D-28BB-4946-8BC8-DC43592A9018}">
      <dsp:nvSpPr>
        <dsp:cNvPr id="0" name=""/>
        <dsp:cNvSpPr/>
      </dsp:nvSpPr>
      <dsp:spPr>
        <a:xfrm>
          <a:off x="6068383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Используйте по максимуму доступное освещение</a:t>
          </a:r>
          <a:endParaRPr lang="en-US" sz="1100" kern="1200"/>
        </a:p>
      </dsp:txBody>
      <dsp:txXfrm>
        <a:off x="6068383" y="1913809"/>
        <a:ext cx="1290234" cy="516093"/>
      </dsp:txXfrm>
    </dsp:sp>
    <dsp:sp modelId="{A0CF91F8-5480-465F-AAD5-51462DDA4B2C}">
      <dsp:nvSpPr>
        <dsp:cNvPr id="0" name=""/>
        <dsp:cNvSpPr/>
      </dsp:nvSpPr>
      <dsp:spPr>
        <a:xfrm>
          <a:off x="7836004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04A0A2-1ACF-4996-BCA7-6006579F40AA}">
      <dsp:nvSpPr>
        <dsp:cNvPr id="0" name=""/>
        <dsp:cNvSpPr/>
      </dsp:nvSpPr>
      <dsp:spPr>
        <a:xfrm>
          <a:off x="8003734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AB013-8475-47CB-8D61-2B3E86729214}">
      <dsp:nvSpPr>
        <dsp:cNvPr id="0" name=""/>
        <dsp:cNvSpPr/>
      </dsp:nvSpPr>
      <dsp:spPr>
        <a:xfrm>
          <a:off x="7584408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Откажитесь от вспышки</a:t>
          </a:r>
          <a:endParaRPr lang="en-US" sz="1100" kern="1200"/>
        </a:p>
      </dsp:txBody>
      <dsp:txXfrm>
        <a:off x="7584408" y="1913809"/>
        <a:ext cx="1290234" cy="516093"/>
      </dsp:txXfrm>
    </dsp:sp>
    <dsp:sp modelId="{C5E624ED-2FFE-471B-933B-18F3AF25CC7A}">
      <dsp:nvSpPr>
        <dsp:cNvPr id="0" name=""/>
        <dsp:cNvSpPr/>
      </dsp:nvSpPr>
      <dsp:spPr>
        <a:xfrm>
          <a:off x="9352029" y="881621"/>
          <a:ext cx="787042" cy="78704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5511B5-6FB5-4B73-95A9-4A086215E466}">
      <dsp:nvSpPr>
        <dsp:cNvPr id="0" name=""/>
        <dsp:cNvSpPr/>
      </dsp:nvSpPr>
      <dsp:spPr>
        <a:xfrm>
          <a:off x="9519760" y="1049352"/>
          <a:ext cx="451582" cy="451582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5086A7-65AE-4865-B396-4BF7FC1788F1}">
      <dsp:nvSpPr>
        <dsp:cNvPr id="0" name=""/>
        <dsp:cNvSpPr/>
      </dsp:nvSpPr>
      <dsp:spPr>
        <a:xfrm>
          <a:off x="9100433" y="1913809"/>
          <a:ext cx="1290234" cy="516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100" kern="1200" baseline="0"/>
            <a:t>Добейтесь точной фокусировки</a:t>
          </a:r>
          <a:endParaRPr lang="en-US" sz="1100" kern="1200"/>
        </a:p>
      </dsp:txBody>
      <dsp:txXfrm>
        <a:off x="9100433" y="1913809"/>
        <a:ext cx="1290234" cy="5160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01EF5A-7B7E-4EBA-849D-8B5E03C3BDBF}">
      <dsp:nvSpPr>
        <dsp:cNvPr id="0" name=""/>
        <dsp:cNvSpPr/>
      </dsp:nvSpPr>
      <dsp:spPr>
        <a:xfrm>
          <a:off x="432599" y="156075"/>
          <a:ext cx="1235250" cy="12352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FAD23D-71D4-407A-85EB-6A8DD5382735}">
      <dsp:nvSpPr>
        <dsp:cNvPr id="0" name=""/>
        <dsp:cNvSpPr/>
      </dsp:nvSpPr>
      <dsp:spPr>
        <a:xfrm>
          <a:off x="695849" y="419325"/>
          <a:ext cx="708750" cy="70875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B4EE46-394F-472E-A7EC-57A56F0D9E03}">
      <dsp:nvSpPr>
        <dsp:cNvPr id="0" name=""/>
        <dsp:cNvSpPr/>
      </dsp:nvSpPr>
      <dsp:spPr>
        <a:xfrm>
          <a:off x="37724" y="1776076"/>
          <a:ext cx="2025000" cy="101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3200" kern="1200" baseline="0"/>
            <a:t>Яндекс карты</a:t>
          </a:r>
          <a:endParaRPr lang="en-US" sz="3200" kern="1200"/>
        </a:p>
      </dsp:txBody>
      <dsp:txXfrm>
        <a:off x="37724" y="1776076"/>
        <a:ext cx="2025000" cy="1012500"/>
      </dsp:txXfrm>
    </dsp:sp>
    <dsp:sp modelId="{B3D17CAA-AA38-4776-A77F-BEC4DD850B85}">
      <dsp:nvSpPr>
        <dsp:cNvPr id="0" name=""/>
        <dsp:cNvSpPr/>
      </dsp:nvSpPr>
      <dsp:spPr>
        <a:xfrm>
          <a:off x="2811974" y="156075"/>
          <a:ext cx="1235250" cy="1235250"/>
        </a:xfrm>
        <a:prstGeom prst="ellipse">
          <a:avLst/>
        </a:prstGeom>
        <a:solidFill>
          <a:schemeClr val="accent2">
            <a:hueOff val="-1421380"/>
            <a:satOff val="-14468"/>
            <a:lumOff val="-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299EF8-B0E7-484F-BC10-9342106140FE}">
      <dsp:nvSpPr>
        <dsp:cNvPr id="0" name=""/>
        <dsp:cNvSpPr/>
      </dsp:nvSpPr>
      <dsp:spPr>
        <a:xfrm>
          <a:off x="3075224" y="419325"/>
          <a:ext cx="708750" cy="708750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5AC89-39C5-42C7-AA4F-1895C59F648D}">
      <dsp:nvSpPr>
        <dsp:cNvPr id="0" name=""/>
        <dsp:cNvSpPr/>
      </dsp:nvSpPr>
      <dsp:spPr>
        <a:xfrm>
          <a:off x="2417099" y="1776076"/>
          <a:ext cx="2025000" cy="101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200" kern="1200" baseline="0"/>
            <a:t>Googl</a:t>
          </a:r>
          <a:r>
            <a:rPr lang="ru-RU" sz="3200" kern="1200" baseline="0"/>
            <a:t>е карты </a:t>
          </a:r>
          <a:endParaRPr lang="en-US" sz="3200" kern="1200"/>
        </a:p>
      </dsp:txBody>
      <dsp:txXfrm>
        <a:off x="2417099" y="1776076"/>
        <a:ext cx="2025000" cy="1012500"/>
      </dsp:txXfrm>
    </dsp:sp>
    <dsp:sp modelId="{6FB668C9-40AE-4BD6-A6DD-5DD60BBC17FF}">
      <dsp:nvSpPr>
        <dsp:cNvPr id="0" name=""/>
        <dsp:cNvSpPr/>
      </dsp:nvSpPr>
      <dsp:spPr>
        <a:xfrm>
          <a:off x="5191349" y="156075"/>
          <a:ext cx="1235250" cy="1235250"/>
        </a:xfrm>
        <a:prstGeom prst="ellipse">
          <a:avLst/>
        </a:prstGeom>
        <a:solidFill>
          <a:schemeClr val="accent2">
            <a:hueOff val="-2842760"/>
            <a:satOff val="-28935"/>
            <a:lumOff val="-1921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0698E-3854-4F10-979B-BCAC8DEC0BBF}">
      <dsp:nvSpPr>
        <dsp:cNvPr id="0" name=""/>
        <dsp:cNvSpPr/>
      </dsp:nvSpPr>
      <dsp:spPr>
        <a:xfrm>
          <a:off x="5454599" y="419325"/>
          <a:ext cx="708750" cy="7087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E6BBE2-705D-4DD6-87A4-86BBA0CD219F}">
      <dsp:nvSpPr>
        <dsp:cNvPr id="0" name=""/>
        <dsp:cNvSpPr/>
      </dsp:nvSpPr>
      <dsp:spPr>
        <a:xfrm>
          <a:off x="4796474" y="1776076"/>
          <a:ext cx="2025000" cy="101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200" kern="1200" baseline="0" dirty="0"/>
            <a:t>2Gis</a:t>
          </a:r>
          <a:endParaRPr lang="en-US" sz="3200" kern="1200" dirty="0"/>
        </a:p>
      </dsp:txBody>
      <dsp:txXfrm>
        <a:off x="4796474" y="1776076"/>
        <a:ext cx="2025000" cy="1012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41CC9-6AB9-4931-AA26-DD02B061183F}">
      <dsp:nvSpPr>
        <dsp:cNvPr id="0" name=""/>
        <dsp:cNvSpPr/>
      </dsp:nvSpPr>
      <dsp:spPr>
        <a:xfrm>
          <a:off x="1451225" y="228647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55C0A2-F7D4-46B5-BC1A-6AAC3093EDCA}">
      <dsp:nvSpPr>
        <dsp:cNvPr id="0" name=""/>
        <dsp:cNvSpPr/>
      </dsp:nvSpPr>
      <dsp:spPr>
        <a:xfrm>
          <a:off x="1780287" y="557709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2F06D0-6987-4A22-B2AC-76AAD5BBEFC9}">
      <dsp:nvSpPr>
        <dsp:cNvPr id="0" name=""/>
        <dsp:cNvSpPr/>
      </dsp:nvSpPr>
      <dsp:spPr>
        <a:xfrm>
          <a:off x="69035" y="2253647"/>
          <a:ext cx="4308440" cy="829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000" kern="1200" baseline="0" dirty="0"/>
            <a:t>Для пользования картами необходим интернет (либо нужно скачать карту заранее)</a:t>
          </a:r>
          <a:endParaRPr lang="en-US" sz="2000" kern="1200" dirty="0"/>
        </a:p>
      </dsp:txBody>
      <dsp:txXfrm>
        <a:off x="69035" y="2253647"/>
        <a:ext cx="4308440" cy="829230"/>
      </dsp:txXfrm>
    </dsp:sp>
    <dsp:sp modelId="{6E85D327-0BF5-4D54-BED5-169C8FEA2180}">
      <dsp:nvSpPr>
        <dsp:cNvPr id="0" name=""/>
        <dsp:cNvSpPr/>
      </dsp:nvSpPr>
      <dsp:spPr>
        <a:xfrm>
          <a:off x="5314039" y="228647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BE4204-0F0D-4D86-A076-F67B83517A38}">
      <dsp:nvSpPr>
        <dsp:cNvPr id="0" name=""/>
        <dsp:cNvSpPr/>
      </dsp:nvSpPr>
      <dsp:spPr>
        <a:xfrm>
          <a:off x="5643101" y="557709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6106D-B3F3-40C7-84D5-4B04F0289B56}">
      <dsp:nvSpPr>
        <dsp:cNvPr id="0" name=""/>
        <dsp:cNvSpPr/>
      </dsp:nvSpPr>
      <dsp:spPr>
        <a:xfrm>
          <a:off x="4820445" y="2253647"/>
          <a:ext cx="2531250" cy="829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000" kern="1200" baseline="0"/>
            <a:t>На картах можно найти место или адрес</a:t>
          </a:r>
          <a:endParaRPr lang="en-US" sz="2000" kern="1200"/>
        </a:p>
      </dsp:txBody>
      <dsp:txXfrm>
        <a:off x="4820445" y="2253647"/>
        <a:ext cx="2531250" cy="829230"/>
      </dsp:txXfrm>
    </dsp:sp>
    <dsp:sp modelId="{D56E135C-5741-4E0F-9C92-3E03372A8FF3}">
      <dsp:nvSpPr>
        <dsp:cNvPr id="0" name=""/>
        <dsp:cNvSpPr/>
      </dsp:nvSpPr>
      <dsp:spPr>
        <a:xfrm>
          <a:off x="8288257" y="228647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156D1A-8C03-4F36-9021-AC73267F4324}">
      <dsp:nvSpPr>
        <dsp:cNvPr id="0" name=""/>
        <dsp:cNvSpPr/>
      </dsp:nvSpPr>
      <dsp:spPr>
        <a:xfrm>
          <a:off x="8617320" y="557709"/>
          <a:ext cx="885937" cy="8859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A9E7D-13A2-4407-AAAA-14934D4C85CC}">
      <dsp:nvSpPr>
        <dsp:cNvPr id="0" name=""/>
        <dsp:cNvSpPr/>
      </dsp:nvSpPr>
      <dsp:spPr>
        <a:xfrm>
          <a:off x="7794664" y="2253647"/>
          <a:ext cx="2531250" cy="829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000" kern="1200" dirty="0"/>
            <a:t>Попробуем</a:t>
          </a:r>
          <a:r>
            <a:rPr lang="ru-RU" sz="2000" kern="1200" baseline="0" dirty="0"/>
            <a:t> найти адрес!</a:t>
          </a:r>
          <a:endParaRPr lang="en-US" sz="2000" kern="1200" dirty="0"/>
        </a:p>
      </dsp:txBody>
      <dsp:txXfrm>
        <a:off x="7794664" y="2253647"/>
        <a:ext cx="2531250" cy="8292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039A1-A135-4631-8A70-6C1345D97B9B}">
      <dsp:nvSpPr>
        <dsp:cNvPr id="0" name=""/>
        <dsp:cNvSpPr/>
      </dsp:nvSpPr>
      <dsp:spPr>
        <a:xfrm>
          <a:off x="0" y="404"/>
          <a:ext cx="10394950" cy="945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9B58F3-A21A-49F3-8CEF-9AFDCE618925}">
      <dsp:nvSpPr>
        <dsp:cNvPr id="0" name=""/>
        <dsp:cNvSpPr/>
      </dsp:nvSpPr>
      <dsp:spPr>
        <a:xfrm>
          <a:off x="286140" y="213236"/>
          <a:ext cx="520255" cy="5202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A85BC5-A3D6-4FED-8944-A2F3E506C4F9}">
      <dsp:nvSpPr>
        <dsp:cNvPr id="0" name=""/>
        <dsp:cNvSpPr/>
      </dsp:nvSpPr>
      <dsp:spPr>
        <a:xfrm>
          <a:off x="1092536" y="404"/>
          <a:ext cx="9302413" cy="945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110" tIns="100110" rIns="100110" bIns="1001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baseline="0"/>
            <a:t>Проложить маршрут от дома до библиотеки – сколько вариантов маршрута предлагают на машине, сколько на общественном транспорте и сколько пешком</a:t>
          </a:r>
          <a:endParaRPr lang="en-US" sz="1900" kern="1200"/>
        </a:p>
      </dsp:txBody>
      <dsp:txXfrm>
        <a:off x="1092536" y="404"/>
        <a:ext cx="9302413" cy="945919"/>
      </dsp:txXfrm>
    </dsp:sp>
    <dsp:sp modelId="{6F086843-F567-4155-86BE-03C0C76CB62B}">
      <dsp:nvSpPr>
        <dsp:cNvPr id="0" name=""/>
        <dsp:cNvSpPr/>
      </dsp:nvSpPr>
      <dsp:spPr>
        <a:xfrm>
          <a:off x="0" y="1182802"/>
          <a:ext cx="10394950" cy="945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401149-3182-4E8F-A1AC-65435305FCEE}">
      <dsp:nvSpPr>
        <dsp:cNvPr id="0" name=""/>
        <dsp:cNvSpPr/>
      </dsp:nvSpPr>
      <dsp:spPr>
        <a:xfrm>
          <a:off x="286140" y="1395634"/>
          <a:ext cx="520255" cy="5202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CAAB18-24AE-4F7D-B59C-891ECC67C084}">
      <dsp:nvSpPr>
        <dsp:cNvPr id="0" name=""/>
        <dsp:cNvSpPr/>
      </dsp:nvSpPr>
      <dsp:spPr>
        <a:xfrm>
          <a:off x="1092536" y="1182802"/>
          <a:ext cx="9302413" cy="945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110" tIns="100110" rIns="100110" bIns="1001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baseline="0"/>
            <a:t>Установить точку на карту с местом расположения дома</a:t>
          </a:r>
          <a:endParaRPr lang="en-US" sz="1900" kern="1200"/>
        </a:p>
      </dsp:txBody>
      <dsp:txXfrm>
        <a:off x="1092536" y="1182802"/>
        <a:ext cx="9302413" cy="945919"/>
      </dsp:txXfrm>
    </dsp:sp>
    <dsp:sp modelId="{C1B78600-8151-4830-953B-540453D61CA2}">
      <dsp:nvSpPr>
        <dsp:cNvPr id="0" name=""/>
        <dsp:cNvSpPr/>
      </dsp:nvSpPr>
      <dsp:spPr>
        <a:xfrm>
          <a:off x="0" y="2365201"/>
          <a:ext cx="10394950" cy="945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AD36C2-7A24-4E11-8F47-6D8A178AB792}">
      <dsp:nvSpPr>
        <dsp:cNvPr id="0" name=""/>
        <dsp:cNvSpPr/>
      </dsp:nvSpPr>
      <dsp:spPr>
        <a:xfrm>
          <a:off x="286140" y="2578033"/>
          <a:ext cx="520255" cy="5202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8137E-8CA0-4115-ABC8-9F55DAAEF663}">
      <dsp:nvSpPr>
        <dsp:cNvPr id="0" name=""/>
        <dsp:cNvSpPr/>
      </dsp:nvSpPr>
      <dsp:spPr>
        <a:xfrm>
          <a:off x="1092536" y="2365201"/>
          <a:ext cx="9302413" cy="945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110" tIns="100110" rIns="100110" bIns="1001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baseline="0"/>
            <a:t>Проложить маршрут от метро Невский проспект до острова Новая голландия – какой способ самый быстрый</a:t>
          </a:r>
          <a:endParaRPr lang="en-US" sz="1900" kern="1200" dirty="0"/>
        </a:p>
      </dsp:txBody>
      <dsp:txXfrm>
        <a:off x="1092536" y="2365201"/>
        <a:ext cx="9302413" cy="9459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611366-3903-43A6-913B-9A821BEDB742}">
      <dsp:nvSpPr>
        <dsp:cNvPr id="0" name=""/>
        <dsp:cNvSpPr/>
      </dsp:nvSpPr>
      <dsp:spPr>
        <a:xfrm>
          <a:off x="580786" y="80551"/>
          <a:ext cx="1784250" cy="178425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20BC20-472F-48D8-9731-2206ABB680A0}">
      <dsp:nvSpPr>
        <dsp:cNvPr id="0" name=""/>
        <dsp:cNvSpPr/>
      </dsp:nvSpPr>
      <dsp:spPr>
        <a:xfrm>
          <a:off x="961036" y="460801"/>
          <a:ext cx="1023750" cy="10237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38330C-C421-4F48-AF0B-D987929237AB}">
      <dsp:nvSpPr>
        <dsp:cNvPr id="0" name=""/>
        <dsp:cNvSpPr/>
      </dsp:nvSpPr>
      <dsp:spPr>
        <a:xfrm>
          <a:off x="10411" y="2420551"/>
          <a:ext cx="2925000" cy="94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000" kern="1200" baseline="0">
              <a:solidFill>
                <a:schemeClr val="bg1"/>
              </a:solidFill>
            </a:rPr>
            <a:t>Шаг 1 – проверьте доступ в интернет, без него не обойтись</a:t>
          </a:r>
          <a:endParaRPr lang="en-US" sz="2000" kern="1200">
            <a:solidFill>
              <a:schemeClr val="bg1"/>
            </a:solidFill>
          </a:endParaRPr>
        </a:p>
      </dsp:txBody>
      <dsp:txXfrm>
        <a:off x="10411" y="2420551"/>
        <a:ext cx="2925000" cy="945000"/>
      </dsp:txXfrm>
    </dsp:sp>
    <dsp:sp modelId="{3E7B1788-4962-4D6D-84AE-36D137396903}">
      <dsp:nvSpPr>
        <dsp:cNvPr id="0" name=""/>
        <dsp:cNvSpPr/>
      </dsp:nvSpPr>
      <dsp:spPr>
        <a:xfrm>
          <a:off x="4017661" y="80551"/>
          <a:ext cx="1784250" cy="178425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-2842760"/>
            <a:satOff val="-28935"/>
            <a:lumOff val="-1921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87A5DF-BACC-4099-AC73-659CBECFC4AD}">
      <dsp:nvSpPr>
        <dsp:cNvPr id="0" name=""/>
        <dsp:cNvSpPr/>
      </dsp:nvSpPr>
      <dsp:spPr>
        <a:xfrm>
          <a:off x="4397911" y="460801"/>
          <a:ext cx="1023750" cy="10237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D66F23-0504-432D-B32A-6095F3357AB6}">
      <dsp:nvSpPr>
        <dsp:cNvPr id="0" name=""/>
        <dsp:cNvSpPr/>
      </dsp:nvSpPr>
      <dsp:spPr>
        <a:xfrm>
          <a:off x="3447286" y="2420551"/>
          <a:ext cx="2925000" cy="94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000" kern="1200" baseline="0" dirty="0">
              <a:solidFill>
                <a:schemeClr val="bg1"/>
              </a:solidFill>
            </a:rPr>
            <a:t>Шаг 2 – раздел настройки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3447286" y="2420551"/>
        <a:ext cx="2925000" cy="945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12232-AF96-405C-9F09-9489B5187976}">
      <dsp:nvSpPr>
        <dsp:cNvPr id="0" name=""/>
        <dsp:cNvSpPr/>
      </dsp:nvSpPr>
      <dsp:spPr>
        <a:xfrm>
          <a:off x="395908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EC65B-47CD-4963-870B-651303F08F2E}">
      <dsp:nvSpPr>
        <dsp:cNvPr id="0" name=""/>
        <dsp:cNvSpPr/>
      </dsp:nvSpPr>
      <dsp:spPr>
        <a:xfrm>
          <a:off x="651845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C7102-1C30-424C-A464-4074CC7CC13D}">
      <dsp:nvSpPr>
        <dsp:cNvPr id="0" name=""/>
        <dsp:cNvSpPr/>
      </dsp:nvSpPr>
      <dsp:spPr>
        <a:xfrm>
          <a:off x="12001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3 – создаем новый аккаунт</a:t>
          </a:r>
          <a:endParaRPr lang="en-US" sz="1800" kern="1200"/>
        </a:p>
      </dsp:txBody>
      <dsp:txXfrm>
        <a:off x="12001" y="1984416"/>
        <a:ext cx="1968750" cy="855000"/>
      </dsp:txXfrm>
    </dsp:sp>
    <dsp:sp modelId="{06B4C328-6E9D-40F1-9DF1-6BB5AC8D9092}">
      <dsp:nvSpPr>
        <dsp:cNvPr id="0" name=""/>
        <dsp:cNvSpPr/>
      </dsp:nvSpPr>
      <dsp:spPr>
        <a:xfrm>
          <a:off x="2709189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8A424-DE00-4A81-9468-2C1E9DEB4C76}">
      <dsp:nvSpPr>
        <dsp:cNvPr id="0" name=""/>
        <dsp:cNvSpPr/>
      </dsp:nvSpPr>
      <dsp:spPr>
        <a:xfrm>
          <a:off x="2965126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BED06-FCCF-44AB-8C3E-ABB2193EB399}">
      <dsp:nvSpPr>
        <dsp:cNvPr id="0" name=""/>
        <dsp:cNvSpPr/>
      </dsp:nvSpPr>
      <dsp:spPr>
        <a:xfrm>
          <a:off x="2325283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4 - вписываем настоящее имя  и фамилию</a:t>
          </a:r>
          <a:endParaRPr lang="en-US" sz="1800" kern="1200"/>
        </a:p>
      </dsp:txBody>
      <dsp:txXfrm>
        <a:off x="2325283" y="1984416"/>
        <a:ext cx="1968750" cy="855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12232-AF96-405C-9F09-9489B5187976}">
      <dsp:nvSpPr>
        <dsp:cNvPr id="0" name=""/>
        <dsp:cNvSpPr/>
      </dsp:nvSpPr>
      <dsp:spPr>
        <a:xfrm>
          <a:off x="395908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EC65B-47CD-4963-870B-651303F08F2E}">
      <dsp:nvSpPr>
        <dsp:cNvPr id="0" name=""/>
        <dsp:cNvSpPr/>
      </dsp:nvSpPr>
      <dsp:spPr>
        <a:xfrm>
          <a:off x="651845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C7102-1C30-424C-A464-4074CC7CC13D}">
      <dsp:nvSpPr>
        <dsp:cNvPr id="0" name=""/>
        <dsp:cNvSpPr/>
      </dsp:nvSpPr>
      <dsp:spPr>
        <a:xfrm>
          <a:off x="12001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5 – вводим пол, дату рождения</a:t>
          </a:r>
          <a:endParaRPr lang="en-US" sz="1800" kern="1200"/>
        </a:p>
      </dsp:txBody>
      <dsp:txXfrm>
        <a:off x="12001" y="1984416"/>
        <a:ext cx="1968750" cy="855000"/>
      </dsp:txXfrm>
    </dsp:sp>
    <dsp:sp modelId="{06B4C328-6E9D-40F1-9DF1-6BB5AC8D9092}">
      <dsp:nvSpPr>
        <dsp:cNvPr id="0" name=""/>
        <dsp:cNvSpPr/>
      </dsp:nvSpPr>
      <dsp:spPr>
        <a:xfrm>
          <a:off x="2709189" y="409416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8A424-DE00-4A81-9468-2C1E9DEB4C76}">
      <dsp:nvSpPr>
        <dsp:cNvPr id="0" name=""/>
        <dsp:cNvSpPr/>
      </dsp:nvSpPr>
      <dsp:spPr>
        <a:xfrm>
          <a:off x="2965126" y="665353"/>
          <a:ext cx="689062" cy="689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BED06-FCCF-44AB-8C3E-ABB2193EB399}">
      <dsp:nvSpPr>
        <dsp:cNvPr id="0" name=""/>
        <dsp:cNvSpPr/>
      </dsp:nvSpPr>
      <dsp:spPr>
        <a:xfrm>
          <a:off x="2325283" y="1984416"/>
          <a:ext cx="196875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800" kern="1200" baseline="0"/>
            <a:t>Шаг 6 – придумываем название почты </a:t>
          </a:r>
          <a:endParaRPr lang="en-US" sz="1800" kern="1200"/>
        </a:p>
      </dsp:txBody>
      <dsp:txXfrm>
        <a:off x="2325283" y="1984416"/>
        <a:ext cx="1968750" cy="855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62AF1-1A48-4E06-A33D-317A3D380505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9C37D-A2A3-4E5D-96AA-5DD2660C6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25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5085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89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951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101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63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136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71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62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000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567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585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59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0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13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0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7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212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23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09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545D9C2-4D32-42DD-A8A6-463A6E8AAD31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A2FA46D-177D-4DC7-8C2D-11F246DB4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95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3.jpg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61.png"/><Relationship Id="rId9" Type="http://schemas.microsoft.com/office/2007/relationships/diagramDrawing" Target="../diagrams/drawing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66.png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67.png"/><Relationship Id="rId9" Type="http://schemas.microsoft.com/office/2007/relationships/diagramDrawing" Target="../diagrams/drawing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3.jpg"/><Relationship Id="rId4" Type="http://schemas.openxmlformats.org/officeDocument/2006/relationships/image" Target="../media/image25.png"/><Relationship Id="rId5" Type="http://schemas.openxmlformats.org/officeDocument/2006/relationships/image" Target="../media/image27.png"/><Relationship Id="rId6" Type="http://schemas.openxmlformats.org/officeDocument/2006/relationships/image" Target="../media/image29.png"/><Relationship Id="rId7" Type="http://schemas.openxmlformats.org/officeDocument/2006/relationships/image" Target="../media/image31.png"/><Relationship Id="rId8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6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8407" y="1044250"/>
            <a:ext cx="9841575" cy="2646007"/>
          </a:xfrm>
        </p:spPr>
        <p:txBody>
          <a:bodyPr>
            <a:normAutofit/>
          </a:bodyPr>
          <a:lstStyle/>
          <a:p>
            <a:pPr algn="ctr"/>
            <a:r>
              <a:rPr lang="ru-RU" sz="6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Базовые приложения смартфона</a:t>
            </a:r>
          </a:p>
        </p:txBody>
      </p:sp>
    </p:spTree>
    <p:extLst>
      <p:ext uri="{BB962C8B-B14F-4D97-AF65-F5344CB8AC3E}">
        <p14:creationId xmlns:p14="http://schemas.microsoft.com/office/powerpoint/2010/main" val="1884686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D2012-C75C-4C9F-801C-ED719E60A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>
            <a:normAutofit/>
          </a:bodyPr>
          <a:lstStyle/>
          <a:p>
            <a:r>
              <a:rPr lang="ru-RU" dirty="0"/>
              <a:t>Правила пользования картами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779C90D-A335-49CF-9D98-99BEA154967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43731573"/>
              </p:ext>
            </p:extLst>
          </p:nvPr>
        </p:nvGraphicFramePr>
        <p:xfrm>
          <a:off x="685800" y="2063750"/>
          <a:ext cx="103949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51567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C0934DB-9F1A-48E6-9566-081FE345E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886C7D-C382-493B-ADAD-58CB79E7C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537704" y="0"/>
            <a:ext cx="4654296" cy="6858000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E69EC-6C7D-4902-9967-80F274C9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8924" y="685800"/>
            <a:ext cx="3389714" cy="5400892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</a:rPr>
              <a:t>Пример поиска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CF28A8-3851-480D-B3B4-0160A3C607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685800"/>
            <a:ext cx="6285523" cy="510702"/>
          </a:xfrm>
        </p:spPr>
        <p:txBody>
          <a:bodyPr>
            <a:normAutofit/>
          </a:bodyPr>
          <a:lstStyle/>
          <a:p>
            <a:r>
              <a:rPr lang="ru-RU" dirty="0"/>
              <a:t>Например, в строке поиск пишем Эрмитаж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2" name="Picture 2" descr="https://pp.userapi.com/c851520/v851520506/12c8d2/WAWSjtuRdrQ.jpg">
            <a:extLst>
              <a:ext uri="{FF2B5EF4-FFF2-40B4-BE49-F238E27FC236}">
                <a16:creationId xmlns:a16="http://schemas.microsoft.com/office/drawing/2014/main" id="{3585FE04-A232-4035-9DB7-FB7F53A76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2" y="685800"/>
            <a:ext cx="3174557" cy="600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pp.userapi.com/c850520/v850520506/12df3e/sI3CZNUdXIc.jpg">
            <a:extLst>
              <a:ext uri="{FF2B5EF4-FFF2-40B4-BE49-F238E27FC236}">
                <a16:creationId xmlns:a16="http://schemas.microsoft.com/office/drawing/2014/main" id="{2625756C-8AA6-47F4-90FE-87F090EEE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604" y="685800"/>
            <a:ext cx="3282047" cy="600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38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C0934DB-9F1A-48E6-9566-081FE345E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886C7D-C382-493B-ADAD-58CB79E7C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537704" y="0"/>
            <a:ext cx="4654296" cy="6858000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E69EC-6C7D-4902-9967-80F274C9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8924" y="685800"/>
            <a:ext cx="3389714" cy="5400892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</a:rPr>
              <a:t>Пример поиска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CF28A8-3851-480D-B3B4-0160A3C607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5916" y="685800"/>
            <a:ext cx="6825408" cy="510702"/>
          </a:xfrm>
        </p:spPr>
        <p:txBody>
          <a:bodyPr>
            <a:normAutofit/>
          </a:bodyPr>
          <a:lstStyle/>
          <a:p>
            <a:r>
              <a:rPr lang="ru-RU" dirty="0"/>
              <a:t>Например, в строке поиск пишем адрес – </a:t>
            </a:r>
            <a:r>
              <a:rPr lang="ru-RU" dirty="0" err="1"/>
              <a:t>сытнинская</a:t>
            </a:r>
            <a:r>
              <a:rPr lang="ru-RU" dirty="0"/>
              <a:t> 10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2" name="Picture 2" descr="https://pp.userapi.com/c851424/v851424506/128b46/iGw1TOGq-Qc.jpg">
            <a:extLst>
              <a:ext uri="{FF2B5EF4-FFF2-40B4-BE49-F238E27FC236}">
                <a16:creationId xmlns:a16="http://schemas.microsoft.com/office/drawing/2014/main" id="{4DE9A71F-B374-4386-BF11-EA23E41DB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4" y="685800"/>
            <a:ext cx="3130001" cy="600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p.userapi.com/c851424/v851424506/128b3c/UqT02_wYByk.jpg">
            <a:extLst>
              <a:ext uri="{FF2B5EF4-FFF2-40B4-BE49-F238E27FC236}">
                <a16:creationId xmlns:a16="http://schemas.microsoft.com/office/drawing/2014/main" id="{22E2EDCB-18AA-4C39-A9DF-0F7FB639E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883" y="685800"/>
            <a:ext cx="3298357" cy="600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020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D2E7B508-0E63-4934-9679-204E65F18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B73FCA92-E3F8-4767-BBFA-AC5E7C799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2" name="Picture 2" descr="https://pp.userapi.com/c855424/v855424506/50e30/iT8Xa9vXItM.jpg">
            <a:extLst>
              <a:ext uri="{FF2B5EF4-FFF2-40B4-BE49-F238E27FC236}">
                <a16:creationId xmlns:a16="http://schemas.microsoft.com/office/drawing/2014/main" id="{A7FB4A6F-F0B8-4FEA-9C6D-10D14D450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" b="16508"/>
          <a:stretch/>
        </p:blipFill>
        <p:spPr bwMode="auto">
          <a:xfrm>
            <a:off x="8021754" y="484378"/>
            <a:ext cx="3218106" cy="542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Freeform 9">
            <a:extLst>
              <a:ext uri="{FF2B5EF4-FFF2-40B4-BE49-F238E27FC236}">
                <a16:creationId xmlns:a16="http://schemas.microsoft.com/office/drawing/2014/main" id="{59D01F86-26B0-402D-9903-3842C88EF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93F4C1-07DE-4BDD-89D6-3C4E8CC43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7554139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6E4DF-8524-4EC3-A840-EF2A53204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6382699" cy="1146825"/>
          </a:xfrm>
        </p:spPr>
        <p:txBody>
          <a:bodyPr>
            <a:normAutofit/>
          </a:bodyPr>
          <a:lstStyle/>
          <a:p>
            <a:r>
              <a:rPr lang="ru-RU" sz="5000">
                <a:solidFill>
                  <a:schemeClr val="bg1"/>
                </a:solidFill>
              </a:rPr>
              <a:t>Проложить маршрут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37D59A-48A0-4728-9EE5-CE57ACF4BCE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2063395"/>
            <a:ext cx="6382697" cy="344610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Пишем название начальной точки и пишем название конечной точки</a:t>
            </a:r>
          </a:p>
          <a:p>
            <a:r>
              <a:rPr lang="ru-RU" sz="2800" dirty="0">
                <a:solidFill>
                  <a:schemeClr val="bg1"/>
                </a:solidFill>
              </a:rPr>
              <a:t>Можно выбрать в качестве начальной точки «мое местоположение»</a:t>
            </a:r>
          </a:p>
        </p:txBody>
      </p:sp>
    </p:spTree>
    <p:extLst>
      <p:ext uri="{BB962C8B-B14F-4D97-AF65-F5344CB8AC3E}">
        <p14:creationId xmlns:p14="http://schemas.microsoft.com/office/powerpoint/2010/main" val="684705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6E4DF-8524-4EC3-A840-EF2A53204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4561113" cy="115196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Прокладываем маршрут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37D59A-48A0-4728-9EE5-CE57ACF4BCE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4789" y="1921882"/>
            <a:ext cx="5383394" cy="3618947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ru-RU" dirty="0"/>
              <a:t>Маршрут можно проложить </a:t>
            </a:r>
          </a:p>
          <a:p>
            <a:pPr lvl="1"/>
            <a:r>
              <a:rPr lang="ru-RU" dirty="0"/>
              <a:t>На машине</a:t>
            </a:r>
          </a:p>
          <a:p>
            <a:pPr lvl="1"/>
            <a:r>
              <a:rPr lang="ru-RU" dirty="0"/>
              <a:t>На общественном транспорте (карты покажет маршрут и на каком транспорте ехать)</a:t>
            </a:r>
          </a:p>
          <a:p>
            <a:pPr lvl="1"/>
            <a:r>
              <a:rPr lang="ru-RU" dirty="0"/>
              <a:t>Пешком</a:t>
            </a:r>
          </a:p>
          <a:p>
            <a:pPr marL="457200" lvl="1" indent="0">
              <a:buNone/>
            </a:pPr>
            <a:r>
              <a:rPr lang="ru-RU" dirty="0"/>
              <a:t>Так же в маршруте показывают:</a:t>
            </a:r>
          </a:p>
          <a:p>
            <a:pPr lvl="1"/>
            <a:r>
              <a:rPr lang="ru-RU" dirty="0"/>
              <a:t>Время</a:t>
            </a:r>
          </a:p>
          <a:p>
            <a:pPr lvl="1"/>
            <a:r>
              <a:rPr lang="ru-RU" dirty="0"/>
              <a:t>Расстояние </a:t>
            </a:r>
          </a:p>
          <a:p>
            <a:pPr lvl="1"/>
            <a:r>
              <a:rPr lang="ru-RU" dirty="0"/>
              <a:t>Несколько маршрутов</a:t>
            </a:r>
          </a:p>
        </p:txBody>
      </p:sp>
      <p:pic>
        <p:nvPicPr>
          <p:cNvPr id="7" name="Picture 2" descr="https://pp.userapi.com/c849536/v849536506/19963c/lmqyJ0fm5Jg.jpg">
            <a:extLst>
              <a:ext uri="{FF2B5EF4-FFF2-40B4-BE49-F238E27FC236}">
                <a16:creationId xmlns:a16="http://schemas.microsoft.com/office/drawing/2014/main" id="{CCEFF45D-0699-4B20-94BC-F344E5FFD1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 b="6191"/>
          <a:stretch/>
        </p:blipFill>
        <p:spPr bwMode="auto">
          <a:xfrm>
            <a:off x="5682343" y="219493"/>
            <a:ext cx="2910316" cy="515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pp.userapi.com/c850120/v850120506/1515e2/Cer0vT_-nhs.jpg">
            <a:extLst>
              <a:ext uri="{FF2B5EF4-FFF2-40B4-BE49-F238E27FC236}">
                <a16:creationId xmlns:a16="http://schemas.microsoft.com/office/drawing/2014/main" id="{38AB96C8-2B04-43E3-9F89-FE9D608D6D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 b="6508"/>
          <a:stretch/>
        </p:blipFill>
        <p:spPr bwMode="auto">
          <a:xfrm>
            <a:off x="8760979" y="226437"/>
            <a:ext cx="2745219" cy="514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329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45067-610C-426C-92B4-4C93E7477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>
            <a:normAutofit/>
          </a:bodyPr>
          <a:lstStyle/>
          <a:p>
            <a:r>
              <a:rPr lang="ru-RU"/>
              <a:t>Домашнее задание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B8FFC8D7-D6EC-4B98-93B9-00119FA4E40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81946348"/>
              </p:ext>
            </p:extLst>
          </p:nvPr>
        </p:nvGraphicFramePr>
        <p:xfrm>
          <a:off x="685800" y="2063750"/>
          <a:ext cx="103949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6129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45067-610C-426C-92B4-4C93E7477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8586" y="685800"/>
            <a:ext cx="6374097" cy="1151965"/>
          </a:xfrm>
        </p:spPr>
        <p:txBody>
          <a:bodyPr>
            <a:normAutofit/>
          </a:bodyPr>
          <a:lstStyle/>
          <a:p>
            <a:r>
              <a:rPr lang="ru-RU" dirty="0"/>
              <a:t>Создание аккаунта</a:t>
            </a:r>
          </a:p>
        </p:txBody>
      </p:sp>
      <p:pic>
        <p:nvPicPr>
          <p:cNvPr id="6" name="Picture 2" descr="ÐÐ°ÑÑÐ¸Ð½ÐºÐ¸ Ð¿Ð¾ Ð·Ð°Ð¿ÑÐ¾ÑÑ Ð°ÐºÐºÐ°ÑÐ½Ñ">
            <a:extLst>
              <a:ext uri="{FF2B5EF4-FFF2-40B4-BE49-F238E27FC236}">
                <a16:creationId xmlns:a16="http://schemas.microsoft.com/office/drawing/2014/main" id="{AE6EE630-840A-4136-A63F-618558077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226" y="1767530"/>
            <a:ext cx="3840480" cy="2217877"/>
          </a:xfrm>
          <a:prstGeom prst="rect">
            <a:avLst/>
          </a:prstGeom>
          <a:noFill/>
          <a:ln w="57150" cmpd="thinThick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ED068DC-6C70-4581-BBC8-03DEF060A3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01906" y="1767530"/>
            <a:ext cx="6380777" cy="360705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buNone/>
            </a:pPr>
            <a:r>
              <a:rPr lang="ru-RU" dirty="0"/>
              <a:t>Аккаунт = учетная запись пользователя = твои данные в телефоне, чтобы показывать среди других пользователей смартфона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ru-RU" dirty="0"/>
          </a:p>
          <a:p>
            <a:pPr marL="457200" lvl="1" indent="0">
              <a:lnSpc>
                <a:spcPct val="110000"/>
              </a:lnSpc>
              <a:buNone/>
            </a:pPr>
            <a:r>
              <a:rPr lang="ru-RU" dirty="0"/>
              <a:t>Зачем нужен аккаунт:</a:t>
            </a:r>
          </a:p>
          <a:p>
            <a:pPr lvl="1">
              <a:lnSpc>
                <a:spcPct val="110000"/>
              </a:lnSpc>
            </a:pPr>
            <a:r>
              <a:rPr lang="ru-RU" dirty="0"/>
              <a:t>почтовый ящик</a:t>
            </a:r>
          </a:p>
          <a:p>
            <a:pPr lvl="1">
              <a:lnSpc>
                <a:spcPct val="110000"/>
              </a:lnSpc>
            </a:pPr>
            <a:r>
              <a:rPr lang="ru-RU" dirty="0"/>
              <a:t>установка приложений</a:t>
            </a:r>
            <a:r>
              <a:rPr lang="en-US" dirty="0"/>
              <a:t> </a:t>
            </a:r>
            <a:r>
              <a:rPr lang="ru-RU" dirty="0"/>
              <a:t> и программ через </a:t>
            </a:r>
            <a:r>
              <a:rPr lang="en-US" dirty="0"/>
              <a:t>Play Market</a:t>
            </a:r>
          </a:p>
          <a:p>
            <a:pPr lvl="1">
              <a:lnSpc>
                <a:spcPct val="110000"/>
              </a:lnSpc>
            </a:pPr>
            <a:r>
              <a:rPr lang="ru-RU" dirty="0"/>
              <a:t>синхронизация информации, т.е. доступ к файлам с любых устройств и возможность их восстановления</a:t>
            </a:r>
          </a:p>
          <a:p>
            <a:pPr lvl="1">
              <a:lnSpc>
                <a:spcPct val="110000"/>
              </a:lnSpc>
            </a:pPr>
            <a:r>
              <a:rPr lang="ru-RU" dirty="0"/>
              <a:t>предотвращение множественной 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218040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extLst>
              <a:ext uri="{FF2B5EF4-FFF2-40B4-BE49-F238E27FC236}">
                <a16:creationId xmlns:a16="http://schemas.microsoft.com/office/drawing/2014/main" id="{01FC91F8-A9A4-4931-ADD3-6385B946A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7C80586-1D3A-442E-954F-27ADFD06D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74" name="Rectangle 73">
              <a:extLst>
                <a:ext uri="{FF2B5EF4-FFF2-40B4-BE49-F238E27FC236}">
                  <a16:creationId xmlns:a16="http://schemas.microsoft.com/office/drawing/2014/main" id="{858C4D1A-997A-4247-81B4-7D82B586C6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E701EA35-9E87-449F-96DA-9533E3CD6B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3453FC02-44BF-4E48-A475-879BEE614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8586" y="685800"/>
            <a:ext cx="7039308" cy="115196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dirty="0"/>
              <a:t>Как </a:t>
            </a:r>
            <a:r>
              <a:rPr lang="en-US" dirty="0" err="1"/>
              <a:t>защитить</a:t>
            </a:r>
            <a:r>
              <a:rPr lang="en-US" dirty="0"/>
              <a:t> </a:t>
            </a:r>
            <a:r>
              <a:rPr lang="en-US" dirty="0" err="1"/>
              <a:t>аккаунт</a:t>
            </a:r>
            <a:r>
              <a:rPr lang="en-US" dirty="0"/>
              <a:t>?</a:t>
            </a:r>
          </a:p>
        </p:txBody>
      </p:sp>
      <p:pic>
        <p:nvPicPr>
          <p:cNvPr id="2050" name="Picture 2" descr="ÐÐ°ÑÑÐ¸Ð½ÐºÐ¸ Ð¿Ð¾ Ð·Ð°Ð¿ÑÐ¾ÑÑ Ð½ÐµÐ»ÑÐ·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226" y="576780"/>
            <a:ext cx="3840480" cy="4599377"/>
          </a:xfrm>
          <a:prstGeom prst="rect">
            <a:avLst/>
          </a:prstGeom>
          <a:noFill/>
          <a:ln w="57150" cmpd="thinThick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01906" y="2142066"/>
            <a:ext cx="6924037" cy="3232519"/>
          </a:xfr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lvl="1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2600" dirty="0" err="1"/>
              <a:t>Что</a:t>
            </a:r>
            <a:r>
              <a:rPr lang="en-US" sz="2600" dirty="0"/>
              <a:t> НЕ НУЖНО </a:t>
            </a:r>
            <a:r>
              <a:rPr lang="en-US" sz="2600" dirty="0" err="1"/>
              <a:t>делать</a:t>
            </a:r>
            <a:r>
              <a:rPr lang="en-US" sz="2600" dirty="0"/>
              <a:t>:</a:t>
            </a:r>
          </a:p>
          <a:p>
            <a:pPr lvl="1">
              <a:lnSpc>
                <a:spcPct val="130000"/>
              </a:lnSpc>
            </a:pPr>
            <a:r>
              <a:rPr lang="en-US" sz="2600" dirty="0" err="1"/>
              <a:t>использовать</a:t>
            </a:r>
            <a:r>
              <a:rPr lang="en-US" sz="2600" dirty="0"/>
              <a:t> </a:t>
            </a:r>
            <a:r>
              <a:rPr lang="en-US" sz="2600" dirty="0" err="1"/>
              <a:t>только</a:t>
            </a:r>
            <a:r>
              <a:rPr lang="en-US" sz="2600" dirty="0"/>
              <a:t> </a:t>
            </a:r>
            <a:r>
              <a:rPr lang="en-US" sz="2600" dirty="0" err="1"/>
              <a:t>личную</a:t>
            </a:r>
            <a:r>
              <a:rPr lang="en-US" sz="2600" dirty="0"/>
              <a:t> </a:t>
            </a:r>
            <a:r>
              <a:rPr lang="en-US" sz="2600" dirty="0" err="1"/>
              <a:t>информацию</a:t>
            </a:r>
            <a:r>
              <a:rPr lang="en-US" sz="2600" dirty="0"/>
              <a:t> </a:t>
            </a:r>
            <a:r>
              <a:rPr lang="en-US" sz="2600" dirty="0" err="1"/>
              <a:t>при</a:t>
            </a:r>
            <a:r>
              <a:rPr lang="en-US" sz="2600" dirty="0"/>
              <a:t> </a:t>
            </a:r>
            <a:r>
              <a:rPr lang="en-US" sz="2600" dirty="0" err="1"/>
              <a:t>создании</a:t>
            </a:r>
            <a:r>
              <a:rPr lang="en-US" sz="2600" dirty="0"/>
              <a:t> </a:t>
            </a:r>
            <a:r>
              <a:rPr lang="en-US" sz="2600" dirty="0" err="1"/>
              <a:t>пароля</a:t>
            </a:r>
            <a:r>
              <a:rPr lang="en-US" sz="2600" dirty="0"/>
              <a:t>, </a:t>
            </a:r>
            <a:r>
              <a:rPr lang="en-US" sz="2600" dirty="0" err="1"/>
              <a:t>например</a:t>
            </a:r>
            <a:r>
              <a:rPr lang="en-US" sz="2600" dirty="0"/>
              <a:t>, </a:t>
            </a:r>
            <a:r>
              <a:rPr lang="en-US" sz="2600" dirty="0" err="1"/>
              <a:t>дату</a:t>
            </a:r>
            <a:r>
              <a:rPr lang="en-US" sz="2600" dirty="0"/>
              <a:t> </a:t>
            </a:r>
            <a:r>
              <a:rPr lang="en-US" sz="2600" dirty="0" err="1"/>
              <a:t>рождения</a:t>
            </a:r>
            <a:r>
              <a:rPr lang="en-US" sz="2600" dirty="0"/>
              <a:t>, </a:t>
            </a:r>
            <a:r>
              <a:rPr lang="en-US" sz="2600" dirty="0" err="1"/>
              <a:t>кличку</a:t>
            </a:r>
            <a:r>
              <a:rPr lang="en-US" sz="2600" dirty="0"/>
              <a:t> </a:t>
            </a:r>
            <a:r>
              <a:rPr lang="en-US" sz="2600" dirty="0" err="1"/>
              <a:t>домашнего</a:t>
            </a:r>
            <a:r>
              <a:rPr lang="en-US" sz="2600" dirty="0"/>
              <a:t> </a:t>
            </a:r>
            <a:r>
              <a:rPr lang="en-US" sz="2600" dirty="0" err="1"/>
              <a:t>питомца</a:t>
            </a:r>
            <a:r>
              <a:rPr lang="en-US" sz="2600" dirty="0"/>
              <a:t> (15031965, </a:t>
            </a:r>
            <a:r>
              <a:rPr lang="en-US" sz="2600" dirty="0" err="1"/>
              <a:t>Barsik</a:t>
            </a:r>
            <a:r>
              <a:rPr lang="en-US" sz="2600" dirty="0"/>
              <a:t>)</a:t>
            </a:r>
          </a:p>
          <a:p>
            <a:pPr lvl="1">
              <a:lnSpc>
                <a:spcPct val="130000"/>
              </a:lnSpc>
            </a:pPr>
            <a:r>
              <a:rPr lang="en-US" sz="2600" dirty="0" err="1"/>
              <a:t>использовать</a:t>
            </a:r>
            <a:r>
              <a:rPr lang="en-US" sz="2600" dirty="0"/>
              <a:t> </a:t>
            </a:r>
            <a:r>
              <a:rPr lang="en-US" sz="2600" dirty="0" err="1"/>
              <a:t>простые</a:t>
            </a:r>
            <a:r>
              <a:rPr lang="en-US" sz="2600" dirty="0"/>
              <a:t> </a:t>
            </a:r>
            <a:r>
              <a:rPr lang="en-US" sz="2600" dirty="0" err="1"/>
              <a:t>пароли</a:t>
            </a:r>
            <a:r>
              <a:rPr lang="en-US" sz="2600" dirty="0"/>
              <a:t> </a:t>
            </a:r>
            <a:r>
              <a:rPr lang="en-US" sz="2600" dirty="0" err="1"/>
              <a:t>только</a:t>
            </a:r>
            <a:r>
              <a:rPr lang="en-US" sz="2600" dirty="0"/>
              <a:t> </a:t>
            </a:r>
            <a:r>
              <a:rPr lang="en-US" sz="2600" dirty="0" err="1"/>
              <a:t>из</a:t>
            </a:r>
            <a:r>
              <a:rPr lang="en-US" sz="2600" dirty="0"/>
              <a:t> </a:t>
            </a:r>
            <a:r>
              <a:rPr lang="en-US" sz="2600" dirty="0" err="1"/>
              <a:t>цифр</a:t>
            </a:r>
            <a:r>
              <a:rPr lang="en-US" sz="2600" dirty="0"/>
              <a:t> </a:t>
            </a:r>
            <a:r>
              <a:rPr lang="en-US" sz="2600" dirty="0" err="1"/>
              <a:t>или</a:t>
            </a:r>
            <a:r>
              <a:rPr lang="en-US" sz="2600" dirty="0"/>
              <a:t> </a:t>
            </a:r>
            <a:r>
              <a:rPr lang="en-US" sz="2600" dirty="0" err="1"/>
              <a:t>букв</a:t>
            </a:r>
            <a:endParaRPr lang="en-US" sz="2600" dirty="0"/>
          </a:p>
          <a:p>
            <a:pPr marL="0" lvl="1" indent="0">
              <a:lnSpc>
                <a:spcPct val="130000"/>
              </a:lnSpc>
              <a:buNone/>
            </a:pPr>
            <a:endParaRPr lang="ru-RU" sz="2600" dirty="0"/>
          </a:p>
          <a:p>
            <a:pPr marL="0" lvl="1" indent="0">
              <a:lnSpc>
                <a:spcPct val="130000"/>
              </a:lnSpc>
              <a:buNone/>
            </a:pPr>
            <a:r>
              <a:rPr lang="en-US" sz="3400" dirty="0"/>
              <a:t>ТАКИЕ ПАРОЛИ ЛЕГКО ВЗЛАМЫВАЮТСЯ ЗЛОУМЫШЛЕННИКАМИ!</a:t>
            </a:r>
          </a:p>
          <a:p>
            <a:pPr marL="0">
              <a:lnSpc>
                <a:spcPct val="110000"/>
              </a:lnSpc>
            </a:pPr>
            <a:endParaRPr lang="en-US" sz="1700" dirty="0"/>
          </a:p>
          <a:p>
            <a:pPr marL="0">
              <a:lnSpc>
                <a:spcPct val="110000"/>
              </a:lnSpc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60243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199" y="2357176"/>
            <a:ext cx="5780314" cy="2748224"/>
          </a:xfrm>
        </p:spPr>
        <p:txBody>
          <a:bodyPr/>
          <a:lstStyle/>
          <a:p>
            <a:pPr marL="0" lvl="1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ru-RU" sz="2400" dirty="0"/>
              <a:t>Что  НУЖНО делать:</a:t>
            </a:r>
          </a:p>
          <a:p>
            <a:pPr marL="285750" lvl="1" indent="-285750">
              <a:lnSpc>
                <a:spcPct val="110000"/>
              </a:lnSpc>
            </a:pPr>
            <a:r>
              <a:rPr lang="ru-RU" sz="2400" dirty="0"/>
              <a:t>Использовать хитрые комбинации из заглавных и строчных букв. Например:</a:t>
            </a:r>
            <a:r>
              <a:rPr lang="en-US" sz="2400" dirty="0"/>
              <a:t> NaTaLyA.1965</a:t>
            </a:r>
            <a:endParaRPr lang="ru-RU" sz="2400" dirty="0"/>
          </a:p>
          <a:p>
            <a:pPr marL="285750" lvl="1" indent="-285750">
              <a:lnSpc>
                <a:spcPct val="110000"/>
              </a:lnSpc>
            </a:pPr>
            <a:r>
              <a:rPr lang="ru-RU" sz="2400" dirty="0"/>
              <a:t>Придумать ассоциацию к паролю: так он легче запомнится </a:t>
            </a:r>
          </a:p>
          <a:p>
            <a:pPr algn="just"/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6338" y="462947"/>
            <a:ext cx="7479324" cy="840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ru-RU" sz="5400" cap="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Как защитить аккаунт?</a:t>
            </a:r>
          </a:p>
        </p:txBody>
      </p:sp>
      <p:pic>
        <p:nvPicPr>
          <p:cNvPr id="5" name="Picture 4" descr="ÐÐ°ÑÑÐ¸Ð½ÐºÐ¸ Ð¿Ð¾ Ð·Ð°Ð¿ÑÐ¾ÑÑ ÑÐ°Ð·ÑÐµÑÐµÐ½Ð¾">
            <a:extLst>
              <a:ext uri="{FF2B5EF4-FFF2-40B4-BE49-F238E27FC236}">
                <a16:creationId xmlns:a16="http://schemas.microsoft.com/office/drawing/2014/main" id="{46D873B9-B33F-4C92-B3B2-EF32EC608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2087545"/>
            <a:ext cx="5038725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608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E7B508-0E63-4934-9679-204E65F18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73FCA92-E3F8-4767-BBFA-AC5E7C799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Picture 4" descr="https://psv4.userapi.com/c848232/u203556345/docs/d10/5e80f2e5acd4/Screenshot_2019-04-18-00-43-22-228_com_android_settings.png?extra=Scxs3NfllyicX7HeQwQ8TWGrPlFSFgfgynDkNLt2-meyLKBGOaCW8ioYWOkPm_wojpsReSWzXytJr6Nhb4B2wSdwM46vmNnasOU6RwXAmg7UWaESPLLWlU4pYvnmqqTFdByKzNFWxLz_oHfgoMSgl7A">
            <a:extLst>
              <a:ext uri="{FF2B5EF4-FFF2-40B4-BE49-F238E27FC236}">
                <a16:creationId xmlns:a16="http://schemas.microsoft.com/office/drawing/2014/main" id="{6D792F10-D2B0-425A-BA75-191C69724D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5" t="5541" b="14385"/>
          <a:stretch/>
        </p:blipFill>
        <p:spPr bwMode="auto">
          <a:xfrm>
            <a:off x="8021754" y="487998"/>
            <a:ext cx="3218106" cy="541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reeform 9">
            <a:extLst>
              <a:ext uri="{FF2B5EF4-FFF2-40B4-BE49-F238E27FC236}">
                <a16:creationId xmlns:a16="http://schemas.microsoft.com/office/drawing/2014/main" id="{59D01F86-26B0-402D-9903-3842C88EF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93F4C1-07DE-4BDD-89D6-3C4E8CC43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7554139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AEE1C-600F-465C-8ACB-B250910C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6382699" cy="1146825"/>
          </a:xfrm>
        </p:spPr>
        <p:txBody>
          <a:bodyPr>
            <a:normAutofit/>
          </a:bodyPr>
          <a:lstStyle/>
          <a:p>
            <a:r>
              <a:rPr lang="ru-RU" sz="4200">
                <a:solidFill>
                  <a:schemeClr val="bg1"/>
                </a:solidFill>
              </a:rPr>
              <a:t>Создаем </a:t>
            </a:r>
            <a:r>
              <a:rPr lang="en-US" sz="4200">
                <a:solidFill>
                  <a:schemeClr val="bg1"/>
                </a:solidFill>
              </a:rPr>
              <a:t>google account</a:t>
            </a:r>
            <a:endParaRPr lang="ru-RU" sz="4200">
              <a:solidFill>
                <a:schemeClr val="bg1"/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08ECF71-1247-4234-A775-D9D8E67E12A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63751830"/>
              </p:ext>
            </p:extLst>
          </p:nvPr>
        </p:nvGraphicFramePr>
        <p:xfrm>
          <a:off x="685800" y="2063395"/>
          <a:ext cx="6382697" cy="3446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7DE02A29-5591-4086-A885-D5ECCC796F11}"/>
              </a:ext>
            </a:extLst>
          </p:cNvPr>
          <p:cNvSpPr/>
          <p:nvPr/>
        </p:nvSpPr>
        <p:spPr>
          <a:xfrm flipH="1">
            <a:off x="8110244" y="5111473"/>
            <a:ext cx="1323473" cy="3840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86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5C90836-5ADB-4D63-A39D-D9BC0E10B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C076BC1-44A9-43BA-9FA0-93D9F5636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10EBC408-9E16-4483-93FA-BB4E0D06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AA8918-7760-46BA-B19F-9818085CB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96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EE16CA-D8F2-4E66-B207-B9DCC3C32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3381946" cy="4846967"/>
          </a:xfrm>
        </p:spPr>
        <p:txBody>
          <a:bodyPr>
            <a:normAutofit/>
          </a:bodyPr>
          <a:lstStyle/>
          <a:p>
            <a:r>
              <a:rPr lang="ru-RU" sz="4100">
                <a:solidFill>
                  <a:srgbClr val="FFFFFF"/>
                </a:solidFill>
              </a:rPr>
              <a:t>Фотосъемка. </a:t>
            </a:r>
            <a:br>
              <a:rPr lang="ru-RU" sz="4100">
                <a:solidFill>
                  <a:srgbClr val="FFFFFF"/>
                </a:solidFill>
              </a:rPr>
            </a:br>
            <a:r>
              <a:rPr lang="ru-RU" sz="4100">
                <a:solidFill>
                  <a:srgbClr val="FFFFFF"/>
                </a:solidFill>
              </a:rPr>
              <a:t>Правила обращение с камерой на смартфоне</a:t>
            </a:r>
            <a:br>
              <a:rPr lang="ru-RU" sz="4100">
                <a:solidFill>
                  <a:srgbClr val="FFFFFF"/>
                </a:solidFill>
              </a:rPr>
            </a:br>
            <a:endParaRPr lang="ru-RU" sz="4100">
              <a:solidFill>
                <a:srgbClr val="FFFFFF"/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EC161F6-8BC1-4202-A0E7-42D7F0B8BE4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82232337"/>
              </p:ext>
            </p:extLst>
          </p:nvPr>
        </p:nvGraphicFramePr>
        <p:xfrm>
          <a:off x="5294108" y="685800"/>
          <a:ext cx="5759656" cy="484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7962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AEE1C-600F-465C-8ACB-B250910C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747" y="685800"/>
            <a:ext cx="4306936" cy="1151965"/>
          </a:xfrm>
        </p:spPr>
        <p:txBody>
          <a:bodyPr>
            <a:normAutofit/>
          </a:bodyPr>
          <a:lstStyle/>
          <a:p>
            <a:r>
              <a:rPr lang="ru-RU" sz="3800"/>
              <a:t>Создаем </a:t>
            </a:r>
            <a:r>
              <a:rPr lang="en-US" sz="3800"/>
              <a:t>google account</a:t>
            </a:r>
            <a:endParaRPr lang="ru-RU" sz="3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8DA54F-D3C9-4C53-8568-FBA6B7409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1" y="457200"/>
            <a:ext cx="582405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https://psv4.userapi.com/c848020/u203556345/docs/d14/cc6755dc266d/Screenshot_2019-04-18-00-51-31-189_com_google_android_gms.png?extra=93oRvRKssiQ7Fyu2gDp1IWUlq7rX0xwPrMIblBPrDQinWtBtPfjM3fUjyDBZiV29cRy-mjt4Hnxd4S-jJlojwBfgEnyne2DELqPNbIM0UYUUXmybpH8273vGsRnOb2FC7OIjEYAFRWclE5BEovq73K4">
            <a:extLst>
              <a:ext uri="{FF2B5EF4-FFF2-40B4-BE49-F238E27FC236}">
                <a16:creationId xmlns:a16="http://schemas.microsoft.com/office/drawing/2014/main" id="{B7FC7236-736F-440F-A1FA-A9966BFF9A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1" b="14055"/>
          <a:stretch/>
        </p:blipFill>
        <p:spPr bwMode="auto">
          <a:xfrm>
            <a:off x="3487215" y="726354"/>
            <a:ext cx="2608785" cy="420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sv4.userapi.com/c848224/u203556345/docs/d15/f1313bf14fd4/Screenshot_2019-04-18-00-50-41-495_com_google_android_gms.png?extra=wWtuDd3NOofTupApT5PL2PK0lr70ZSieATKl_0SHqW7_w3F2llk1UYCasXQ8N-PT84lVOPP0LLvjMsLKG1aI-Yv-yfMJVqsRM_OsYvDpqUT1qfR30E4dgJoxYqysOLuMpnroC1AIt4ZZyDHfVD1dVP8">
            <a:extLst>
              <a:ext uri="{FF2B5EF4-FFF2-40B4-BE49-F238E27FC236}">
                <a16:creationId xmlns:a16="http://schemas.microsoft.com/office/drawing/2014/main" id="{65554B53-A8EA-47D1-BC37-AD374E9E9A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117" r="483" b="14495"/>
          <a:stretch/>
        </p:blipFill>
        <p:spPr bwMode="auto">
          <a:xfrm>
            <a:off x="703093" y="703901"/>
            <a:ext cx="2581270" cy="422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08ECF71-1247-4234-A775-D9D8E67E12A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49601155"/>
              </p:ext>
            </p:extLst>
          </p:nvPr>
        </p:nvGraphicFramePr>
        <p:xfrm>
          <a:off x="6774472" y="2063397"/>
          <a:ext cx="4306035" cy="324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6" name="Овал 15">
            <a:extLst>
              <a:ext uri="{FF2B5EF4-FFF2-40B4-BE49-F238E27FC236}">
                <a16:creationId xmlns:a16="http://schemas.microsoft.com/office/drawing/2014/main" id="{0286DFB0-0468-425E-9D9A-EC82E28CDB02}"/>
              </a:ext>
            </a:extLst>
          </p:cNvPr>
          <p:cNvSpPr/>
          <p:nvPr/>
        </p:nvSpPr>
        <p:spPr>
          <a:xfrm>
            <a:off x="703093" y="4635980"/>
            <a:ext cx="1085265" cy="2127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34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AEE1C-600F-465C-8ACB-B250910C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747" y="685800"/>
            <a:ext cx="4306936" cy="1151965"/>
          </a:xfrm>
        </p:spPr>
        <p:txBody>
          <a:bodyPr>
            <a:normAutofit/>
          </a:bodyPr>
          <a:lstStyle/>
          <a:p>
            <a:r>
              <a:rPr lang="ru-RU" sz="3800"/>
              <a:t>Создаем </a:t>
            </a:r>
            <a:r>
              <a:rPr lang="en-US" sz="3800"/>
              <a:t>google account</a:t>
            </a:r>
            <a:endParaRPr lang="ru-RU" sz="3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8DA54F-D3C9-4C53-8568-FBA6B7409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1" y="457200"/>
            <a:ext cx="582405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08ECF71-1247-4234-A775-D9D8E67E12A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97731723"/>
              </p:ext>
            </p:extLst>
          </p:nvPr>
        </p:nvGraphicFramePr>
        <p:xfrm>
          <a:off x="6774472" y="2063397"/>
          <a:ext cx="4306035" cy="324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4" descr="https://psv4.userapi.com/c848216/u203556345/docs/d12/f3509298c426/Screenshot_2019-04-18-00-52-47-054_com_google_android_gms.png?extra=w_IK9v7-ooucb9Fou1FJgf_KlpIJ3asqtTLPDEpL4XKCmdbSnZXooU734BZrbuK9PcGgo5D6DYcRJzZVKkPtAaDweG-i5Hp1bcEHMWYwjNoTGH5Znez8UnynGkMESHKRL6TMH_mc7DPI_2eADsteUD0">
            <a:extLst>
              <a:ext uri="{FF2B5EF4-FFF2-40B4-BE49-F238E27FC236}">
                <a16:creationId xmlns:a16="http://schemas.microsoft.com/office/drawing/2014/main" id="{84A64955-A993-49E2-B853-CA728DD0B2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10473" b="15074"/>
          <a:stretch/>
        </p:blipFill>
        <p:spPr bwMode="auto">
          <a:xfrm>
            <a:off x="3492385" y="685800"/>
            <a:ext cx="2659213" cy="417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psv4.userapi.com/c848028/u203556345/docs/d6/8c321ce672f8/Screenshot_2019-04-18-00-52-03-839_com_google_android_gms.png?extra=awVaTJ7EYqGUutkxFIszmYDCWbwFAgLEbybdKBM0hOxbiqXmscqxCdGCKfKSQFl_TgJfEXrGexYnqHMoIN3wpZFD1KCliWpR3v9f7Kf225TtuaqZiTBRGJyOl-VtRxa0Fz-qtQv5YeKGxGyPdEaW2d4">
            <a:extLst>
              <a:ext uri="{FF2B5EF4-FFF2-40B4-BE49-F238E27FC236}">
                <a16:creationId xmlns:a16="http://schemas.microsoft.com/office/drawing/2014/main" id="{9ABE85C4-A312-4DAE-A543-4F79C3367B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6" b="13151"/>
          <a:stretch/>
        </p:blipFill>
        <p:spPr bwMode="auto">
          <a:xfrm>
            <a:off x="704707" y="685800"/>
            <a:ext cx="2614977" cy="417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572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AEE1C-600F-465C-8ACB-B250910C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747" y="685800"/>
            <a:ext cx="4306936" cy="1151965"/>
          </a:xfrm>
        </p:spPr>
        <p:txBody>
          <a:bodyPr>
            <a:normAutofit/>
          </a:bodyPr>
          <a:lstStyle/>
          <a:p>
            <a:r>
              <a:rPr lang="ru-RU" sz="3800"/>
              <a:t>Создаем </a:t>
            </a:r>
            <a:r>
              <a:rPr lang="en-US" sz="3800"/>
              <a:t>google account</a:t>
            </a:r>
            <a:endParaRPr lang="ru-RU" sz="3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8DA54F-D3C9-4C53-8568-FBA6B7409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1" y="457200"/>
            <a:ext cx="582405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08ECF71-1247-4234-A775-D9D8E67E12A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10545210"/>
              </p:ext>
            </p:extLst>
          </p:nvPr>
        </p:nvGraphicFramePr>
        <p:xfrm>
          <a:off x="6774472" y="2063397"/>
          <a:ext cx="4306035" cy="324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4" descr="https://psv4.userapi.com/c848036/u203556345/docs/d10/7a1bbbb4a656/Screenshot_2019-04-18-01-01-16-563_com_google_android_gms.png?extra=LAS4ssyV12N0jSrRO9CdLo1g8gA46QiSH6_71_iLg5sOV1buBggEnBk49NgdM3Tyh5sdRVat50bahn5CN3_KNexkzXjdJy_ld84GZidQ_kABN56Wy85Z5vsXkA0NB-xnazI-Wt4nXIizu2-WdH9nros">
            <a:extLst>
              <a:ext uri="{FF2B5EF4-FFF2-40B4-BE49-F238E27FC236}">
                <a16:creationId xmlns:a16="http://schemas.microsoft.com/office/drawing/2014/main" id="{B642B4EB-2D24-444B-9D94-C7865E1CCF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1" b="14778"/>
          <a:stretch/>
        </p:blipFill>
        <p:spPr bwMode="auto">
          <a:xfrm>
            <a:off x="3486548" y="682915"/>
            <a:ext cx="2748939" cy="419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psv4.userapi.com/c848236/u203556345/docs/d15/c13b189c0160/Screenshot_2019-04-18-01-01-25-444_com_google_android_gms.png?extra=GxHohLzD-6NCG4_Cmx1PVoy-gNda3DRIXH8yWmdXB6zxB2XrGTlnl1GhIxyr7EHOtO12xDXRgNaq731rRyMXBqZUzx_bG_up-IJzkbEP1uBpbmD6E5W6IZHiOUoo-0qs27vyJLUJCFUfyuYRACxfRSU">
            <a:extLst>
              <a:ext uri="{FF2B5EF4-FFF2-40B4-BE49-F238E27FC236}">
                <a16:creationId xmlns:a16="http://schemas.microsoft.com/office/drawing/2014/main" id="{4B93C86B-A570-4AC5-8AA5-BC2C634F4E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6" b="16327"/>
          <a:stretch/>
        </p:blipFill>
        <p:spPr bwMode="auto">
          <a:xfrm>
            <a:off x="635126" y="724101"/>
            <a:ext cx="2762609" cy="415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175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AEE1C-600F-465C-8ACB-B250910C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747" y="685800"/>
            <a:ext cx="4306936" cy="1151965"/>
          </a:xfrm>
        </p:spPr>
        <p:txBody>
          <a:bodyPr>
            <a:normAutofit/>
          </a:bodyPr>
          <a:lstStyle/>
          <a:p>
            <a:r>
              <a:rPr lang="ru-RU" sz="3800"/>
              <a:t>Создаем </a:t>
            </a:r>
            <a:r>
              <a:rPr lang="en-US" sz="3800"/>
              <a:t>google account</a:t>
            </a:r>
            <a:endParaRPr lang="ru-RU" sz="3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8DA54F-D3C9-4C53-8568-FBA6B7409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241" y="457200"/>
            <a:ext cx="582405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08ECF71-1247-4234-A775-D9D8E67E12A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50178146"/>
              </p:ext>
            </p:extLst>
          </p:nvPr>
        </p:nvGraphicFramePr>
        <p:xfrm>
          <a:off x="6774472" y="2063397"/>
          <a:ext cx="4306035" cy="324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https://psv4.userapi.com/c848432/u203556345/docs/d6/5b5cf607371c/Screenshot_2019-04-18-01-03-38-523_com_google_android_gms.png?extra=9tojmYkTDekW2cwiYgIZiJZ-qMBxB2QXhfP5UoY5-wTO5kejBclLXdiz_mVi48qiCJQPahdP7Wtjlko--07lx2k4skHYNnPzqJ4xBfaEA7VTauBcuDU7yNg7pJGbezGXhdI93Vze_CeR7cWSyEleDho">
            <a:extLst>
              <a:ext uri="{FF2B5EF4-FFF2-40B4-BE49-F238E27FC236}">
                <a16:creationId xmlns:a16="http://schemas.microsoft.com/office/drawing/2014/main" id="{EBD08C79-F738-499F-8C38-70B07A351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9" b="15136"/>
          <a:stretch/>
        </p:blipFill>
        <p:spPr bwMode="auto">
          <a:xfrm>
            <a:off x="630128" y="561540"/>
            <a:ext cx="2918616" cy="442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psv4.userapi.com/c848320/u203556345/docs/d14/0ebe61b43864/Screenshot_2019-04-18-01-04-47-368_com_google_android_gms.png?extra=pt4Ayob-aSRUOYucwuNxF2WhAwsehFv2mkKQZCndpzt7ETQEb4Yl8-x8EE8nRsTAuzbV-9AvJRN-1WQPKS7wHC2ERghzCeF9EnAoKhPl_RlhvVIxLhB8J2J2RugOl94BfKronT5cG03Wm0yevMMSb3Y">
            <a:extLst>
              <a:ext uri="{FF2B5EF4-FFF2-40B4-BE49-F238E27FC236}">
                <a16:creationId xmlns:a16="http://schemas.microsoft.com/office/drawing/2014/main" id="{C2738F1B-9D77-476D-99D0-C428676DC3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b="14497"/>
          <a:stretch/>
        </p:blipFill>
        <p:spPr bwMode="auto">
          <a:xfrm>
            <a:off x="3548744" y="561539"/>
            <a:ext cx="2705079" cy="442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786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D06494E-5BB6-4A8A-A7F9-1F41102F44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>
            <a:extLst>
              <a:ext uri="{FF2B5EF4-FFF2-40B4-BE49-F238E27FC236}">
                <a16:creationId xmlns:a16="http://schemas.microsoft.com/office/drawing/2014/main" id="{AC24005C-D756-46CB-9EB9-A7123B2D9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BE140C3D-4D5C-4E75-B938-E8DCF15C6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F5C46128-CDBB-435D-AB88-08EB5C7A2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CB30CBAC-64D3-42FA-ADAF-66110855C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0" name="5-Point Star 24">
            <a:extLst>
              <a:ext uri="{FF2B5EF4-FFF2-40B4-BE49-F238E27FC236}">
                <a16:creationId xmlns:a16="http://schemas.microsoft.com/office/drawing/2014/main" id="{6158D126-572A-42CF-9256-C478E7E5D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7FD206A-4A19-4D2E-84DE-5FBC33123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D86743C-EF3B-4E72-BB92-EEA097E13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0" y="0"/>
            <a:ext cx="4702938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CD868-C5C0-4398-A4A2-FC4E15225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118" y="1301568"/>
            <a:ext cx="3314218" cy="291273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600"/>
              <a:t>Ура – вы это сделали!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DBBE28-F0E4-475A-BD0F-7B2BE2E3E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2188" y="0"/>
            <a:ext cx="4238653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1D7F777-E5FC-485E-AD1A-1D67A1BDD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5752622"/>
            <a:ext cx="423977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8">
            <a:extLst>
              <a:ext uri="{FF2B5EF4-FFF2-40B4-BE49-F238E27FC236}">
                <a16:creationId xmlns:a16="http://schemas.microsoft.com/office/drawing/2014/main" id="{CA8C39C3-86AA-4A51-AF1F-2DBB35A44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2189" y="0"/>
            <a:ext cx="428392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413D318-3A9A-4FAF-87DF-62906609C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88800" y="450792"/>
            <a:ext cx="6639906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https://psv4.userapi.com/c848032/u203556345/docs/d11/88d087a4be34/Screenshot_2019-04-18-01-05-17-632_com_google_android_gms.png?extra=lxZL5I0w4D69WoLC2wjZiJmrUpjxdk40W9frcc4frXQnIOcbSPwlsEa6H3oERTAY0NJMeRTZsBoLAICm4Lle7jQE9ghQSBXQG1p1nXObUv3CXbrJCiIqpYcfgr31hV_xIvOMfAR5hVI7GEymIf-wHyE">
            <a:extLst>
              <a:ext uri="{FF2B5EF4-FFF2-40B4-BE49-F238E27FC236}">
                <a16:creationId xmlns:a16="http://schemas.microsoft.com/office/drawing/2014/main" id="{FDCC50DB-C45A-45B9-9D35-E2CE968636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4290"/>
          <a:stretch/>
        </p:blipFill>
        <p:spPr bwMode="auto">
          <a:xfrm>
            <a:off x="8408753" y="591521"/>
            <a:ext cx="3022359" cy="548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sv4.userapi.com/c848332/u203556345/docs/d3/3375b53ce588/Screenshot_2019-04-18-01-05-04-154_com_google_android_gms.png?extra=fo6_yA5Qc9_BZLs5OMs6ScdrHCzJ207czSBeB8V4c99FH-RFNvSyuX-RBaLEsOMZy4kXFg7MtsEoYF6jV_YE3A32X-Pai8RQasjcGxqOg9GHvgYmh7ypZ0aOsCf0OFaiULYo_DqjguHLh5dB9upNWeE">
            <a:extLst>
              <a:ext uri="{FF2B5EF4-FFF2-40B4-BE49-F238E27FC236}">
                <a16:creationId xmlns:a16="http://schemas.microsoft.com/office/drawing/2014/main" id="{3DE52AA2-FAC8-4199-93BE-CA353134ED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4456"/>
          <a:stretch/>
        </p:blipFill>
        <p:spPr bwMode="auto">
          <a:xfrm>
            <a:off x="5211967" y="636300"/>
            <a:ext cx="3028419" cy="54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2140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>
            <a:extLst>
              <a:ext uri="{FF2B5EF4-FFF2-40B4-BE49-F238E27FC236}">
                <a16:creationId xmlns:a16="http://schemas.microsoft.com/office/drawing/2014/main" id="{01A8CDCA-EC58-40B4-9F17-A7B613A32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6" name="Freeform 11">
            <a:extLst>
              <a:ext uri="{FF2B5EF4-FFF2-40B4-BE49-F238E27FC236}">
                <a16:creationId xmlns:a16="http://schemas.microsoft.com/office/drawing/2014/main" id="{DBC44137-B240-488D-B88F-9D266FACA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70FFA344-365C-4944-848F-8B966C335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D73EBEE6-2E8A-47F3-ADCA-5C0A95C36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47525714-3E1C-46F0-A17D-D3BE3D221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30" name="5-Point Star 24">
            <a:extLst>
              <a:ext uri="{FF2B5EF4-FFF2-40B4-BE49-F238E27FC236}">
                <a16:creationId xmlns:a16="http://schemas.microsoft.com/office/drawing/2014/main" id="{B178D758-A5E1-416F-9966-F71730470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1" name="Picture 18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32" name="Freeform: Shape 20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54B24-F5A5-4754-83D5-2FF3AEC07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8407" y="1044250"/>
            <a:ext cx="9841575" cy="264600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chemeClr val="accent1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50433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DE0F8-DF8A-4DDD-8A15-20DB594BA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4951408" cy="1151965"/>
          </a:xfrm>
        </p:spPr>
        <p:txBody>
          <a:bodyPr>
            <a:normAutofit/>
          </a:bodyPr>
          <a:lstStyle/>
          <a:p>
            <a:r>
              <a:rPr lang="ru-RU"/>
              <a:t>фотосъемка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E5278F-ED86-4BD9-92A3-BD0E6C16415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1" y="2076423"/>
            <a:ext cx="4951410" cy="328873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dirty="0"/>
              <a:t>Обеспечьте неподвижность камеры, в момент съемки не двигайтесь</a:t>
            </a:r>
          </a:p>
          <a:p>
            <a:pPr>
              <a:lnSpc>
                <a:spcPct val="110000"/>
              </a:lnSpc>
            </a:pPr>
            <a:r>
              <a:rPr lang="ru-RU" sz="1600" dirty="0"/>
              <a:t>Старайтесь не использовать встроенную вспышку, только если в помещении действительно темно</a:t>
            </a:r>
          </a:p>
          <a:p>
            <a:pPr>
              <a:lnSpc>
                <a:spcPct val="110000"/>
              </a:lnSpc>
            </a:pPr>
            <a:r>
              <a:rPr lang="ru-RU" sz="1600" dirty="0"/>
              <a:t>Вспышку можно настроить автоматически – она будет включаться сама при необходимости</a:t>
            </a:r>
          </a:p>
          <a:p>
            <a:pPr>
              <a:lnSpc>
                <a:spcPct val="110000"/>
              </a:lnSpc>
            </a:pPr>
            <a:r>
              <a:rPr lang="ru-RU" sz="1600" dirty="0"/>
              <a:t>Главный объект должен быть в фокусе – для изменения точки фокусировки нажмите на экран</a:t>
            </a:r>
          </a:p>
          <a:p>
            <a:pPr>
              <a:lnSpc>
                <a:spcPct val="110000"/>
              </a:lnSpc>
            </a:pPr>
            <a:endParaRPr lang="ru-RU" sz="1600" dirty="0"/>
          </a:p>
        </p:txBody>
      </p:sp>
      <p:pic>
        <p:nvPicPr>
          <p:cNvPr id="1026" name="Picture 2" descr="ÐÐ°ÑÑÐ¸Ð½ÐºÐ¸ Ð¿Ð¾ Ð·Ð°Ð¿ÑÐ¾ÑÑ Ð¿ÑÐ°Ð²Ð¸Ð»Ð° ÑÑÐµÐ¼ÐºÐ¸ Ð½Ð° ÑÐµÐ»ÐµÑÐ¾Ð½">
            <a:extLst>
              <a:ext uri="{FF2B5EF4-FFF2-40B4-BE49-F238E27FC236}">
                <a16:creationId xmlns:a16="http://schemas.microsoft.com/office/drawing/2014/main" id="{BA9316DE-EE6F-4651-82AD-DDE438D7F8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r="16654" b="1"/>
          <a:stretch/>
        </p:blipFill>
        <p:spPr bwMode="auto">
          <a:xfrm>
            <a:off x="6094410" y="10"/>
            <a:ext cx="5310189" cy="5301586"/>
          </a:xfrm>
          <a:prstGeom prst="rect">
            <a:avLst/>
          </a:prstGeom>
          <a:noFill/>
          <a:ln w="57150" cmpd="thinThick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497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BC9D7-7BB3-4DD9-98C8-7287B70D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>
            <a:normAutofit/>
          </a:bodyPr>
          <a:lstStyle/>
          <a:p>
            <a:r>
              <a:rPr lang="ru-RU"/>
              <a:t>Выводы по фотосъемке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E381CA2A-BD14-48D8-8C47-27B1B32B66F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7949630"/>
              </p:ext>
            </p:extLst>
          </p:nvPr>
        </p:nvGraphicFramePr>
        <p:xfrm>
          <a:off x="685800" y="2063750"/>
          <a:ext cx="103949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939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AE30F-ACC9-4438-9B58-57A38E93F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83DB16-0D15-410B-BFA9-F320506005A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Сделать фото животного</a:t>
            </a:r>
          </a:p>
        </p:txBody>
      </p:sp>
    </p:spTree>
    <p:extLst>
      <p:ext uri="{BB962C8B-B14F-4D97-AF65-F5344CB8AC3E}">
        <p14:creationId xmlns:p14="http://schemas.microsoft.com/office/powerpoint/2010/main" val="326441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26" name="Shape 5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Google Shape;512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28" name="Google Shape;5128;p1"/>
          <p:cNvSpPr/>
          <p:nvPr/>
        </p:nvSpPr>
        <p:spPr>
          <a:xfrm>
            <a:off x="1" y="0"/>
            <a:ext cx="11979900" cy="66441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  <a:effectLst>
            <a:outerShdw blurRad="98425" rotWithShape="0" algn="tl" dir="4380000" dist="76200">
              <a:srgbClr val="000000">
                <a:alpha val="678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9" name="Google Shape;5129;p1"/>
          <p:cNvSpPr/>
          <p:nvPr/>
        </p:nvSpPr>
        <p:spPr>
          <a:xfrm>
            <a:off x="-25397" y="0"/>
            <a:ext cx="11773291" cy="6419514"/>
          </a:xfrm>
          <a:custGeom>
            <a:rect b="b" l="l" r="r" t="t"/>
            <a:pathLst>
              <a:path extrusionOk="0" h="6419514" w="11773291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noFill/>
          <a:ln cap="flat" cmpd="sng" w="825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130" name="Google Shape;5130;p1"/>
          <p:cNvSpPr/>
          <p:nvPr/>
        </p:nvSpPr>
        <p:spPr>
          <a:xfrm>
            <a:off x="0" y="0"/>
            <a:ext cx="4654200" cy="6380700"/>
          </a:xfrm>
          <a:prstGeom prst="rect">
            <a:avLst/>
          </a:prstGeom>
          <a:gradFill>
            <a:gsLst>
              <a:gs pos="0">
                <a:schemeClr val="accent1"/>
              </a:gs>
              <a:gs pos="34000">
                <a:schemeClr val="accent1"/>
              </a:gs>
              <a:gs pos="100000">
                <a:srgbClr val="193149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1" name="Google Shape;5131;p1"/>
          <p:cNvSpPr txBox="1"/>
          <p:nvPr>
            <p:ph type="title"/>
          </p:nvPr>
        </p:nvSpPr>
        <p:spPr>
          <a:xfrm>
            <a:off x="685802" y="685800"/>
            <a:ext cx="3381900" cy="48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Impact"/>
              <a:buNone/>
            </a:pPr>
            <a:r>
              <a:rPr lang="ru-RU" sz="4100">
                <a:solidFill>
                  <a:srgbClr val="FFFFFF"/>
                </a:solidFill>
              </a:rPr>
              <a:t>ПРАВИЛА ВИДЕОСЪЕМКИ</a:t>
            </a:r>
            <a:endParaRPr/>
          </a:p>
        </p:txBody>
      </p:sp>
      <p:grpSp>
        <p:nvGrpSpPr>
          <p:cNvPr id="5132" name="Google Shape;5132;p1"/>
          <p:cNvGrpSpPr/>
          <p:nvPr/>
        </p:nvGrpSpPr>
        <p:grpSpPr>
          <a:xfrm>
            <a:off x="5294108" y="1009311"/>
            <a:ext cx="5759783" cy="4839528"/>
            <a:chOff x="0" y="3786"/>
            <a:chExt cx="5759783" cy="4839528"/>
          </a:xfrm>
        </p:grpSpPr>
        <p:sp>
          <p:nvSpPr>
            <p:cNvPr id="5133" name="Google Shape;5133;p1"/>
            <p:cNvSpPr/>
            <p:nvPr/>
          </p:nvSpPr>
          <p:spPr>
            <a:xfrm>
              <a:off x="0" y="3786"/>
              <a:ext cx="5759700" cy="8067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4" name="Google Shape;5134;p1"/>
            <p:cNvSpPr/>
            <p:nvPr/>
          </p:nvSpPr>
          <p:spPr>
            <a:xfrm>
              <a:off x="243986" y="185263"/>
              <a:ext cx="443700" cy="4437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5" name="Google Shape;5135;p1"/>
            <p:cNvSpPr/>
            <p:nvPr/>
          </p:nvSpPr>
          <p:spPr>
            <a:xfrm>
              <a:off x="931583" y="3786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6" name="Google Shape;5136;p1"/>
            <p:cNvSpPr txBox="1"/>
            <p:nvPr/>
          </p:nvSpPr>
          <p:spPr>
            <a:xfrm>
              <a:off x="931583" y="3786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50" lIns="85350" spcFirstLastPara="1" rIns="85350" wrap="square" tIns="853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Следите на чистотой</a:t>
              </a:r>
              <a:endParaRPr b="0" i="0" sz="1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endParaRPr>
            </a:p>
          </p:txBody>
        </p:sp>
        <p:sp>
          <p:nvSpPr>
            <p:cNvPr id="5137" name="Google Shape;5137;p1"/>
            <p:cNvSpPr/>
            <p:nvPr/>
          </p:nvSpPr>
          <p:spPr>
            <a:xfrm>
              <a:off x="0" y="1011993"/>
              <a:ext cx="5759700" cy="8067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8" name="Google Shape;5138;p1"/>
            <p:cNvSpPr/>
            <p:nvPr/>
          </p:nvSpPr>
          <p:spPr>
            <a:xfrm>
              <a:off x="243986" y="1193470"/>
              <a:ext cx="443700" cy="4437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9" name="Google Shape;5139;p1"/>
            <p:cNvSpPr/>
            <p:nvPr/>
          </p:nvSpPr>
          <p:spPr>
            <a:xfrm>
              <a:off x="931583" y="1011993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0" name="Google Shape;5140;p1"/>
            <p:cNvSpPr txBox="1"/>
            <p:nvPr/>
          </p:nvSpPr>
          <p:spPr>
            <a:xfrm>
              <a:off x="931583" y="1011993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50" lIns="85350" spcFirstLastPara="1" rIns="85350" wrap="square" tIns="853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Горизонтальная съемка рекомендуется</a:t>
              </a:r>
              <a:endParaRPr b="0" i="0" sz="1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endParaRPr>
            </a:p>
          </p:txBody>
        </p:sp>
        <p:sp>
          <p:nvSpPr>
            <p:cNvPr id="5141" name="Google Shape;5141;p1"/>
            <p:cNvSpPr/>
            <p:nvPr/>
          </p:nvSpPr>
          <p:spPr>
            <a:xfrm>
              <a:off x="0" y="2020200"/>
              <a:ext cx="5759700" cy="8067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2" name="Google Shape;5142;p1"/>
            <p:cNvSpPr/>
            <p:nvPr/>
          </p:nvSpPr>
          <p:spPr>
            <a:xfrm>
              <a:off x="243986" y="2201677"/>
              <a:ext cx="443700" cy="4437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3" name="Google Shape;5143;p1"/>
            <p:cNvSpPr/>
            <p:nvPr/>
          </p:nvSpPr>
          <p:spPr>
            <a:xfrm>
              <a:off x="931583" y="2020200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4" name="Google Shape;5144;p1"/>
            <p:cNvSpPr txBox="1"/>
            <p:nvPr/>
          </p:nvSpPr>
          <p:spPr>
            <a:xfrm>
              <a:off x="931583" y="2020200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50" lIns="85350" spcFirstLastPara="1" rIns="85350" wrap="square" tIns="853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Следите за освещением</a:t>
              </a:r>
              <a:endParaRPr b="0" i="0" sz="1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endParaRPr>
            </a:p>
          </p:txBody>
        </p:sp>
        <p:sp>
          <p:nvSpPr>
            <p:cNvPr id="5145" name="Google Shape;5145;p1"/>
            <p:cNvSpPr/>
            <p:nvPr/>
          </p:nvSpPr>
          <p:spPr>
            <a:xfrm>
              <a:off x="0" y="3028407"/>
              <a:ext cx="5759700" cy="8067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6" name="Google Shape;5146;p1"/>
            <p:cNvSpPr/>
            <p:nvPr/>
          </p:nvSpPr>
          <p:spPr>
            <a:xfrm>
              <a:off x="243986" y="3209884"/>
              <a:ext cx="443700" cy="44370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7" name="Google Shape;5147;p1"/>
            <p:cNvSpPr/>
            <p:nvPr/>
          </p:nvSpPr>
          <p:spPr>
            <a:xfrm>
              <a:off x="931583" y="3028407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8" name="Google Shape;5148;p1"/>
            <p:cNvSpPr txBox="1"/>
            <p:nvPr/>
          </p:nvSpPr>
          <p:spPr>
            <a:xfrm>
              <a:off x="931583" y="3028407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50" lIns="85350" spcFirstLastPara="1" rIns="85350" wrap="square" tIns="853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Надежно зафиксируйте камеру</a:t>
              </a:r>
              <a:endParaRPr b="0" i="0" sz="1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endParaRPr>
            </a:p>
          </p:txBody>
        </p:sp>
        <p:sp>
          <p:nvSpPr>
            <p:cNvPr id="5149" name="Google Shape;5149;p1"/>
            <p:cNvSpPr/>
            <p:nvPr/>
          </p:nvSpPr>
          <p:spPr>
            <a:xfrm>
              <a:off x="0" y="4036614"/>
              <a:ext cx="5759700" cy="8067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0" name="Google Shape;5150;p1"/>
            <p:cNvSpPr/>
            <p:nvPr/>
          </p:nvSpPr>
          <p:spPr>
            <a:xfrm>
              <a:off x="243986" y="4218091"/>
              <a:ext cx="443700" cy="443700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1" name="Google Shape;5151;p1"/>
            <p:cNvSpPr/>
            <p:nvPr/>
          </p:nvSpPr>
          <p:spPr>
            <a:xfrm>
              <a:off x="931583" y="4036614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2" name="Google Shape;5152;p1"/>
            <p:cNvSpPr txBox="1"/>
            <p:nvPr/>
          </p:nvSpPr>
          <p:spPr>
            <a:xfrm>
              <a:off x="931583" y="4036614"/>
              <a:ext cx="4828200" cy="80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50" lIns="85350" spcFirstLastPara="1" rIns="85350" wrap="square" tIns="853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Следите за качеством звука –не зажимайте пальцем динамик</a:t>
              </a:r>
              <a:endParaRPr b="0" i="0" sz="1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59C90-64F5-410F-A079-BEFB05998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4951408" cy="1151965"/>
          </a:xfrm>
        </p:spPr>
        <p:txBody>
          <a:bodyPr>
            <a:normAutofit/>
          </a:bodyPr>
          <a:lstStyle/>
          <a:p>
            <a:r>
              <a:rPr lang="ru-RU" dirty="0"/>
              <a:t>диктофон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18F85500-3E0A-443A-86DB-57D3193C310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4280" y="2076423"/>
            <a:ext cx="5890129" cy="3288739"/>
          </a:xfrm>
        </p:spPr>
        <p:txBody>
          <a:bodyPr>
            <a:normAutofit/>
          </a:bodyPr>
          <a:lstStyle/>
          <a:p>
            <a:r>
              <a:rPr lang="ru-RU" sz="2400" dirty="0"/>
              <a:t>Кнопка «запись» – начало записи звука</a:t>
            </a:r>
          </a:p>
          <a:p>
            <a:r>
              <a:rPr lang="ru-RU" sz="2400" dirty="0"/>
              <a:t>Кнопка «пауза» - приостановить записать, чтобы потом продолжить запись нажимаем еще раз</a:t>
            </a:r>
          </a:p>
          <a:p>
            <a:r>
              <a:rPr lang="ru-RU" sz="2400" dirty="0"/>
              <a:t>Кнопка «стоп» - полная остановка и завершение записи</a:t>
            </a:r>
          </a:p>
        </p:txBody>
      </p:sp>
      <p:pic>
        <p:nvPicPr>
          <p:cNvPr id="6" name="Picture 6" descr="ÐÐ¾ÑÐ¾Ð¶ÐµÐµ Ð¸Ð·Ð¾Ð±ÑÐ°Ð¶ÐµÐ½Ð¸Ðµ">
            <a:extLst>
              <a:ext uri="{FF2B5EF4-FFF2-40B4-BE49-F238E27FC236}">
                <a16:creationId xmlns:a16="http://schemas.microsoft.com/office/drawing/2014/main" id="{49AC7704-9D68-4B53-91F0-26895221C2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4" r="24705" b="1"/>
          <a:stretch/>
        </p:blipFill>
        <p:spPr bwMode="auto">
          <a:xfrm>
            <a:off x="6094410" y="10"/>
            <a:ext cx="5310189" cy="5301586"/>
          </a:xfrm>
          <a:prstGeom prst="rect">
            <a:avLst/>
          </a:prstGeom>
          <a:noFill/>
          <a:ln w="57150" cmpd="thinThick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803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B26546-F8E7-4D74-98DB-FFB00E6E2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66B65A-A8BC-4405-B0B7-46D50FDD95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Записать на диктофон голос подруги</a:t>
            </a:r>
            <a:r>
              <a:rPr lang="en-US" dirty="0"/>
              <a:t>/</a:t>
            </a:r>
            <a:r>
              <a:rPr lang="ru-RU" dirty="0"/>
              <a:t>другой общей продолжительностью 30 сек</a:t>
            </a:r>
          </a:p>
        </p:txBody>
      </p:sp>
    </p:spTree>
    <p:extLst>
      <p:ext uri="{BB962C8B-B14F-4D97-AF65-F5344CB8AC3E}">
        <p14:creationId xmlns:p14="http://schemas.microsoft.com/office/powerpoint/2010/main" val="3624710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ºÐ°ÑÑÑ Ð¼ÐµÑÑÐ½Ð¾ÑÑÐ¸ Ð½Ð° ÑÐ¼Ð°ÑÑÑÐ¾Ð½Ðµ">
            <a:extLst>
              <a:ext uri="{FF2B5EF4-FFF2-40B4-BE49-F238E27FC236}">
                <a16:creationId xmlns:a16="http://schemas.microsoft.com/office/drawing/2014/main" id="{E4EBD041-8E7F-411B-9011-D27150FF29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10">
            <a:extLst>
              <a:ext uri="{FF2B5EF4-FFF2-40B4-BE49-F238E27FC236}">
                <a16:creationId xmlns:a16="http://schemas.microsoft.com/office/drawing/2014/main" id="{CC146B38-3E4E-4A67-91CF-55DBCC51B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rot="21420000">
            <a:off x="-153067" y="613608"/>
            <a:ext cx="8044107" cy="5638800"/>
          </a:xfrm>
          <a:custGeom>
            <a:avLst/>
            <a:gdLst/>
            <a:ahLst/>
            <a:cxnLst/>
            <a:rect l="l" t="t" r="r" b="b"/>
            <a:pathLst>
              <a:path w="8044107" h="5638800">
                <a:moveTo>
                  <a:pt x="8044107" y="0"/>
                </a:moveTo>
                <a:lnTo>
                  <a:pt x="8044107" y="5638800"/>
                </a:lnTo>
                <a:lnTo>
                  <a:pt x="0" y="5638800"/>
                </a:lnTo>
                <a:lnTo>
                  <a:pt x="295517" y="0"/>
                </a:lnTo>
                <a:close/>
              </a:path>
            </a:pathLst>
          </a:cu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02DE2-C654-4FF8-99D2-7F588694F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420000">
            <a:off x="486113" y="1220999"/>
            <a:ext cx="6851188" cy="1151965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</a:rPr>
              <a:t>Карты</a:t>
            </a:r>
            <a:r>
              <a:rPr lang="en-US">
                <a:solidFill>
                  <a:srgbClr val="FFFFFF"/>
                </a:solidFill>
              </a:rPr>
              <a:t> </a:t>
            </a:r>
            <a:r>
              <a:rPr lang="ru-RU">
                <a:solidFill>
                  <a:srgbClr val="FFFFFF"/>
                </a:solidFill>
              </a:rPr>
              <a:t>на смартфоне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230A8A6-B896-4CF2-B440-3C2E32C22FB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2698131"/>
              </p:ext>
            </p:extLst>
          </p:nvPr>
        </p:nvGraphicFramePr>
        <p:xfrm rot="21420000">
          <a:off x="587206" y="2448453"/>
          <a:ext cx="6859199" cy="2944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86784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