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5" r:id="rId18"/>
    <p:sldId id="270" r:id="rId19"/>
    <p:sldId id="288" r:id="rId20"/>
    <p:sldId id="271" r:id="rId21"/>
    <p:sldId id="272" r:id="rId22"/>
    <p:sldId id="282" r:id="rId23"/>
    <p:sldId id="289" r:id="rId24"/>
    <p:sldId id="290" r:id="rId25"/>
    <p:sldId id="291" r:id="rId26"/>
    <p:sldId id="283" r:id="rId27"/>
    <p:sldId id="276" r:id="rId28"/>
    <p:sldId id="278" r:id="rId29"/>
    <p:sldId id="279" r:id="rId30"/>
    <p:sldId id="285" r:id="rId31"/>
    <p:sldId id="286" r:id="rId32"/>
    <p:sldId id="287" r:id="rId33"/>
    <p:sldId id="292" r:id="rId34"/>
    <p:sldId id="293" r:id="rId35"/>
    <p:sldId id="294" r:id="rId36"/>
    <p:sldId id="284" r:id="rId37"/>
    <p:sldId id="28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57" d="100"/>
          <a:sy n="57" d="100"/>
        </p:scale>
        <p:origin x="-10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пользователь\Downloads\XiA72YMEU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23813"/>
            <a:ext cx="12192000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7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пользователь\Downloads\WofwLgteX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5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пользователь\Downloads\ULArMPw-EU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0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пользователь\Downloads\WcsAaHcn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1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пользователь\Downloads\AIx1lCPbB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1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пользователь\Downloads\Snb6uTG1LY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8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 descr="C:\Users\пользователь\Downloads\XdfwMmHQV2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9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пользователь\Downloads\-u6xbp1H36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94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пользователь\Downloads\tIcyHYU7lm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пользователь\Downloads\vS1GTyRFqz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919" y="260648"/>
            <a:ext cx="12192000" cy="630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9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пользователь\Downloads\lEWey_5Ge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11761"/>
            <a:ext cx="4850016" cy="64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пользователь\Downloads\ri1AImQcfY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28700"/>
            <a:ext cx="5322730" cy="709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5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ownloads\hBon5E-aqu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62050"/>
            <a:ext cx="12192000" cy="918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03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"/>
    </mc:Choice>
    <mc:Fallback>
      <p:transition spd="slow" advTm="167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пользователь\Downloads\SZXkFEIW3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3592"/>
            <a:ext cx="5153694" cy="687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ownloads\CZlk4WPGif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104" y="22017"/>
            <a:ext cx="5153769" cy="68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пользователь\Downloads\0fNaLT7Eyp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876425"/>
            <a:ext cx="12192000" cy="1061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пользователь\Downloads\R_LhS8MLt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64"/>
            <a:ext cx="5093950" cy="679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пользователь\Downloads\bumD8bATn2Q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98324"/>
            <a:ext cx="6610681" cy="49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35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пользователь\Downloads\NGSjwZSj0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6822" y="0"/>
            <a:ext cx="11508432" cy="64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8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пользователь\Downloads\-m-thRaQFh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10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пользователь\Downloads\y00r3rTLZ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-1714500"/>
            <a:ext cx="77152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7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пользователь\Downloads\6QkPHS82K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0"/>
            <a:ext cx="5149080" cy="686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пользователь\Downloads\QxNGpndnpKk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75" y="-45402"/>
            <a:ext cx="5177551" cy="690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9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пользователь\Downloads\khLt0Tba7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8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пользователь\Downloads\NJWCpS_jAX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8695"/>
            <a:ext cx="484000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пользователь\Downloads\y24ELIboSv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7896"/>
            <a:ext cx="4860032" cy="648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пользователь\Downloads\0a71TOBU4z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5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ользователь\Downloads\pxrN8uvmS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33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пользователь\Downloads\eRFNgn_xT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-1714500"/>
            <a:ext cx="77152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2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пользователь\Downloads\Q2DRzc_yw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-1714500"/>
            <a:ext cx="77152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46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3" name="Picture 3" descr="C:\Users\пользователь\Downloads\4O7afpgkl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415" y="0"/>
            <a:ext cx="5737566" cy="76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пользователь\Downloads\1idXrWSnn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54" y="0"/>
            <a:ext cx="5785107" cy="771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328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пользователь\Downloads\c7exOMY75K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420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пользователь\Downloads\sdn40iTafL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349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пользователь\Downloads\e8CQOeFSBt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00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пользователь\Downloads\azZlcfEsKi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19407"/>
            <a:ext cx="6593929" cy="87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187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пользователь\Downloads\dkzQWG68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-1714500"/>
            <a:ext cx="578167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6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ользователь\Downloads\cIvAumqof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8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ownloads\ijZ8Qvvf_o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8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ользователь\Downloads\vRmlghLE6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-189959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41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пользователь\Downloads\QJzA5bBSY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-2115616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7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пользователь\Downloads\UrVzFh2ma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94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пользователь\Downloads\NzGwEs334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-1714500"/>
            <a:ext cx="77152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4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Экран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7</cp:revision>
  <dcterms:created xsi:type="dcterms:W3CDTF">2024-03-14T05:37:00Z</dcterms:created>
  <dcterms:modified xsi:type="dcterms:W3CDTF">2024-03-14T06:04:46Z</dcterms:modified>
</cp:coreProperties>
</file>