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592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4015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34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249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2716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855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56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748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6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1152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5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E78787-54E6-4FF5-9F1A-8EC5C228D0FF}" type="datetimeFigureOut">
              <a:rPr lang="ru-RU" smtClean="0"/>
              <a:t>28.04.2023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AD70BF-E811-4460-8F6B-28A583FB72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876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072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525" y="101833"/>
            <a:ext cx="10648950" cy="6756167"/>
          </a:xfrm>
        </p:spPr>
      </p:pic>
    </p:spTree>
    <p:extLst>
      <p:ext uri="{BB962C8B-B14F-4D97-AF65-F5344CB8AC3E}">
        <p14:creationId xmlns:p14="http://schemas.microsoft.com/office/powerpoint/2010/main" val="288180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3062" y="93645"/>
            <a:ext cx="8905875" cy="6670710"/>
          </a:xfrm>
        </p:spPr>
      </p:pic>
    </p:spTree>
    <p:extLst>
      <p:ext uri="{BB962C8B-B14F-4D97-AF65-F5344CB8AC3E}">
        <p14:creationId xmlns:p14="http://schemas.microsoft.com/office/powerpoint/2010/main" val="2920668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315" y="234354"/>
            <a:ext cx="11775370" cy="6623646"/>
          </a:xfrm>
        </p:spPr>
      </p:pic>
    </p:spTree>
    <p:extLst>
      <p:ext uri="{BB962C8B-B14F-4D97-AF65-F5344CB8AC3E}">
        <p14:creationId xmlns:p14="http://schemas.microsoft.com/office/powerpoint/2010/main" val="316099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0"/>
            <a:ext cx="10267950" cy="6828587"/>
          </a:xfrm>
        </p:spPr>
      </p:pic>
    </p:spTree>
    <p:extLst>
      <p:ext uri="{BB962C8B-B14F-4D97-AF65-F5344CB8AC3E}">
        <p14:creationId xmlns:p14="http://schemas.microsoft.com/office/powerpoint/2010/main" val="3269716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50" y="200769"/>
            <a:ext cx="9477375" cy="6456461"/>
          </a:xfrm>
        </p:spPr>
      </p:pic>
    </p:spTree>
    <p:extLst>
      <p:ext uri="{BB962C8B-B14F-4D97-AF65-F5344CB8AC3E}">
        <p14:creationId xmlns:p14="http://schemas.microsoft.com/office/powerpoint/2010/main" val="1471123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5950" y="183675"/>
            <a:ext cx="8639175" cy="6490650"/>
          </a:xfrm>
        </p:spPr>
      </p:pic>
    </p:spTree>
    <p:extLst>
      <p:ext uri="{BB962C8B-B14F-4D97-AF65-F5344CB8AC3E}">
        <p14:creationId xmlns:p14="http://schemas.microsoft.com/office/powerpoint/2010/main" val="11662083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33" y="223837"/>
            <a:ext cx="11396133" cy="6410325"/>
          </a:xfrm>
        </p:spPr>
      </p:pic>
    </p:spTree>
    <p:extLst>
      <p:ext uri="{BB962C8B-B14F-4D97-AF65-F5344CB8AC3E}">
        <p14:creationId xmlns:p14="http://schemas.microsoft.com/office/powerpoint/2010/main" val="15460840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Широкоэкранный</PresentationFormat>
  <Paragraphs>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FSG</dc:creator>
  <cp:lastModifiedBy>FSG</cp:lastModifiedBy>
  <cp:revision>1</cp:revision>
  <dcterms:created xsi:type="dcterms:W3CDTF">2023-04-28T10:27:48Z</dcterms:created>
  <dcterms:modified xsi:type="dcterms:W3CDTF">2023-04-28T10:29:20Z</dcterms:modified>
</cp:coreProperties>
</file>