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56" r:id="rId2"/>
    <p:sldId id="268" r:id="rId3"/>
    <p:sldId id="270" r:id="rId4"/>
    <p:sldId id="259" r:id="rId5"/>
    <p:sldId id="271" r:id="rId6"/>
    <p:sldId id="266" r:id="rId7"/>
    <p:sldId id="269" r:id="rId8"/>
    <p:sldId id="267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 snapToGrid="0">
      <p:cViewPr>
        <p:scale>
          <a:sx n="76" d="100"/>
          <a:sy n="76" d="100"/>
        </p:scale>
        <p:origin x="-917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91E52-CD64-4EF3-B562-7EF4D80BDADC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2ECBD-4AE6-423D-9828-65BFE19110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92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ECBD-4AE6-423D-9828-65BFE191106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7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ECBD-4AE6-423D-9828-65BFE191106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94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2ECBD-4AE6-423D-9828-65BFE191106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5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65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89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16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36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274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89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03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08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08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9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67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34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9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54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1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7348E-CCDA-4A21-A697-42B60CD776B2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87564D-7AB6-4294-B3FF-B5762C245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15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57" y="2683530"/>
            <a:ext cx="7766936" cy="1189907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Муниципальное бюджетное учреждение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по работе с молодежью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«Молодёжный центр развития личности»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города Невинномысска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Franklin Gothic Heavy" panose="020B0903020102020204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71" y="214314"/>
            <a:ext cx="2121695" cy="1611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27" y="214314"/>
            <a:ext cx="2169151" cy="1223134"/>
          </a:xfrm>
          <a:prstGeom prst="rect">
            <a:avLst/>
          </a:prstGeom>
        </p:spPr>
      </p:pic>
      <p:pic>
        <p:nvPicPr>
          <p:cNvPr id="1026" name="Picture 2" descr="C:\Users\МЦРЛ\Desktop\Герб_Невинномысс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23" y="171286"/>
            <a:ext cx="1317004" cy="169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6691" y="6082229"/>
            <a:ext cx="270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Condensed" panose="020B05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2023 г.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ahnschrift SemiBold Condensed" panose="020B05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02" y="320013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КУЛЬТУРНО-МАССОВОЕ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768514" y="4381082"/>
            <a:ext cx="3423486" cy="228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МЦРЛ\Desktop\Y1r3nY1nO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608" y="2137337"/>
            <a:ext cx="3107297" cy="20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ЦРЛ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78" y="93493"/>
            <a:ext cx="2870157" cy="191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776" y="918595"/>
            <a:ext cx="809897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С 2012 года по настоящее время сотрудники Молодёжного центра города Невинномысска активно участвуют в организации культурных мероприятиях. Ежегодно к добрым делам привлекается до 50 волонтёров.</a:t>
            </a:r>
          </a:p>
          <a:p>
            <a:pPr algn="just"/>
            <a:r>
              <a:rPr lang="ru-RU" sz="2400" dirty="0" smtClean="0"/>
              <a:t>	Среди них:</a:t>
            </a: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+mj-lt"/>
              </a:rPr>
              <a:t>д</a:t>
            </a:r>
            <a:r>
              <a:rPr lang="ru-RU" sz="2400" dirty="0" smtClean="0">
                <a:latin typeface="+mj-lt"/>
              </a:rPr>
              <a:t>ень </a:t>
            </a:r>
            <a:r>
              <a:rPr lang="ru-RU" sz="2400" dirty="0">
                <a:latin typeface="+mj-lt"/>
              </a:rPr>
              <a:t>города Невинномысска</a:t>
            </a:r>
            <a:r>
              <a:rPr lang="ru-RU" sz="2400" dirty="0" smtClean="0">
                <a:latin typeface="+mj-lt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+mj-lt"/>
              </a:rPr>
              <a:t>масленичные гуляния;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+mj-lt"/>
              </a:rPr>
              <a:t>городской конкурс «Студенческая весна Невинномысска»;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+mj-lt"/>
              </a:rPr>
              <a:t>конкурс патриотической песни «Солдатский конверт»;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+mj-lt"/>
              </a:rPr>
              <a:t>новогодние праздничные мероприятия.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0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99181" y="243143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ИСТОРИЧЕСКАЯ ПАМЯТЬ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57" y="53982"/>
            <a:ext cx="3340939" cy="222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57" y="4536257"/>
            <a:ext cx="3307667" cy="220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57" y="2280404"/>
            <a:ext cx="3340939" cy="221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52175" y="987742"/>
            <a:ext cx="78075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Специалисты Молодёжного центра при поддержке волонтёрского корпуса города Невинномысска оказывают помощь в период празднования Дня Великой Победы, а также в преддверии памятных исторических дат.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Волонтёры города сопровождают ветеранов ВОВ, помогают им на мероприятии, участвуют в акциях «Георгиевская ленточка» и </a:t>
            </a:r>
            <a:r>
              <a:rPr lang="ru-RU" sz="2000" dirty="0"/>
              <a:t>Всероссийская акция </a:t>
            </a:r>
            <a:r>
              <a:rPr lang="ru-RU" sz="2000" dirty="0" smtClean="0"/>
              <a:t>«Знамя </a:t>
            </a:r>
            <a:r>
              <a:rPr lang="ru-RU" sz="2000" dirty="0"/>
              <a:t>Победы</a:t>
            </a:r>
            <a:r>
              <a:rPr lang="ru-RU" sz="2000" dirty="0" smtClean="0"/>
              <a:t>», «Огненные картины» и «Сад памяти», оказывали помощь в </a:t>
            </a:r>
            <a:r>
              <a:rPr lang="ru-RU" sz="2000" dirty="0"/>
              <a:t>период проведения краевого автопробега, посвященного </a:t>
            </a:r>
            <a:r>
              <a:rPr lang="ru-RU" sz="2000" dirty="0" smtClean="0"/>
              <a:t>Победе </a:t>
            </a:r>
            <a:r>
              <a:rPr lang="ru-RU" sz="2000" dirty="0"/>
              <a:t>в Великой Отечественной </a:t>
            </a:r>
            <a:r>
              <a:rPr lang="ru-RU" sz="2000" dirty="0" smtClean="0"/>
              <a:t>войне, во время </a:t>
            </a:r>
            <a:r>
              <a:rPr lang="ru-RU" sz="2000" dirty="0"/>
              <a:t>проведения </a:t>
            </a:r>
            <a:r>
              <a:rPr lang="ru-RU" sz="2000" dirty="0" smtClean="0"/>
              <a:t>памятного мероприятия «День Памяти и Скорби». </a:t>
            </a:r>
          </a:p>
          <a:p>
            <a:pPr algn="just"/>
            <a:endParaRPr lang="ru-RU" sz="2000" dirty="0"/>
          </a:p>
          <a:p>
            <a:r>
              <a:rPr lang="ru-RU" sz="2000" dirty="0" smtClean="0"/>
              <a:t>Суммарно за 2021-2022 год к памятным мероприятиям было привлечено более 200 волонтёров.</a:t>
            </a:r>
            <a:endParaRPr lang="ru-RU" sz="2000" dirty="0"/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r>
              <a:rPr lang="ru-RU" sz="2000" dirty="0" smtClean="0">
                <a:solidFill>
                  <a:schemeClr val="accent2"/>
                </a:solidFill>
              </a:rPr>
              <a:t>  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67905" y="115220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ЭКОЛОГИЧЕСКОЕ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465598" y="90669"/>
            <a:ext cx="3548454" cy="235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80" y="2441518"/>
            <a:ext cx="3458089" cy="197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МЦРЛ\Desktop\F1hwWMMcbu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99" y="4488903"/>
            <a:ext cx="2958299" cy="22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677" y="484765"/>
            <a:ext cx="76408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 2017 года в Невинномысске регулярно проводятся экологические мероприятия. Сотрудники Молодёжного центра и волонтёры города ежегодно в числе активных участников эко-мероприятий.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 городе проводятся следующие экологические мероприятия: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dirty="0" smtClean="0"/>
              <a:t>1) Общегородской </a:t>
            </a:r>
            <a:r>
              <a:rPr lang="ru-RU" dirty="0"/>
              <a:t>субботник «Это просто</a:t>
            </a:r>
            <a:r>
              <a:rPr lang="ru-RU" dirty="0" smtClean="0"/>
              <a:t>!». Мероприятие реализуется ежегодно с </a:t>
            </a:r>
            <a:r>
              <a:rPr lang="ru-RU" dirty="0"/>
              <a:t>2017 года. Н</a:t>
            </a:r>
            <a:r>
              <a:rPr lang="ru-RU" dirty="0" smtClean="0"/>
              <a:t>а </a:t>
            </a:r>
            <a:r>
              <a:rPr lang="ru-RU" dirty="0"/>
              <a:t>уборку </a:t>
            </a:r>
            <a:r>
              <a:rPr lang="ru-RU" dirty="0" smtClean="0"/>
              <a:t>выходит </a:t>
            </a:r>
            <a:r>
              <a:rPr lang="ru-RU" dirty="0"/>
              <a:t>60 тысяч человек. В работе активистам </a:t>
            </a:r>
            <a:r>
              <a:rPr lang="ru-RU" dirty="0" smtClean="0"/>
              <a:t>помогает </a:t>
            </a:r>
            <a:r>
              <a:rPr lang="ru-RU" dirty="0" err="1" smtClean="0"/>
              <a:t>спец.хтехника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2) </a:t>
            </a:r>
            <a:r>
              <a:rPr lang="ru-RU" dirty="0"/>
              <a:t>Э</a:t>
            </a:r>
            <a:r>
              <a:rPr lang="ru-RU" dirty="0" smtClean="0"/>
              <a:t>кологические дни. Проводятся с 2021 года каждую пятницу. Сотрудники молодёжного центра города и комитета по молодёжной политике администрации муниципалета в числе активных участников эко-дней: очищают заездные карманы для машин, собирают сухостой и мусор у пешеходных дорожек. </a:t>
            </a:r>
          </a:p>
          <a:p>
            <a:pPr algn="just"/>
            <a:r>
              <a:rPr lang="ru-RU" dirty="0" smtClean="0"/>
              <a:t>3) В 2022 году в Невинномысске впервые прошла Всероссийская акция «Вода России». Совместно со студентами города и </a:t>
            </a:r>
            <a:r>
              <a:rPr lang="ru-RU" dirty="0"/>
              <a:t>активом </a:t>
            </a:r>
            <a:r>
              <a:rPr lang="ru-RU" dirty="0" smtClean="0"/>
              <a:t>Невинномысского местного отделения </a:t>
            </a:r>
            <a:r>
              <a:rPr lang="ru-RU" dirty="0"/>
              <a:t>ВОО волонтеров-экологов </a:t>
            </a:r>
            <a:r>
              <a:rPr lang="ru-RU" dirty="0" smtClean="0"/>
              <a:t>«Делай!» приняло участие в </a:t>
            </a:r>
            <a:r>
              <a:rPr lang="ru-RU" dirty="0"/>
              <a:t>субботнике </a:t>
            </a:r>
            <a:r>
              <a:rPr lang="ru-RU" dirty="0" smtClean="0"/>
              <a:t>на берегу </a:t>
            </a:r>
            <a:r>
              <a:rPr lang="ru-RU" dirty="0"/>
              <a:t>реки Большой </a:t>
            </a:r>
            <a:r>
              <a:rPr lang="ru-RU" dirty="0" smtClean="0"/>
              <a:t>Зеленчук. Всего в акции приняло участие более 500 человек.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2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60400" y="374487"/>
            <a:ext cx="85769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по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молодежью «Молодёжный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личности» города Невинномысска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бюджетное учреждение, реализующее молодёжную политику на территории муниципального образования и подведомственное комитету по молодёжной политике, физической культуре и спорту администрации города Невинномысска.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9 февраля 2012 года.</a:t>
            </a:r>
          </a:p>
        </p:txBody>
      </p:sp>
    </p:spTree>
    <p:extLst>
      <p:ext uri="{BB962C8B-B14F-4D97-AF65-F5344CB8AC3E}">
        <p14:creationId xmlns:p14="http://schemas.microsoft.com/office/powerpoint/2010/main" val="3560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9999" y="308566"/>
            <a:ext cx="7766936" cy="1096899"/>
          </a:xfrm>
        </p:spPr>
        <p:txBody>
          <a:bodyPr>
            <a:noAutofit/>
          </a:bodyPr>
          <a:lstStyle/>
          <a:p>
            <a:pPr algn="ctr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ea typeface="Nirmala UI Semilight" panose="020B04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ea typeface="Nirmala UI Semilight" panose="020B04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ea typeface="Nirmala UI Semilight" panose="020B04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ea typeface="Nirmala UI Semilight" panose="020B04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6668" y="23980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НАПРАВЛЕНИЯ ПО КОТОРЫМ ОСУЩЕСТВЛЯЕТСЯ ДЕЯТЕЛЬНОСТЬ: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034" y="1219197"/>
            <a:ext cx="86952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 smtClean="0"/>
              <a:t>добровольческая (волонтёрская) деятельность; </a:t>
            </a:r>
          </a:p>
          <a:p>
            <a:pPr marL="285750" indent="-285750" algn="just">
              <a:buFontTx/>
              <a:buChar char="-"/>
            </a:pPr>
            <a:r>
              <a:rPr lang="ru-RU" sz="2400" dirty="0"/>
              <a:t>о</a:t>
            </a:r>
            <a:r>
              <a:rPr lang="ru-RU" sz="2400" dirty="0" smtClean="0"/>
              <a:t>рганизация культурно-массовых мероприятий;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проведение экологических акций;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организация круглых столов и семинаров для работы с молодёжью;</a:t>
            </a:r>
          </a:p>
          <a:p>
            <a:pPr algn="just"/>
            <a:r>
              <a:rPr lang="ru-RU" sz="2400" dirty="0" smtClean="0"/>
              <a:t>-   взаимодействие со студенческими отрядами города;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информационное обеспечение реализации молодежной </a:t>
            </a:r>
            <a:r>
              <a:rPr lang="ru-RU" sz="2400" dirty="0" smtClean="0"/>
              <a:t>политики;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роектная деятельность;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о</a:t>
            </a:r>
            <a:r>
              <a:rPr lang="ru-RU" sz="2400" dirty="0" smtClean="0"/>
              <a:t>рганизация мероприятий по сохранению исторической памяти;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проведение мероприятий по популяризации здорового образа жизни среди молодёжи;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родвижение арт-культуры.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5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67" y="220133"/>
            <a:ext cx="8596668" cy="615526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добровольческая (волонтёрская) </a:t>
            </a:r>
            <a:r>
              <a:rPr lang="ru-RU" sz="2000" b="1" dirty="0" smtClean="0">
                <a:solidFill>
                  <a:schemeClr val="tx1"/>
                </a:solidFill>
              </a:rPr>
              <a:t>деятельность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 муниципальном образовании свою </a:t>
            </a:r>
            <a:r>
              <a:rPr lang="ru-RU" sz="2000" b="1" dirty="0">
                <a:solidFill>
                  <a:schemeClr val="tx1"/>
                </a:solidFill>
              </a:rPr>
              <a:t>деятельность с 2012 </a:t>
            </a:r>
            <a:r>
              <a:rPr lang="ru-RU" sz="2000" b="1" dirty="0" smtClean="0">
                <a:solidFill>
                  <a:schemeClr val="tx1"/>
                </a:solidFill>
              </a:rPr>
              <a:t>года осуществляет волонтёрский корпус города Невинномысска.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Волонтёры города помогали на городских и краевых мероприятиях, в период пандемии новой коронавирусной инфекции, участвовали в сборе гуманитарной помощи для жителей Донбасса, оказывали помощь жителям Донбасса и Херсонской области на городском вокзале, а также ежегодно участвуют в реализации всероссийских и краевых акций.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По состоянию на 2022 год количество зарегистрированных добровольцев (волонтеров) в реестре составляет 7479 человек.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На платформе ДОБРО.РФ зарегистрировано 309 волонтёров города.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Лидером волонтёрского движения города является Светлана Дмитриевна Кочубеева. </a:t>
            </a:r>
          </a:p>
          <a:p>
            <a:pPr marL="0" indent="0" algn="just">
              <a:buNone/>
            </a:pPr>
            <a:endParaRPr lang="ru-RU" sz="2000" b="1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C:\Users\МЦРЛ\Desktop\0gc1UEDLX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6" y="162724"/>
            <a:ext cx="2827866" cy="18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ЦРЛ\Desktop\_PSY9d18rM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2168181"/>
            <a:ext cx="2827866" cy="187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МЦРЛ\Desktop\3P-mqlDDyk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4176633"/>
            <a:ext cx="2813892" cy="21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198" y="237067"/>
            <a:ext cx="825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ГРАЖДАНАМ В СВЯЗИ С ПАНДЕМИЕЙ НОВОЙ КОРОНАВИРУСНОЙ ИНФЕКЦИИ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МЦРЛ\Desktop\T3X-XCvzrW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02" y="237067"/>
            <a:ext cx="2651003" cy="19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ЦРЛ\Desktop\350548b86abd7bf8eb8368362e5695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01" y="2307865"/>
            <a:ext cx="2651003" cy="19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ЦРЛ\Desktop\f519fb212fcd113fa5f0007b6e8ec2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323" y="4495796"/>
            <a:ext cx="2489558" cy="21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2764" y="1058222"/>
            <a:ext cx="741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В борьбу с пандемией коронавируса включился волонтёрский корпус города Невинномысска совместно с общественностью, НКО, молодёжными организациями и предприятиями.</a:t>
            </a:r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2031" y="2147427"/>
            <a:ext cx="67902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рамках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проекта #МЫВМЕСТЕ жителям города Невинномысска доставлялись продуктовые наборы и необходимые лекарства. Волонтёры во время введенного локд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ауна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выходили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на лестничные площадки, в подъезды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домов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лифты, и тщательно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обрабатывали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все контактные поверхности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дезинфекторами, раздавали медицинские маски на улицах города Невинномысска.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031" y="4278701"/>
            <a:ext cx="7357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Всего в период пандемии коронавируса к добрым делам было привлечено </a:t>
            </a:r>
            <a:r>
              <a:rPr lang="ru-RU" dirty="0" smtClean="0"/>
              <a:t>более </a:t>
            </a:r>
            <a:r>
              <a:rPr lang="ru-RU" dirty="0"/>
              <a:t>500 волонтёров. </a:t>
            </a:r>
          </a:p>
          <a:p>
            <a:endParaRPr lang="ru-RU" dirty="0"/>
          </a:p>
          <a:p>
            <a:r>
              <a:rPr lang="ru-RU" dirty="0"/>
              <a:t>Волонтёры города </a:t>
            </a:r>
            <a:r>
              <a:rPr lang="ru-RU" dirty="0" smtClean="0"/>
              <a:t>Невинномысска также </a:t>
            </a:r>
            <a:r>
              <a:rPr lang="ru-RU" dirty="0"/>
              <a:t>активно оказывали помощь Ставропольскому краевому волонтёрскому центру по оказанию помощи гражданам в связи с пандемией </a:t>
            </a:r>
            <a:r>
              <a:rPr lang="ru-RU" dirty="0" smtClean="0"/>
              <a:t>коронавируса.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3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97" y="201365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ПОМОЩЬ ЖИТЕЛЯМ ДОНБАССА, ХЕРСОНСКОЙ И ЗАПОРОЖСКОЙ ОБЛАСТЕЙ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С марта 2022 года волонтёрское движение города Невинномысска оказывает помощь беженцам и переселенцам с Донбасса, Херсонской и Запорожской областей.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Волонтёры города участвовали в сборе гуманитарной помощи для мирного населения, помогали на пунктах временного размещения, а также оказывали помощь переселенцам на железнодорожном вокзале города Невинномысска.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</a:rPr>
              <a:t>В течении 2022 года суммарно к сбору гуманитарной помощи и оказанию помощи переселенцам было привлечено более 150 </a:t>
            </a:r>
            <a:r>
              <a:rPr lang="ru-RU" sz="2000" b="1" dirty="0" smtClean="0">
                <a:solidFill>
                  <a:schemeClr val="tx1"/>
                </a:solidFill>
              </a:rPr>
              <a:t>волонтёров города Невинномысска.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МЦРЛ\Desktop\racxIhEAbZ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77" y="3699636"/>
            <a:ext cx="2287257" cy="30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ЦРЛ\Desktop\Q6_LvP0gRj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878" y="100542"/>
            <a:ext cx="2721613" cy="20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ЦРЛ\Desktop\kgBHgpmtl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371" y="2277976"/>
            <a:ext cx="2932629" cy="12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ЦРЛ\Desktop\1651502846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1" y="3908634"/>
            <a:ext cx="4059348" cy="27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ЦРЛ\Desktop\ab991f9bb3dc7ee9996109364b446d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9" y="3956060"/>
            <a:ext cx="4101139" cy="27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85" y="304289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Развитие арт-культуры. Фестиваль «Слияние»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36" y="103323"/>
            <a:ext cx="1718199" cy="1145019"/>
          </a:xfrm>
          <a:prstGeom prst="rect">
            <a:avLst/>
          </a:prstGeom>
        </p:spPr>
      </p:pic>
      <p:pic>
        <p:nvPicPr>
          <p:cNvPr id="8195" name="Picture 3" descr="C:\Users\МЦРЛ\Desktop\a208414814694c725944400e4653f4d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901" y="2978650"/>
            <a:ext cx="2755632" cy="15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ЦРЛ\Desktop\SLIYANIE-2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50" y="4749800"/>
            <a:ext cx="3009986" cy="20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МЦРЛ\Desktop\1565435011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57" y="1451460"/>
            <a:ext cx="2806876" cy="14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МЦРЛ\Desktop\9b698978864e6befdadd576878a3eb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76" y="73198"/>
            <a:ext cx="1809672" cy="12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353" y="1353014"/>
            <a:ext cx="84243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Арт-фестиваль «Слияние» - это масштабный ежегодный проект по развитию арт-культуры в городе Невинномысске, реализуется с 2018 года по настоящее время. </a:t>
            </a:r>
          </a:p>
          <a:p>
            <a:pPr algn="just"/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За всё время реализации проект привлек 30000 участников. В </a:t>
            </a:r>
            <a:r>
              <a:rPr lang="ru-RU" dirty="0"/>
              <a:t>фестивале </a:t>
            </a:r>
            <a:r>
              <a:rPr lang="ru-RU" dirty="0" smtClean="0"/>
              <a:t>регулярно принимают участие: волонтёры города, художники-</a:t>
            </a:r>
            <a:r>
              <a:rPr lang="ru-RU" dirty="0" err="1" smtClean="0"/>
              <a:t>граффитисты</a:t>
            </a:r>
            <a:r>
              <a:rPr lang="ru-RU" dirty="0" smtClean="0"/>
              <a:t>, ладшафтники, студенты </a:t>
            </a:r>
            <a:r>
              <a:rPr lang="ru-RU" dirty="0"/>
              <a:t>средних и высших образовательных </a:t>
            </a:r>
            <a:r>
              <a:rPr lang="ru-RU" dirty="0" smtClean="0"/>
              <a:t>учреждений, учащиеся </a:t>
            </a:r>
            <a:r>
              <a:rPr lang="ru-RU" dirty="0"/>
              <a:t>общеобразовательных организаций города </a:t>
            </a:r>
            <a:r>
              <a:rPr lang="ru-RU" dirty="0" smtClean="0"/>
              <a:t>Невинномысска, а также работающая молодежь и </a:t>
            </a:r>
            <a:r>
              <a:rPr lang="ru-RU" dirty="0"/>
              <a:t>жители города Невинномысска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Целью </a:t>
            </a:r>
            <a:r>
              <a:rPr lang="ru-RU" dirty="0"/>
              <a:t>проведения фестиваля </a:t>
            </a:r>
            <a:r>
              <a:rPr lang="ru-RU" dirty="0" smtClean="0"/>
              <a:t>является раскрытие </a:t>
            </a:r>
            <a:r>
              <a:rPr lang="ru-RU" dirty="0"/>
              <a:t>творческого потенциала </a:t>
            </a:r>
            <a:r>
              <a:rPr lang="ru-RU" dirty="0" smtClean="0"/>
              <a:t>молодежи, популяризация направлений </a:t>
            </a:r>
            <a:r>
              <a:rPr lang="ru-RU" dirty="0"/>
              <a:t>уличной </a:t>
            </a:r>
            <a:r>
              <a:rPr lang="ru-RU" dirty="0" smtClean="0"/>
              <a:t>культуры и расширение </a:t>
            </a:r>
            <a:r>
              <a:rPr lang="ru-RU" dirty="0"/>
              <a:t>творческих связей и контактов между коллективами и участниками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Задачами фестиваля выступают формирование </a:t>
            </a:r>
            <a:r>
              <a:rPr lang="ru-RU" dirty="0"/>
              <a:t>благоприятной инфраструктуры </a:t>
            </a:r>
            <a:r>
              <a:rPr lang="ru-RU" dirty="0" smtClean="0"/>
              <a:t>города Невинномысска, а так </a:t>
            </a:r>
            <a:r>
              <a:rPr lang="ru-RU" dirty="0"/>
              <a:t>создание новых культурных пространств в </a:t>
            </a:r>
            <a:r>
              <a:rPr lang="ru-RU" dirty="0" smtClean="0"/>
              <a:t>городе и формирование </a:t>
            </a:r>
            <a:r>
              <a:rPr lang="ru-RU" dirty="0"/>
              <a:t>экологической культуры у </a:t>
            </a:r>
            <a:r>
              <a:rPr lang="ru-RU" dirty="0" smtClean="0"/>
              <a:t>молодёжи</a:t>
            </a:r>
            <a:r>
              <a:rPr lang="ru-RU" dirty="0" smtClean="0">
                <a:solidFill>
                  <a:schemeClr val="accent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68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66" y="1096944"/>
            <a:ext cx="8918844" cy="548975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ru-RU" sz="3100" b="1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* </a:t>
            </a:r>
            <a:r>
              <a:rPr lang="ru-RU" sz="3100" b="1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В </a:t>
            </a:r>
            <a:r>
              <a:rPr lang="ru-RU" sz="3100" b="1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2023 году специалист Молодёжного центра города Невинномысска Р.К. Фадеев вошёл в проектную команду и стал руководителем образова</a:t>
            </a:r>
            <a:r>
              <a:rPr lang="ru-RU" sz="3100" b="1" dirty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т</a:t>
            </a:r>
            <a:r>
              <a:rPr lang="ru-RU" sz="3100" b="1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ельной программы проекта «Школа перемен-Подключайся к жизни». Роман разработал темы блоков для социального проекта, а </a:t>
            </a:r>
            <a:r>
              <a:rPr lang="ru-RU" sz="3100" b="1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также подготовил задания по образовательной программе </a:t>
            </a:r>
            <a:r>
              <a:rPr lang="ru-RU" sz="3100" b="1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для участников</a:t>
            </a:r>
            <a:r>
              <a:rPr lang="ru-RU" sz="3100" b="1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/>
            </a:r>
            <a:br>
              <a:rPr lang="ru-RU" sz="2400" dirty="0">
                <a:solidFill>
                  <a:srgbClr val="0070C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ru-RU" sz="2400" dirty="0">
                <a:solidFill>
                  <a:srgbClr val="0070C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/>
            </a:r>
            <a:br>
              <a:rPr lang="ru-RU" sz="2400" dirty="0">
                <a:solidFill>
                  <a:srgbClr val="0070C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endParaRPr lang="ru-RU" sz="2400" dirty="0">
              <a:solidFill>
                <a:srgbClr val="0070C0"/>
              </a:solidFill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767" y="34253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+mj-lt"/>
              </a:rPr>
              <a:t>Проектная деятельность</a:t>
            </a:r>
            <a:br>
              <a:rPr lang="ru-RU" sz="3200" dirty="0">
                <a:latin typeface="+mj-lt"/>
              </a:rPr>
            </a:br>
            <a:endParaRPr lang="ru-RU" sz="3200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18" y="995681"/>
            <a:ext cx="3309938" cy="441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0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08935" y="290348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СПОРТИВНОЕ</a:t>
            </a: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МЦРЛ\Desktop\EKml3-w2H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900" y="129039"/>
            <a:ext cx="3153776" cy="21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ЦРЛ\Desktop\w_SMm02Rj4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990" y="2378507"/>
            <a:ext cx="3153776" cy="21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789" y="1004835"/>
            <a:ext cx="78075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С 2017 года проводится работа по организации и проведении мероприятия «Мандариновый забег», который проводится ежегодно в первый день Нового года. За период с 2017 по 2023 год суммарно забег привлёк более 2000 человек.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000" dirty="0" smtClean="0"/>
              <a:t>В 2019 году было организованно масштабное мероприятие «Наибольшее </a:t>
            </a:r>
            <a:r>
              <a:rPr lang="ru-RU" sz="2000" dirty="0"/>
              <a:t>количество человек, одновременно стоящих в планке в </a:t>
            </a:r>
            <a:r>
              <a:rPr lang="ru-RU" sz="2000" dirty="0" smtClean="0"/>
              <a:t>мире». </a:t>
            </a:r>
            <a:r>
              <a:rPr lang="ru-RU" sz="2000" dirty="0"/>
              <a:t>На протяжении 1 </a:t>
            </a:r>
            <a:r>
              <a:rPr lang="ru-RU" sz="2000" dirty="0" smtClean="0"/>
              <a:t>минуты в планке стояли 4573 горожан. Невинномысск </a:t>
            </a:r>
            <a:r>
              <a:rPr lang="ru-RU" sz="2000" dirty="0"/>
              <a:t>побил предыдущий мировой рекорд, зафиксированный в Гонконге: там в планке одновременно стояли 1549 </a:t>
            </a:r>
            <a:r>
              <a:rPr lang="ru-RU" sz="2000" dirty="0" smtClean="0"/>
              <a:t>человек. В 2022 году рекорд Невинномысска был побит жителями города Москва.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000" dirty="0" smtClean="0"/>
              <a:t>С 2012 по 2023 год специалисты Молодёжного центра города в числе активных организаторов на спортивных мероприятиях города Невинномысска.</a:t>
            </a:r>
          </a:p>
          <a:p>
            <a:pPr marL="342900" indent="-342900">
              <a:buFont typeface="Arial" charset="0"/>
              <a:buChar char="•"/>
            </a:pPr>
            <a:endParaRPr lang="ru-RU" sz="2000" dirty="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 smtClean="0">
              <a:solidFill>
                <a:schemeClr val="accent2"/>
              </a:solidFill>
            </a:endParaRPr>
          </a:p>
        </p:txBody>
      </p:sp>
      <p:pic>
        <p:nvPicPr>
          <p:cNvPr id="4099" name="Picture 3" descr="C:\Users\МЦРЛ\Desktop\img7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51" y="4663185"/>
            <a:ext cx="3477915" cy="20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3302</TotalTime>
  <Words>950</Words>
  <Application>Microsoft Office PowerPoint</Application>
  <PresentationFormat>Произвольный</PresentationFormat>
  <Paragraphs>85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арт-культуры. Фестиваль «Слияние»</vt:lpstr>
      <vt:lpstr> * В 2023 году специалист Молодёжного центра города Невинномысска Р.К. Фадеев вошёл в проектную команду и стал руководителем образовательной программы проекта «Школа перемен-Подключайся к жизни». Роман разработал темы блоков для социального проекта, а также подготовил задания по образовательной программе для участников.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УЧАСТНИКА КРАЕВОГО КОНКУРСА «ДОБРОВОЛЕЦ СТАВРОПОЛЬЯ»</dc:title>
  <dc:creator>MCRL</dc:creator>
  <cp:lastModifiedBy>МЦРЛ</cp:lastModifiedBy>
  <cp:revision>72</cp:revision>
  <dcterms:created xsi:type="dcterms:W3CDTF">2021-11-15T10:47:20Z</dcterms:created>
  <dcterms:modified xsi:type="dcterms:W3CDTF">2023-03-20T09:23:07Z</dcterms:modified>
</cp:coreProperties>
</file>