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73" r:id="rId5"/>
    <p:sldId id="288" r:id="rId6"/>
    <p:sldId id="293" r:id="rId7"/>
    <p:sldId id="280" r:id="rId8"/>
    <p:sldId id="283" r:id="rId9"/>
  </p:sldIdLst>
  <p:sldSz cx="9144000" cy="6858000" type="screen4x3"/>
  <p:notesSz cx="9144000" cy="6858000"/>
  <p:defaultTextStyle>
    <a:defPPr>
      <a:defRPr/>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0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Титульный слайд">
    <p:spTree>
      <p:nvGrpSpPr>
        <p:cNvPr id="1" name=""/>
        <p:cNvGrpSpPr/>
        <p:nvPr/>
      </p:nvGrpSpPr>
      <p:grpSpPr bwMode="auto">
        <a:xfrm>
          <a:off x="0" y="0"/>
          <a:ext cx="0" cy="0"/>
          <a:chOff x="0" y="0"/>
          <a:chExt cx="0" cy="0"/>
        </a:xfrm>
      </p:grpSpPr>
      <p:sp>
        <p:nvSpPr>
          <p:cNvPr id="90128" name="Прямоугольник 16"/>
          <p:cNvSpPr>
            <a:spLocks noGrp="1" noChangeArrowheads="1"/>
          </p:cNvSpPr>
          <p:nvPr>
            <p:ph type="dt" sz="half" idx="2"/>
          </p:nvPr>
        </p:nvSpPr>
        <p:spPr bwMode="auto">
          <a:xfrm>
            <a:off x="457200" y="6248400"/>
            <a:ext cx="2133600" cy="457200"/>
          </a:xfrm>
        </p:spPr>
        <p:txBody>
          <a:bodyPr rtlCol="0"/>
          <a:lstStyle>
            <a:lvl1pPr>
              <a:defRPr/>
            </a:lvl1pPr>
          </a:lstStyle>
          <a:p>
            <a:pPr>
              <a:defRPr/>
            </a:pPr>
            <a:endParaRPr lang="ru-RU"/>
          </a:p>
        </p:txBody>
      </p:sp>
      <p:sp>
        <p:nvSpPr>
          <p:cNvPr id="90129" name="Прямоугольник 17"/>
          <p:cNvSpPr>
            <a:spLocks noGrp="1" noChangeArrowheads="1"/>
          </p:cNvSpPr>
          <p:nvPr>
            <p:ph type="ftr" sz="quarter" idx="3"/>
          </p:nvPr>
        </p:nvSpPr>
        <p:spPr bwMode="auto"/>
        <p:txBody>
          <a:bodyPr rtlCol="0"/>
          <a:lstStyle>
            <a:lvl1pPr>
              <a:defRPr/>
            </a:lvl1pPr>
          </a:lstStyle>
          <a:p>
            <a:pPr>
              <a:defRPr/>
            </a:pPr>
            <a:endParaRPr lang="ru-RU"/>
          </a:p>
        </p:txBody>
      </p:sp>
      <p:sp>
        <p:nvSpPr>
          <p:cNvPr id="90130" name="Прямоугольник 18"/>
          <p:cNvSpPr>
            <a:spLocks noGrp="1" noChangeArrowheads="1"/>
          </p:cNvSpPr>
          <p:nvPr>
            <p:ph type="sldNum" sz="quarter" idx="4"/>
          </p:nvPr>
        </p:nvSpPr>
        <p:spPr bwMode="auto"/>
        <p:txBody>
          <a:bodyPr rtlCol="0"/>
          <a:lstStyle>
            <a:lvl1pPr>
              <a:defRPr/>
            </a:lvl1pPr>
          </a:lstStyle>
          <a:p>
            <a:pPr>
              <a:defRPr/>
            </a:pPr>
            <a:fld id="{2757A297-25DA-4E2C-BAB7-44199D986FBE}" type="slidenum">
              <a:rPr lang="ru-RU"/>
              <a:t>‹#›</a:t>
            </a:fld>
            <a:endParaRPr lang="ru-RU"/>
          </a:p>
        </p:txBody>
      </p:sp>
      <p:sp>
        <p:nvSpPr>
          <p:cNvPr id="90131" name="Прямоугольник 19"/>
          <p:cNvSpPr>
            <a:spLocks noGrp="1" noChangeArrowheads="1"/>
          </p:cNvSpPr>
          <p:nvPr>
            <p:ph type="ctrTitle"/>
          </p:nvPr>
        </p:nvSpPr>
        <p:spPr bwMode="auto">
          <a:xfrm>
            <a:off x="457200" y="1828800"/>
            <a:ext cx="6019800" cy="2209800"/>
          </a:xfrm>
        </p:spPr>
        <p:txBody>
          <a:bodyPr rtlCol="0"/>
          <a:lstStyle>
            <a:lvl1pPr>
              <a:defRPr>
                <a:solidFill>
                  <a:schemeClr val="accent3"/>
                </a:solidFill>
              </a:defRPr>
            </a:lvl1pPr>
          </a:lstStyle>
          <a:p>
            <a:pPr lvl="0">
              <a:defRPr/>
            </a:pPr>
            <a:r>
              <a:rPr lang="ru-RU"/>
              <a:t>Образец заголовка</a:t>
            </a:r>
          </a:p>
        </p:txBody>
      </p:sp>
      <p:sp>
        <p:nvSpPr>
          <p:cNvPr id="90132" name="Прямоугольник 20"/>
          <p:cNvSpPr>
            <a:spLocks noGrp="1" noChangeArrowheads="1"/>
          </p:cNvSpPr>
          <p:nvPr>
            <p:ph type="subTitle" idx="1"/>
          </p:nvPr>
        </p:nvSpPr>
        <p:spPr bwMode="auto">
          <a:xfrm>
            <a:off x="457200" y="4267200"/>
            <a:ext cx="6019800" cy="1752599"/>
          </a:xfrm>
        </p:spPr>
        <p:txBody>
          <a:bodyPr rtlCol="0"/>
          <a:lstStyle>
            <a:lvl1pPr marL="0" indent="0" algn="l">
              <a:buFont typeface="Wingdings"/>
              <a:buNone/>
              <a:defRPr>
                <a:solidFill>
                  <a:schemeClr val="accent1"/>
                </a:solidFill>
              </a:defRPr>
            </a:lvl1pPr>
          </a:lstStyle>
          <a:p>
            <a:pPr lvl="0">
              <a:defRPr/>
            </a:pPr>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30238" y="457200"/>
            <a:ext cx="2949575" cy="1600200"/>
          </a:xfrm>
        </p:spPr>
        <p:txBody>
          <a:bodyPr rtlCol="0" anchor="b"/>
          <a:lstStyle>
            <a:lvl1pPr>
              <a:defRPr sz="3200"/>
            </a:lvl1pPr>
          </a:lstStyle>
          <a:p>
            <a:pPr>
              <a:defRPr/>
            </a:pPr>
            <a:r>
              <a:rPr lang="ru-RU"/>
              <a:t>Образец заголовка</a:t>
            </a:r>
          </a:p>
        </p:txBody>
      </p:sp>
      <p:sp>
        <p:nvSpPr>
          <p:cNvPr id="3" name="Рисунок 2"/>
          <p:cNvSpPr>
            <a:spLocks noGrp="1"/>
          </p:cNvSpPr>
          <p:nvPr>
            <p:ph type="pic" idx="1"/>
          </p:nvPr>
        </p:nvSpPr>
        <p:spPr bwMode="auto">
          <a:xfrm>
            <a:off x="3887788" y="987425"/>
            <a:ext cx="462915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p>
        </p:txBody>
      </p:sp>
      <p:sp>
        <p:nvSpPr>
          <p:cNvPr id="4" name="Текст 3"/>
          <p:cNvSpPr>
            <a:spLocks noGrp="1"/>
          </p:cNvSpPr>
          <p:nvPr>
            <p:ph type="body" sz="half" idx="2"/>
          </p:nvPr>
        </p:nvSpPr>
        <p:spPr bwMode="auto">
          <a:xfrm>
            <a:off x="630238" y="2057400"/>
            <a:ext cx="2949575"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Нижний колонтитул 4"/>
          <p:cNvSpPr>
            <a:spLocks noGrp="1"/>
          </p:cNvSpPr>
          <p:nvPr>
            <p:ph type="ftr" sz="quarter" idx="10"/>
          </p:nvPr>
        </p:nvSpPr>
        <p:spPr bwMode="auto"/>
        <p:txBody>
          <a:bodyPr rtlCol="0"/>
          <a:lstStyle>
            <a:lvl1pPr>
              <a:defRPr/>
            </a:lvl1pPr>
          </a:lstStyle>
          <a:p>
            <a:pPr>
              <a:defRPr/>
            </a:pPr>
            <a:endParaRPr lang="ru-RU"/>
          </a:p>
        </p:txBody>
      </p:sp>
      <p:sp>
        <p:nvSpPr>
          <p:cNvPr id="6" name="Номер слайда 5"/>
          <p:cNvSpPr>
            <a:spLocks noGrp="1"/>
          </p:cNvSpPr>
          <p:nvPr>
            <p:ph type="sldNum" sz="quarter" idx="11"/>
          </p:nvPr>
        </p:nvSpPr>
        <p:spPr bwMode="auto"/>
        <p:txBody>
          <a:bodyPr rtlCol="0"/>
          <a:lstStyle>
            <a:lvl1pPr>
              <a:defRPr/>
            </a:lvl1pPr>
          </a:lstStyle>
          <a:p>
            <a:pPr>
              <a:defRPr/>
            </a:pPr>
            <a:fld id="{F5F5CDA0-80DA-48D8-B4CB-109B8CD7869F}" type="slidenum">
              <a:rPr lang="ru-RU"/>
              <a:t>‹#›</a:t>
            </a:fld>
            <a:endParaRPr lang="ru-RU"/>
          </a:p>
        </p:txBody>
      </p:sp>
      <p:sp>
        <p:nvSpPr>
          <p:cNvPr id="7" name="Дата 6"/>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rtlCol="0"/>
          <a:lstStyle/>
          <a:p>
            <a:pPr>
              <a:defRPr/>
            </a:pPr>
            <a:r>
              <a:rPr lang="ru-RU"/>
              <a:t>Образец заголовка</a:t>
            </a:r>
          </a:p>
        </p:txBody>
      </p:sp>
      <p:sp>
        <p:nvSpPr>
          <p:cNvPr id="3" name="Вертикальный текст 2"/>
          <p:cNvSpPr>
            <a:spLocks noGrp="1"/>
          </p:cNvSpPr>
          <p:nvPr>
            <p:ph type="body" orient="vert" idx="1"/>
          </p:nvPr>
        </p:nvSpPr>
        <p:spPr bwMode="auto"/>
        <p:txBody>
          <a:bodyPr vert="eaVert"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Нижний колонтитул 3"/>
          <p:cNvSpPr>
            <a:spLocks noGrp="1"/>
          </p:cNvSpPr>
          <p:nvPr>
            <p:ph type="ftr" sz="quarter" idx="10"/>
          </p:nvPr>
        </p:nvSpPr>
        <p:spPr bwMode="auto"/>
        <p:txBody>
          <a:bodyPr rtlCol="0"/>
          <a:lstStyle>
            <a:lvl1pPr>
              <a:defRPr/>
            </a:lvl1pPr>
          </a:lstStyle>
          <a:p>
            <a:pPr>
              <a:defRPr/>
            </a:pPr>
            <a:endParaRPr lang="ru-RU"/>
          </a:p>
        </p:txBody>
      </p:sp>
      <p:sp>
        <p:nvSpPr>
          <p:cNvPr id="5" name="Номер слайда 4"/>
          <p:cNvSpPr>
            <a:spLocks noGrp="1"/>
          </p:cNvSpPr>
          <p:nvPr>
            <p:ph type="sldNum" sz="quarter" idx="11"/>
          </p:nvPr>
        </p:nvSpPr>
        <p:spPr bwMode="auto"/>
        <p:txBody>
          <a:bodyPr rtlCol="0"/>
          <a:lstStyle>
            <a:lvl1pPr>
              <a:defRPr/>
            </a:lvl1pPr>
          </a:lstStyle>
          <a:p>
            <a:pPr>
              <a:defRPr/>
            </a:pPr>
            <a:fld id="{DB245EC0-5CDC-4F83-ABFB-A17F42046F02}" type="slidenum">
              <a:rPr lang="ru-RU"/>
              <a:t>‹#›</a:t>
            </a:fld>
            <a:endParaRPr lang="ru-RU"/>
          </a:p>
        </p:txBody>
      </p:sp>
      <p:sp>
        <p:nvSpPr>
          <p:cNvPr id="6" name="Дата 5"/>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6629400" y="457200"/>
            <a:ext cx="2057400" cy="5410200"/>
          </a:xfrm>
        </p:spPr>
        <p:txBody>
          <a:bodyPr vert="eaVert" rtlCol="0"/>
          <a:lstStyle/>
          <a:p>
            <a:pPr>
              <a:defRPr/>
            </a:pPr>
            <a:r>
              <a:rPr lang="ru-RU"/>
              <a:t>Образец заголовка</a:t>
            </a:r>
          </a:p>
        </p:txBody>
      </p:sp>
      <p:sp>
        <p:nvSpPr>
          <p:cNvPr id="3" name="Вертикальный текст 2"/>
          <p:cNvSpPr>
            <a:spLocks noGrp="1"/>
          </p:cNvSpPr>
          <p:nvPr>
            <p:ph type="body" orient="vert" idx="1"/>
          </p:nvPr>
        </p:nvSpPr>
        <p:spPr bwMode="auto">
          <a:xfrm>
            <a:off x="457200" y="457200"/>
            <a:ext cx="6019800" cy="5410200"/>
          </a:xfrm>
        </p:spPr>
        <p:txBody>
          <a:bodyPr vert="eaVert"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Нижний колонтитул 3"/>
          <p:cNvSpPr>
            <a:spLocks noGrp="1"/>
          </p:cNvSpPr>
          <p:nvPr>
            <p:ph type="ftr" sz="quarter" idx="10"/>
          </p:nvPr>
        </p:nvSpPr>
        <p:spPr bwMode="auto"/>
        <p:txBody>
          <a:bodyPr rtlCol="0"/>
          <a:lstStyle>
            <a:lvl1pPr>
              <a:defRPr/>
            </a:lvl1pPr>
          </a:lstStyle>
          <a:p>
            <a:pPr>
              <a:defRPr/>
            </a:pPr>
            <a:endParaRPr lang="ru-RU"/>
          </a:p>
        </p:txBody>
      </p:sp>
      <p:sp>
        <p:nvSpPr>
          <p:cNvPr id="5" name="Номер слайда 4"/>
          <p:cNvSpPr>
            <a:spLocks noGrp="1"/>
          </p:cNvSpPr>
          <p:nvPr>
            <p:ph type="sldNum" sz="quarter" idx="11"/>
          </p:nvPr>
        </p:nvSpPr>
        <p:spPr bwMode="auto"/>
        <p:txBody>
          <a:bodyPr rtlCol="0"/>
          <a:lstStyle>
            <a:lvl1pPr>
              <a:defRPr/>
            </a:lvl1pPr>
          </a:lstStyle>
          <a:p>
            <a:pPr>
              <a:defRPr/>
            </a:pPr>
            <a:fld id="{A0F1A974-5EB8-46E3-AD55-FFDCE36963EC}" type="slidenum">
              <a:rPr lang="ru-RU"/>
              <a:t>‹#›</a:t>
            </a:fld>
            <a:endParaRPr lang="ru-RU"/>
          </a:p>
        </p:txBody>
      </p:sp>
      <p:sp>
        <p:nvSpPr>
          <p:cNvPr id="6" name="Дата 5"/>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xAndClipArt" preserve="1" userDrawn="1">
  <p:cSld name="Заголовок, текст и клип">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457200"/>
            <a:ext cx="8229600" cy="1371600"/>
          </a:xfrm>
        </p:spPr>
        <p:txBody>
          <a:bodyPr rtlCol="0"/>
          <a:lstStyle/>
          <a:p>
            <a:pPr>
              <a:defRPr/>
            </a:pPr>
            <a:r>
              <a:rPr lang="ru-RU"/>
              <a:t>Образец заголовка</a:t>
            </a:r>
          </a:p>
        </p:txBody>
      </p:sp>
      <p:sp>
        <p:nvSpPr>
          <p:cNvPr id="3" name="Текст 2"/>
          <p:cNvSpPr>
            <a:spLocks noGrp="1"/>
          </p:cNvSpPr>
          <p:nvPr>
            <p:ph type="body" sz="half" idx="1"/>
          </p:nvPr>
        </p:nvSpPr>
        <p:spPr bwMode="auto">
          <a:xfrm>
            <a:off x="457200" y="1981200"/>
            <a:ext cx="4038600" cy="38862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Место для изображения из Интернета 3"/>
          <p:cNvSpPr>
            <a:spLocks noGrp="1"/>
          </p:cNvSpPr>
          <p:nvPr>
            <p:ph type="clipArt" sz="half" idx="2"/>
          </p:nvPr>
        </p:nvSpPr>
        <p:spPr bwMode="auto">
          <a:xfrm>
            <a:off x="4648200" y="1981200"/>
            <a:ext cx="4038600" cy="3886200"/>
          </a:xfrm>
        </p:spPr>
        <p:txBody>
          <a:bodyPr rtlCol="0"/>
          <a:lstStyle/>
          <a:p>
            <a:pPr>
              <a:defRPr/>
            </a:pPr>
            <a:r>
              <a:rPr lang="ru-RU"/>
              <a:t>Щелкните этот значок, чтобы добавить изображение из Интернета</a:t>
            </a:r>
          </a:p>
        </p:txBody>
      </p:sp>
      <p:sp>
        <p:nvSpPr>
          <p:cNvPr id="5" name="Нижний колонтитул 4"/>
          <p:cNvSpPr>
            <a:spLocks noGrp="1"/>
          </p:cNvSpPr>
          <p:nvPr>
            <p:ph type="ftr" sz="quarter" idx="10"/>
          </p:nvPr>
        </p:nvSpPr>
        <p:spPr bwMode="auto">
          <a:xfrm>
            <a:off x="3124200" y="6248400"/>
            <a:ext cx="2895600" cy="457200"/>
          </a:xfrm>
        </p:spPr>
        <p:txBody>
          <a:bodyPr rtlCol="0"/>
          <a:lstStyle>
            <a:lvl1pPr>
              <a:defRPr/>
            </a:lvl1pPr>
          </a:lstStyle>
          <a:p>
            <a:pPr>
              <a:defRPr/>
            </a:pPr>
            <a:endParaRPr lang="ru-RU"/>
          </a:p>
        </p:txBody>
      </p:sp>
      <p:sp>
        <p:nvSpPr>
          <p:cNvPr id="6" name="Номер слайда 5"/>
          <p:cNvSpPr>
            <a:spLocks noGrp="1"/>
          </p:cNvSpPr>
          <p:nvPr>
            <p:ph type="sldNum" sz="quarter" idx="11"/>
          </p:nvPr>
        </p:nvSpPr>
        <p:spPr bwMode="auto">
          <a:xfrm>
            <a:off x="6553200" y="6248400"/>
            <a:ext cx="2133600" cy="457200"/>
          </a:xfrm>
        </p:spPr>
        <p:txBody>
          <a:bodyPr rtlCol="0"/>
          <a:lstStyle>
            <a:lvl1pPr>
              <a:defRPr/>
            </a:lvl1pPr>
          </a:lstStyle>
          <a:p>
            <a:pPr>
              <a:defRPr/>
            </a:pPr>
            <a:fld id="{D1FA0DF1-69A4-49BC-8004-2A306D22542E}" type="slidenum">
              <a:rPr lang="ru-RU"/>
              <a:t>‹#›</a:t>
            </a:fld>
            <a:endParaRPr lang="ru-RU"/>
          </a:p>
        </p:txBody>
      </p:sp>
      <p:sp>
        <p:nvSpPr>
          <p:cNvPr id="7" name="Дата 6"/>
          <p:cNvSpPr>
            <a:spLocks noGrp="1"/>
          </p:cNvSpPr>
          <p:nvPr>
            <p:ph type="dt" sz="half" idx="12"/>
          </p:nvPr>
        </p:nvSpPr>
        <p:spPr bwMode="auto">
          <a:xfrm>
            <a:off x="457200" y="6245225"/>
            <a:ext cx="2133600" cy="476250"/>
          </a:xfrm>
        </p:spPr>
        <p:txBody>
          <a:bodyPr rtlCol="0"/>
          <a:lstStyle>
            <a:lvl1pPr>
              <a:defRPr/>
            </a:lvl1pPr>
          </a:lstStyle>
          <a:p>
            <a:pPr>
              <a:defRPr/>
            </a:pP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clipArtAndTx" preserve="1" userDrawn="1">
  <p:cSld name="Заголовок, клип и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457200"/>
            <a:ext cx="8229600" cy="1371600"/>
          </a:xfrm>
        </p:spPr>
        <p:txBody>
          <a:bodyPr rtlCol="0"/>
          <a:lstStyle/>
          <a:p>
            <a:pPr>
              <a:defRPr/>
            </a:pPr>
            <a:r>
              <a:rPr lang="ru-RU"/>
              <a:t>Образец заголовка</a:t>
            </a:r>
          </a:p>
        </p:txBody>
      </p:sp>
      <p:sp>
        <p:nvSpPr>
          <p:cNvPr id="3" name="Место для изображения из Интернета 2"/>
          <p:cNvSpPr>
            <a:spLocks noGrp="1"/>
          </p:cNvSpPr>
          <p:nvPr>
            <p:ph type="clipArt" sz="half" idx="1"/>
          </p:nvPr>
        </p:nvSpPr>
        <p:spPr bwMode="auto">
          <a:xfrm>
            <a:off x="457200" y="1981200"/>
            <a:ext cx="4038600" cy="3886200"/>
          </a:xfrm>
        </p:spPr>
        <p:txBody>
          <a:bodyPr rtlCol="0"/>
          <a:lstStyle/>
          <a:p>
            <a:pPr>
              <a:defRPr/>
            </a:pPr>
            <a:r>
              <a:rPr lang="ru-RU"/>
              <a:t>Щелкните этот значок, чтобы добавить изображение из Интернета</a:t>
            </a:r>
          </a:p>
        </p:txBody>
      </p:sp>
      <p:sp>
        <p:nvSpPr>
          <p:cNvPr id="4" name="Текст 3"/>
          <p:cNvSpPr>
            <a:spLocks noGrp="1"/>
          </p:cNvSpPr>
          <p:nvPr>
            <p:ph type="body" sz="half" idx="2"/>
          </p:nvPr>
        </p:nvSpPr>
        <p:spPr bwMode="auto">
          <a:xfrm>
            <a:off x="4648200" y="1981200"/>
            <a:ext cx="4038600" cy="38862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10"/>
          </p:nvPr>
        </p:nvSpPr>
        <p:spPr bwMode="auto">
          <a:xfrm>
            <a:off x="3124200" y="6248400"/>
            <a:ext cx="2895600" cy="457200"/>
          </a:xfrm>
        </p:spPr>
        <p:txBody>
          <a:bodyPr rtlCol="0"/>
          <a:lstStyle>
            <a:lvl1pPr>
              <a:defRPr/>
            </a:lvl1pPr>
          </a:lstStyle>
          <a:p>
            <a:pPr>
              <a:defRPr/>
            </a:pPr>
            <a:endParaRPr lang="ru-RU"/>
          </a:p>
        </p:txBody>
      </p:sp>
      <p:sp>
        <p:nvSpPr>
          <p:cNvPr id="6" name="Номер слайда 5"/>
          <p:cNvSpPr>
            <a:spLocks noGrp="1"/>
          </p:cNvSpPr>
          <p:nvPr>
            <p:ph type="sldNum" sz="quarter" idx="11"/>
          </p:nvPr>
        </p:nvSpPr>
        <p:spPr bwMode="auto">
          <a:xfrm>
            <a:off x="6553200" y="6248400"/>
            <a:ext cx="2133600" cy="457200"/>
          </a:xfrm>
        </p:spPr>
        <p:txBody>
          <a:bodyPr rtlCol="0"/>
          <a:lstStyle>
            <a:lvl1pPr>
              <a:defRPr/>
            </a:lvl1pPr>
          </a:lstStyle>
          <a:p>
            <a:pPr>
              <a:defRPr/>
            </a:pPr>
            <a:fld id="{B7E8BFF1-E06B-44F8-B74E-0941AEA927AF}" type="slidenum">
              <a:rPr lang="ru-RU"/>
              <a:t>‹#›</a:t>
            </a:fld>
            <a:endParaRPr lang="ru-RU"/>
          </a:p>
        </p:txBody>
      </p:sp>
      <p:sp>
        <p:nvSpPr>
          <p:cNvPr id="7" name="Дата 6"/>
          <p:cNvSpPr>
            <a:spLocks noGrp="1"/>
          </p:cNvSpPr>
          <p:nvPr>
            <p:ph type="dt" sz="half" idx="12"/>
          </p:nvPr>
        </p:nvSpPr>
        <p:spPr bwMode="auto">
          <a:xfrm>
            <a:off x="457200" y="6245225"/>
            <a:ext cx="2133600" cy="476250"/>
          </a:xfrm>
        </p:spPr>
        <p:txBody>
          <a:bodyPr rtlCol="0"/>
          <a:lstStyle>
            <a:lvl1pPr>
              <a:defRPr/>
            </a:lvl1pPr>
          </a:lstStyle>
          <a:p>
            <a:pPr>
              <a:defRPr/>
            </a:pP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xOverObj" preserve="1" userDrawn="1">
  <p:cSld name="Заголовок и текст над объектом">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57200" y="457200"/>
            <a:ext cx="8229600" cy="1371600"/>
          </a:xfrm>
        </p:spPr>
        <p:txBody>
          <a:bodyPr rtlCol="0"/>
          <a:lstStyle/>
          <a:p>
            <a:pPr>
              <a:defRPr/>
            </a:pPr>
            <a:r>
              <a:rPr lang="ru-RU"/>
              <a:t>Образец заголовка</a:t>
            </a:r>
          </a:p>
        </p:txBody>
      </p:sp>
      <p:sp>
        <p:nvSpPr>
          <p:cNvPr id="3" name="Текст 2"/>
          <p:cNvSpPr>
            <a:spLocks noGrp="1"/>
          </p:cNvSpPr>
          <p:nvPr>
            <p:ph type="body" sz="half" idx="1"/>
          </p:nvPr>
        </p:nvSpPr>
        <p:spPr bwMode="auto">
          <a:xfrm>
            <a:off x="457200" y="1981200"/>
            <a:ext cx="8229600" cy="18669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Объект 3"/>
          <p:cNvSpPr>
            <a:spLocks noGrp="1"/>
          </p:cNvSpPr>
          <p:nvPr>
            <p:ph sz="half" idx="2"/>
          </p:nvPr>
        </p:nvSpPr>
        <p:spPr bwMode="auto">
          <a:xfrm>
            <a:off x="457200" y="4000500"/>
            <a:ext cx="8229600" cy="18669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10"/>
          </p:nvPr>
        </p:nvSpPr>
        <p:spPr bwMode="auto">
          <a:xfrm>
            <a:off x="3124200" y="6248400"/>
            <a:ext cx="2895600" cy="457200"/>
          </a:xfrm>
        </p:spPr>
        <p:txBody>
          <a:bodyPr rtlCol="0"/>
          <a:lstStyle>
            <a:lvl1pPr>
              <a:defRPr/>
            </a:lvl1pPr>
          </a:lstStyle>
          <a:p>
            <a:pPr>
              <a:defRPr/>
            </a:pPr>
            <a:endParaRPr lang="ru-RU"/>
          </a:p>
        </p:txBody>
      </p:sp>
      <p:sp>
        <p:nvSpPr>
          <p:cNvPr id="6" name="Номер слайда 5"/>
          <p:cNvSpPr>
            <a:spLocks noGrp="1"/>
          </p:cNvSpPr>
          <p:nvPr>
            <p:ph type="sldNum" sz="quarter" idx="11"/>
          </p:nvPr>
        </p:nvSpPr>
        <p:spPr bwMode="auto">
          <a:xfrm>
            <a:off x="6553200" y="6248400"/>
            <a:ext cx="2133600" cy="457200"/>
          </a:xfrm>
        </p:spPr>
        <p:txBody>
          <a:bodyPr rtlCol="0"/>
          <a:lstStyle>
            <a:lvl1pPr>
              <a:defRPr/>
            </a:lvl1pPr>
          </a:lstStyle>
          <a:p>
            <a:pPr>
              <a:defRPr/>
            </a:pPr>
            <a:fld id="{30A26CE2-9548-48BB-BFD6-B9FA4A2E6551}" type="slidenum">
              <a:rPr lang="ru-RU"/>
              <a:t>‹#›</a:t>
            </a:fld>
            <a:endParaRPr lang="ru-RU"/>
          </a:p>
        </p:txBody>
      </p:sp>
      <p:sp>
        <p:nvSpPr>
          <p:cNvPr id="7" name="Дата 6"/>
          <p:cNvSpPr>
            <a:spLocks noGrp="1"/>
          </p:cNvSpPr>
          <p:nvPr>
            <p:ph type="dt" sz="half" idx="12"/>
          </p:nvPr>
        </p:nvSpPr>
        <p:spPr bwMode="auto">
          <a:xfrm>
            <a:off x="457200" y="6245225"/>
            <a:ext cx="2133600" cy="476250"/>
          </a:xfrm>
        </p:spPr>
        <p:txBody>
          <a:bodyPr rtlCol="0"/>
          <a:lstStyle>
            <a:lvl1pPr>
              <a:defRPr/>
            </a:lvl1pPr>
          </a:lstStyle>
          <a:p>
            <a:pPr>
              <a:defRPr/>
            </a:pP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xAndObj" preserve="1" userDrawn="1">
  <p:cSld name="Заголовок, текст и объект">
    <p:spTree>
      <p:nvGrpSpPr>
        <p:cNvPr id="1" name=""/>
        <p:cNvGrpSpPr/>
        <p:nvPr/>
      </p:nvGrpSpPr>
      <p:grpSpPr bwMode="auto">
        <a:xfrm>
          <a:off x="0" y="0"/>
          <a:ext cx="0" cy="0"/>
          <a:chOff x="0" y="0"/>
          <a:chExt cx="0" cy="0"/>
        </a:xfrm>
      </p:grpSpPr>
      <p:pic>
        <p:nvPicPr>
          <p:cNvPr id="8" name="Графический объект 7"/>
          <p:cNvPicPr>
            <a:picLocks noChangeAspect="1"/>
          </p:cNvPicPr>
          <p:nvPr userDrawn="1"/>
        </p:nvPicPr>
        <p:blipFill>
          <a:blip r:embed="rId2"/>
          <a:stretch/>
        </p:blipFill>
        <p:spPr bwMode="auto">
          <a:xfrm>
            <a:off x="-19235" y="280386"/>
            <a:ext cx="2457450" cy="4914900"/>
          </a:xfrm>
          <a:prstGeom prst="rect">
            <a:avLst/>
          </a:prstGeom>
        </p:spPr>
      </p:pic>
      <p:sp>
        <p:nvSpPr>
          <p:cNvPr id="2" name="Заголовок 1"/>
          <p:cNvSpPr>
            <a:spLocks noGrp="1"/>
          </p:cNvSpPr>
          <p:nvPr>
            <p:ph type="title"/>
          </p:nvPr>
        </p:nvSpPr>
        <p:spPr bwMode="auto">
          <a:xfrm>
            <a:off x="457200" y="457200"/>
            <a:ext cx="8229600" cy="1371600"/>
          </a:xfrm>
        </p:spPr>
        <p:txBody>
          <a:bodyPr rtlCol="0"/>
          <a:lstStyle/>
          <a:p>
            <a:pPr>
              <a:defRPr/>
            </a:pPr>
            <a:r>
              <a:rPr lang="ru-RU"/>
              <a:t>Образец заголовка</a:t>
            </a:r>
          </a:p>
        </p:txBody>
      </p:sp>
      <p:sp>
        <p:nvSpPr>
          <p:cNvPr id="3" name="Текст 2"/>
          <p:cNvSpPr>
            <a:spLocks noGrp="1"/>
          </p:cNvSpPr>
          <p:nvPr>
            <p:ph type="body" sz="half" idx="1"/>
          </p:nvPr>
        </p:nvSpPr>
        <p:spPr bwMode="auto">
          <a:xfrm>
            <a:off x="457200" y="1981200"/>
            <a:ext cx="4038600" cy="38862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Объект 3"/>
          <p:cNvSpPr>
            <a:spLocks noGrp="1"/>
          </p:cNvSpPr>
          <p:nvPr>
            <p:ph sz="half" idx="2"/>
          </p:nvPr>
        </p:nvSpPr>
        <p:spPr bwMode="auto">
          <a:xfrm>
            <a:off x="4648200" y="1981200"/>
            <a:ext cx="4038600" cy="38862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10"/>
          </p:nvPr>
        </p:nvSpPr>
        <p:spPr bwMode="auto">
          <a:xfrm>
            <a:off x="3124200" y="6248400"/>
            <a:ext cx="2895600" cy="457200"/>
          </a:xfrm>
        </p:spPr>
        <p:txBody>
          <a:bodyPr rtlCol="0"/>
          <a:lstStyle>
            <a:lvl1pPr>
              <a:defRPr/>
            </a:lvl1pPr>
          </a:lstStyle>
          <a:p>
            <a:pPr>
              <a:defRPr/>
            </a:pPr>
            <a:endParaRPr lang="ru-RU"/>
          </a:p>
        </p:txBody>
      </p:sp>
      <p:sp>
        <p:nvSpPr>
          <p:cNvPr id="6" name="Номер слайда 5"/>
          <p:cNvSpPr>
            <a:spLocks noGrp="1"/>
          </p:cNvSpPr>
          <p:nvPr>
            <p:ph type="sldNum" sz="quarter" idx="11"/>
          </p:nvPr>
        </p:nvSpPr>
        <p:spPr bwMode="auto">
          <a:xfrm>
            <a:off x="6553200" y="6248400"/>
            <a:ext cx="2133600" cy="457200"/>
          </a:xfrm>
        </p:spPr>
        <p:txBody>
          <a:bodyPr rtlCol="0"/>
          <a:lstStyle>
            <a:lvl1pPr>
              <a:defRPr/>
            </a:lvl1pPr>
          </a:lstStyle>
          <a:p>
            <a:pPr>
              <a:defRPr/>
            </a:pPr>
            <a:fld id="{46577E7E-26B3-4112-A923-A16012F7B175}" type="slidenum">
              <a:rPr lang="ru-RU"/>
              <a:t>‹#›</a:t>
            </a:fld>
            <a:endParaRPr lang="ru-RU"/>
          </a:p>
        </p:txBody>
      </p:sp>
      <p:sp>
        <p:nvSpPr>
          <p:cNvPr id="7" name="Дата 6"/>
          <p:cNvSpPr>
            <a:spLocks noGrp="1"/>
          </p:cNvSpPr>
          <p:nvPr>
            <p:ph type="dt" sz="half" idx="12"/>
          </p:nvPr>
        </p:nvSpPr>
        <p:spPr bwMode="auto">
          <a:xfrm>
            <a:off x="457200" y="6245225"/>
            <a:ext cx="2133600" cy="476250"/>
          </a:xfrm>
        </p:spPr>
        <p:txBody>
          <a:bodyPr rtlCol="0"/>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Заголовок и объект">
    <p:spTree>
      <p:nvGrpSpPr>
        <p:cNvPr id="1" name=""/>
        <p:cNvGrpSpPr/>
        <p:nvPr/>
      </p:nvGrpSpPr>
      <p:grpSpPr bwMode="auto">
        <a:xfrm>
          <a:off x="0" y="0"/>
          <a:ext cx="0" cy="0"/>
          <a:chOff x="0" y="0"/>
          <a:chExt cx="0" cy="0"/>
        </a:xfrm>
      </p:grpSpPr>
      <p:pic>
        <p:nvPicPr>
          <p:cNvPr id="7" name="Графический объект 6"/>
          <p:cNvPicPr>
            <a:picLocks noChangeAspect="1"/>
          </p:cNvPicPr>
          <p:nvPr userDrawn="1"/>
        </p:nvPicPr>
        <p:blipFill>
          <a:blip r:embed="rId2"/>
          <a:stretch/>
        </p:blipFill>
        <p:spPr bwMode="auto">
          <a:xfrm>
            <a:off x="-19235" y="280386"/>
            <a:ext cx="2457450" cy="4914900"/>
          </a:xfrm>
          <a:prstGeom prst="rect">
            <a:avLst/>
          </a:prstGeom>
        </p:spPr>
      </p:pic>
      <p:sp>
        <p:nvSpPr>
          <p:cNvPr id="8" name="Капля 7"/>
          <p:cNvSpPr/>
          <p:nvPr userDrawn="1"/>
        </p:nvSpPr>
        <p:spPr bwMode="auto">
          <a:xfrm>
            <a:off x="7620000" y="304800"/>
            <a:ext cx="1295400" cy="1295400"/>
          </a:xfrm>
          <a:prstGeom prst="teardrop">
            <a:avLst>
              <a:gd name="adj" fmla="val 100000"/>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r>
              <a:rPr lang="ru-RU"/>
              <a:t>Ваш</a:t>
            </a:r>
            <a:endParaRPr/>
          </a:p>
          <a:p>
            <a:pPr marL="0" marR="0" indent="0" algn="ctr" defTabSz="914400">
              <a:lnSpc>
                <a:spcPct val="100000"/>
              </a:lnSpc>
              <a:spcBef>
                <a:spcPts val="0"/>
              </a:spcBef>
              <a:spcAft>
                <a:spcPts val="0"/>
              </a:spcAft>
              <a:buClrTx/>
              <a:buSzTx/>
              <a:buFontTx/>
              <a:buNone/>
              <a:defRPr/>
            </a:pPr>
            <a:r>
              <a:rPr lang="ru-RU"/>
              <a:t>Логотип</a:t>
            </a:r>
            <a:endParaRPr/>
          </a:p>
          <a:p>
            <a:pPr marL="0" marR="0" indent="0" algn="ctr" defTabSz="914400">
              <a:lnSpc>
                <a:spcPct val="100000"/>
              </a:lnSpc>
              <a:spcBef>
                <a:spcPts val="0"/>
              </a:spcBef>
              <a:spcAft>
                <a:spcPts val="0"/>
              </a:spcAft>
              <a:buClrTx/>
              <a:buSzTx/>
              <a:buFontTx/>
              <a:buNone/>
              <a:defRPr/>
            </a:pPr>
            <a:r>
              <a:rPr lang="ru-RU"/>
              <a:t>Здесь</a:t>
            </a:r>
            <a:endParaRPr lang="ru-RU" sz="1800" b="0" i="0" u="none" strike="noStrike" cap="none">
              <a:ln>
                <a:noFill/>
              </a:ln>
              <a:solidFill>
                <a:schemeClr val="tx1"/>
              </a:solidFill>
              <a:latin typeface="Arial"/>
            </a:endParaRPr>
          </a:p>
        </p:txBody>
      </p:sp>
      <p:sp>
        <p:nvSpPr>
          <p:cNvPr id="2" name="Заголовок 1"/>
          <p:cNvSpPr>
            <a:spLocks noGrp="1"/>
          </p:cNvSpPr>
          <p:nvPr>
            <p:ph type="title"/>
          </p:nvPr>
        </p:nvSpPr>
        <p:spPr bwMode="auto">
          <a:xfrm>
            <a:off x="457200" y="457200"/>
            <a:ext cx="6629400" cy="1371600"/>
          </a:xfrm>
        </p:spPr>
        <p:txBody>
          <a:bodyPr rtlCol="0"/>
          <a:lstStyle>
            <a:lvl1pPr>
              <a:defRPr>
                <a:solidFill>
                  <a:schemeClr val="accent3"/>
                </a:solidFill>
              </a:defRPr>
            </a:lvl1pPr>
          </a:lstStyle>
          <a:p>
            <a:pPr>
              <a:defRPr/>
            </a:pPr>
            <a:r>
              <a:rPr lang="ru-RU"/>
              <a:t>Образец заголовка</a:t>
            </a:r>
          </a:p>
        </p:txBody>
      </p:sp>
      <p:sp>
        <p:nvSpPr>
          <p:cNvPr id="3" name="Объект 2"/>
          <p:cNvSpPr>
            <a:spLocks noGrp="1"/>
          </p:cNvSpPr>
          <p:nvPr>
            <p:ph idx="1"/>
          </p:nvPr>
        </p:nvSpPr>
        <p:spPr bwMode="auto">
          <a:xfrm>
            <a:off x="457200" y="1981200"/>
            <a:ext cx="8229600" cy="2286000"/>
          </a:xfrm>
        </p:spPr>
        <p:txBody>
          <a:bodyPr rtlCol="0"/>
          <a:lstStyle>
            <a:lvl1pPr marL="0" indent="0">
              <a:buNone/>
              <a:defRPr>
                <a:solidFill>
                  <a:schemeClr val="accent1"/>
                </a:solidFill>
              </a:defRPr>
            </a:lvl1pPr>
            <a:lvl2pPr marL="742950" indent="-285750">
              <a:buClr>
                <a:schemeClr val="accent3"/>
              </a:buClr>
              <a:buFont typeface="Arial"/>
              <a:buChar char="•"/>
              <a:defRPr/>
            </a:lvl2pPr>
            <a:lvl3pPr marL="1143000" indent="-228600">
              <a:buClr>
                <a:schemeClr val="accent3"/>
              </a:buClr>
              <a:buFont typeface="Arial"/>
              <a:buChar char="•"/>
              <a:defRPr/>
            </a:lvl3pPr>
            <a:lvl4pPr marL="1600200" indent="-228600">
              <a:buClr>
                <a:schemeClr val="accent3"/>
              </a:buClr>
              <a:buFont typeface="Arial"/>
              <a:buChar char="•"/>
              <a:defRPr/>
            </a:lvl4pPr>
            <a:lvl5pPr marL="2057400" indent="-228600">
              <a:buClr>
                <a:schemeClr val="accent3"/>
              </a:buClr>
              <a:buFont typeface="Arial"/>
              <a:buChar char="•"/>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13" name="Текст 12"/>
          <p:cNvSpPr>
            <a:spLocks noGrp="1"/>
          </p:cNvSpPr>
          <p:nvPr>
            <p:ph type="body" sz="quarter" idx="13" hasCustomPrompt="1"/>
          </p:nvPr>
        </p:nvSpPr>
        <p:spPr bwMode="auto">
          <a:xfrm>
            <a:off x="457199" y="4813699"/>
            <a:ext cx="3943165" cy="1763915"/>
          </a:xfrm>
        </p:spPr>
        <p:txBody>
          <a:bodyPr rtlCol="0"/>
          <a:lstStyle>
            <a:lvl1pPr marL="0" indent="0">
              <a:buFont typeface="Arial"/>
              <a:buNone/>
              <a:defRPr lang="en-US" sz="1600" b="0" i="0"/>
            </a:lvl1pPr>
            <a:lvl2pPr marL="457200" indent="0">
              <a:buNone/>
              <a:defRPr/>
            </a:lvl2pPr>
            <a:lvl3pPr marL="914400" indent="0">
              <a:buNone/>
              <a:defRPr/>
            </a:lvl3pPr>
            <a:lvl4pPr marL="1371600" indent="0">
              <a:buNone/>
              <a:defRPr/>
            </a:lvl4pPr>
            <a:lvl5pPr marL="1828800" indent="0">
              <a:buNone/>
              <a:defRPr/>
            </a:lvl5pPr>
          </a:lstStyle>
          <a:p>
            <a:pPr lvl="0">
              <a:defRPr/>
            </a:pPr>
            <a:r>
              <a:rPr lang="ru-RU" b="0" i="0">
                <a:solidFill>
                  <a:srgbClr val="000000"/>
                </a:solidFill>
                <a:latin typeface="Open Sans"/>
              </a:rPr>
              <a:t>Lorem ipsum dolor sit amet, consectetur adipiscing elit, sed do eiusmod tempor incididunt ut labore et dolore magna aliqua. Ut enim ad minim veniam, quis nostrud exercitation ullamco laboris nisi ut aliquip ex ea commodo consequat. </a:t>
            </a:r>
            <a:endParaRPr lang="ru-RU"/>
          </a:p>
        </p:txBody>
      </p:sp>
      <p:sp>
        <p:nvSpPr>
          <p:cNvPr id="15" name="Текст 14"/>
          <p:cNvSpPr>
            <a:spLocks noGrp="1"/>
          </p:cNvSpPr>
          <p:nvPr>
            <p:ph type="body" sz="quarter" idx="14" hasCustomPrompt="1"/>
          </p:nvPr>
        </p:nvSpPr>
        <p:spPr bwMode="auto">
          <a:xfrm>
            <a:off x="4743634" y="4819356"/>
            <a:ext cx="3943165" cy="1752599"/>
          </a:xfrm>
        </p:spPr>
        <p:txBody>
          <a:bodyPr rtlCol="0"/>
          <a:lstStyle>
            <a:lvl1pPr>
              <a:defRPr sz="1600"/>
            </a:lvl1pPr>
          </a:lstStyle>
          <a:p>
            <a:pPr lvl="0">
              <a:defRPr/>
            </a:pPr>
            <a:r>
              <a:rPr lang="ru-RU" b="0" i="0">
                <a:solidFill>
                  <a:srgbClr val="000000"/>
                </a:solidFill>
                <a:latin typeface="Open Sans"/>
              </a:rPr>
              <a:t>Duis aute irure dolor in reprehenderit in voluptate velit esse cillum dolore eu fugiat nulla pariatur. Excepteur sint occaecat cupidatat non proident, sunt in culpa qui officia deserunt mollit anim id est laborum.</a:t>
            </a:r>
            <a:endParaRPr lang="ru-RU"/>
          </a:p>
        </p:txBody>
      </p:sp>
      <p:sp>
        <p:nvSpPr>
          <p:cNvPr id="16" name="Прямоугольник 15"/>
          <p:cNvSpPr/>
          <p:nvPr userDrawn="1"/>
        </p:nvSpPr>
        <p:spPr bwMode="auto">
          <a:xfrm>
            <a:off x="-19235" y="6653815"/>
            <a:ext cx="1162235" cy="204186"/>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
        <p:nvSpPr>
          <p:cNvPr id="17" name="Прямоугольник 16"/>
          <p:cNvSpPr/>
          <p:nvPr userDrawn="1"/>
        </p:nvSpPr>
        <p:spPr bwMode="auto">
          <a:xfrm>
            <a:off x="1143000" y="6653814"/>
            <a:ext cx="1162235" cy="204186"/>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
        <p:nvSpPr>
          <p:cNvPr id="18" name="Прямоугольник 17"/>
          <p:cNvSpPr/>
          <p:nvPr userDrawn="1"/>
        </p:nvSpPr>
        <p:spPr bwMode="auto">
          <a:xfrm>
            <a:off x="2305235" y="6655200"/>
            <a:ext cx="1162235" cy="204186"/>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Заголовок и объект">
    <p:spTree>
      <p:nvGrpSpPr>
        <p:cNvPr id="1" name=""/>
        <p:cNvGrpSpPr/>
        <p:nvPr/>
      </p:nvGrpSpPr>
      <p:grpSpPr bwMode="auto">
        <a:xfrm>
          <a:off x="0" y="0"/>
          <a:ext cx="0" cy="0"/>
          <a:chOff x="0" y="0"/>
          <a:chExt cx="0" cy="0"/>
        </a:xfrm>
      </p:grpSpPr>
      <p:sp>
        <p:nvSpPr>
          <p:cNvPr id="9" name="Прямоугольник 8"/>
          <p:cNvSpPr/>
          <p:nvPr userDrawn="1"/>
        </p:nvSpPr>
        <p:spPr bwMode="auto">
          <a:xfrm>
            <a:off x="-19235" y="6653815"/>
            <a:ext cx="1162235" cy="204186"/>
          </a:xfrm>
          <a:prstGeom prst="rect">
            <a:avLst/>
          </a:prstGeom>
          <a:solidFill>
            <a:schemeClr val="accent4"/>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
        <p:nvSpPr>
          <p:cNvPr id="10" name="Прямоугольник 9"/>
          <p:cNvSpPr/>
          <p:nvPr userDrawn="1"/>
        </p:nvSpPr>
        <p:spPr bwMode="auto">
          <a:xfrm>
            <a:off x="1143000" y="6653814"/>
            <a:ext cx="1162235" cy="204186"/>
          </a:xfrm>
          <a:prstGeom prst="rect">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pic>
        <p:nvPicPr>
          <p:cNvPr id="7" name="Графический объект 6"/>
          <p:cNvPicPr>
            <a:picLocks noChangeAspect="1"/>
          </p:cNvPicPr>
          <p:nvPr userDrawn="1"/>
        </p:nvPicPr>
        <p:blipFill>
          <a:blip r:embed="rId2"/>
          <a:stretch/>
        </p:blipFill>
        <p:spPr bwMode="auto">
          <a:xfrm>
            <a:off x="-19235" y="280386"/>
            <a:ext cx="2457450" cy="4914900"/>
          </a:xfrm>
          <a:prstGeom prst="rect">
            <a:avLst/>
          </a:prstGeom>
        </p:spPr>
      </p:pic>
      <p:sp>
        <p:nvSpPr>
          <p:cNvPr id="8" name="Капля 7"/>
          <p:cNvSpPr/>
          <p:nvPr userDrawn="1"/>
        </p:nvSpPr>
        <p:spPr bwMode="auto">
          <a:xfrm>
            <a:off x="7620000" y="304800"/>
            <a:ext cx="1295400" cy="1295400"/>
          </a:xfrm>
          <a:prstGeom prst="teardrop">
            <a:avLst>
              <a:gd name="adj" fmla="val 100000"/>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r>
              <a:rPr lang="ru-RU"/>
              <a:t>Ваш</a:t>
            </a:r>
            <a:endParaRPr/>
          </a:p>
          <a:p>
            <a:pPr marL="0" marR="0" indent="0" algn="ctr" defTabSz="914400">
              <a:lnSpc>
                <a:spcPct val="100000"/>
              </a:lnSpc>
              <a:spcBef>
                <a:spcPts val="0"/>
              </a:spcBef>
              <a:spcAft>
                <a:spcPts val="0"/>
              </a:spcAft>
              <a:buClrTx/>
              <a:buSzTx/>
              <a:buFontTx/>
              <a:buNone/>
              <a:defRPr/>
            </a:pPr>
            <a:r>
              <a:rPr lang="ru-RU"/>
              <a:t>Логотип</a:t>
            </a:r>
            <a:endParaRPr/>
          </a:p>
          <a:p>
            <a:pPr marL="0" marR="0" indent="0" algn="ctr" defTabSz="914400">
              <a:lnSpc>
                <a:spcPct val="100000"/>
              </a:lnSpc>
              <a:spcBef>
                <a:spcPts val="0"/>
              </a:spcBef>
              <a:spcAft>
                <a:spcPts val="0"/>
              </a:spcAft>
              <a:buClrTx/>
              <a:buSzTx/>
              <a:buFontTx/>
              <a:buNone/>
              <a:defRPr/>
            </a:pPr>
            <a:r>
              <a:rPr lang="ru-RU"/>
              <a:t>Здесь</a:t>
            </a:r>
            <a:endParaRPr lang="ru-RU" sz="1800" b="0" i="0" u="none" strike="noStrike" cap="none">
              <a:ln>
                <a:noFill/>
              </a:ln>
              <a:solidFill>
                <a:schemeClr val="tx1"/>
              </a:solidFill>
              <a:latin typeface="Arial"/>
            </a:endParaRPr>
          </a:p>
        </p:txBody>
      </p:sp>
      <p:sp>
        <p:nvSpPr>
          <p:cNvPr id="2" name="Заголовок 1"/>
          <p:cNvSpPr>
            <a:spLocks noGrp="1"/>
          </p:cNvSpPr>
          <p:nvPr>
            <p:ph type="title"/>
          </p:nvPr>
        </p:nvSpPr>
        <p:spPr bwMode="auto">
          <a:xfrm>
            <a:off x="457200" y="457200"/>
            <a:ext cx="6629400" cy="1371600"/>
          </a:xfrm>
        </p:spPr>
        <p:txBody>
          <a:bodyPr rtlCol="0"/>
          <a:lstStyle>
            <a:lvl1pPr>
              <a:defRPr>
                <a:solidFill>
                  <a:schemeClr val="accent5"/>
                </a:solidFill>
              </a:defRPr>
            </a:lvl1pPr>
          </a:lstStyle>
          <a:p>
            <a:pPr>
              <a:defRPr/>
            </a:pPr>
            <a:r>
              <a:rPr lang="ru-RU"/>
              <a:t>Образец заголовка</a:t>
            </a:r>
          </a:p>
        </p:txBody>
      </p:sp>
      <p:sp>
        <p:nvSpPr>
          <p:cNvPr id="3" name="Объект 2"/>
          <p:cNvSpPr>
            <a:spLocks noGrp="1"/>
          </p:cNvSpPr>
          <p:nvPr>
            <p:ph idx="1"/>
          </p:nvPr>
        </p:nvSpPr>
        <p:spPr bwMode="auto">
          <a:xfrm>
            <a:off x="457200" y="1981200"/>
            <a:ext cx="8229600" cy="2286000"/>
          </a:xfrm>
        </p:spPr>
        <p:txBody>
          <a:bodyPr rtlCol="0"/>
          <a:lstStyle>
            <a:lvl1pPr marL="0" indent="0">
              <a:buNone/>
              <a:defRPr>
                <a:solidFill>
                  <a:schemeClr val="accent1"/>
                </a:solidFill>
              </a:defRPr>
            </a:lvl1pPr>
            <a:lvl2pPr marL="742950" indent="-285750">
              <a:buClr>
                <a:schemeClr val="accent3"/>
              </a:buClr>
              <a:buFont typeface="Arial"/>
              <a:buChar char="•"/>
              <a:defRPr/>
            </a:lvl2pPr>
            <a:lvl3pPr marL="1143000" indent="-228600">
              <a:buClr>
                <a:schemeClr val="accent3"/>
              </a:buClr>
              <a:buFont typeface="Arial"/>
              <a:buChar char="•"/>
              <a:defRPr/>
            </a:lvl3pPr>
            <a:lvl4pPr marL="1600200" indent="-228600">
              <a:buClr>
                <a:schemeClr val="accent3"/>
              </a:buClr>
              <a:buFont typeface="Arial"/>
              <a:buChar char="•"/>
              <a:defRPr/>
            </a:lvl4pPr>
            <a:lvl5pPr marL="2057400" indent="-228600">
              <a:buClr>
                <a:schemeClr val="accent3"/>
              </a:buClr>
              <a:buFont typeface="Arial"/>
              <a:buChar char="•"/>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11" name="Прямоугольник 10"/>
          <p:cNvSpPr/>
          <p:nvPr userDrawn="1"/>
        </p:nvSpPr>
        <p:spPr bwMode="auto">
          <a:xfrm>
            <a:off x="2305235" y="6655200"/>
            <a:ext cx="1162235" cy="204186"/>
          </a:xfrm>
          <a:prstGeom prst="rect">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
        <p:nvSpPr>
          <p:cNvPr id="12" name="Текст 12"/>
          <p:cNvSpPr>
            <a:spLocks noGrp="1"/>
          </p:cNvSpPr>
          <p:nvPr>
            <p:ph type="body" sz="quarter" idx="13" hasCustomPrompt="1"/>
          </p:nvPr>
        </p:nvSpPr>
        <p:spPr bwMode="auto">
          <a:xfrm>
            <a:off x="457199" y="4843770"/>
            <a:ext cx="3943165" cy="1763915"/>
          </a:xfrm>
        </p:spPr>
        <p:txBody>
          <a:bodyPr rtlCol="0"/>
          <a:lstStyle>
            <a:lvl1pPr marL="0" indent="0">
              <a:buFont typeface="Arial"/>
              <a:buNone/>
              <a:defRPr lang="en-US" sz="1600" b="0" i="0"/>
            </a:lvl1pPr>
            <a:lvl2pPr marL="457200" indent="0">
              <a:buNone/>
              <a:defRPr/>
            </a:lvl2pPr>
            <a:lvl3pPr marL="914400" indent="0">
              <a:buNone/>
              <a:defRPr/>
            </a:lvl3pPr>
            <a:lvl4pPr marL="1371600" indent="0">
              <a:buNone/>
              <a:defRPr/>
            </a:lvl4pPr>
            <a:lvl5pPr marL="1828800" indent="0">
              <a:buNone/>
              <a:defRPr/>
            </a:lvl5pPr>
          </a:lstStyle>
          <a:p>
            <a:pPr lvl="0">
              <a:defRPr/>
            </a:pPr>
            <a:r>
              <a:rPr lang="ru-RU" b="0" i="0">
                <a:solidFill>
                  <a:srgbClr val="000000"/>
                </a:solidFill>
                <a:latin typeface="Open Sans"/>
              </a:rPr>
              <a:t>Lorem ipsum dolor sit amet, consectetur adipiscing elit, sed do eiusmod tempor incididunt ut labore et dolore magna aliqua. Ut enim ad minim veniam, quis nostrud exercitation ullamco laboris nisi ut aliquip ex ea commodo consequat. </a:t>
            </a:r>
            <a:endParaRPr lang="ru-RU"/>
          </a:p>
        </p:txBody>
      </p:sp>
      <p:sp>
        <p:nvSpPr>
          <p:cNvPr id="13" name="Текст 14"/>
          <p:cNvSpPr>
            <a:spLocks noGrp="1"/>
          </p:cNvSpPr>
          <p:nvPr>
            <p:ph type="body" sz="quarter" idx="14" hasCustomPrompt="1"/>
          </p:nvPr>
        </p:nvSpPr>
        <p:spPr bwMode="auto">
          <a:xfrm>
            <a:off x="4743634" y="4849427"/>
            <a:ext cx="3943165" cy="1752599"/>
          </a:xfrm>
        </p:spPr>
        <p:txBody>
          <a:bodyPr rtlCol="0"/>
          <a:lstStyle>
            <a:lvl1pPr>
              <a:defRPr sz="1600"/>
            </a:lvl1pPr>
          </a:lstStyle>
          <a:p>
            <a:pPr lvl="0">
              <a:defRPr/>
            </a:pPr>
            <a:r>
              <a:rPr lang="ru-RU" b="0" i="0">
                <a:solidFill>
                  <a:srgbClr val="000000"/>
                </a:solidFill>
                <a:latin typeface="Open Sans"/>
              </a:rPr>
              <a:t>Duis aute irure dolor in reprehenderit in voluptate velit esse cillum dolore eu fugiat nulla pariatur. Excepteur sint occaecat cupidatat non proident, sunt in culpa qui officia deserunt mollit anim id est laborum.</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23888" y="1709738"/>
            <a:ext cx="7886700" cy="2852737"/>
          </a:xfrm>
        </p:spPr>
        <p:txBody>
          <a:bodyPr rtlCol="0" anchor="b"/>
          <a:lstStyle>
            <a:lvl1pPr>
              <a:defRPr sz="6000"/>
            </a:lvl1pPr>
          </a:lstStyle>
          <a:p>
            <a:pPr>
              <a:defRPr/>
            </a:pPr>
            <a:r>
              <a:rPr lang="ru-RU"/>
              <a:t>Образец заголовка</a:t>
            </a:r>
          </a:p>
        </p:txBody>
      </p:sp>
      <p:sp>
        <p:nvSpPr>
          <p:cNvPr id="3" name="Текст 2"/>
          <p:cNvSpPr>
            <a:spLocks noGrp="1"/>
          </p:cNvSpPr>
          <p:nvPr>
            <p:ph type="body" idx="1"/>
          </p:nvPr>
        </p:nvSpPr>
        <p:spPr bwMode="auto">
          <a:xfrm>
            <a:off x="623888" y="4589463"/>
            <a:ext cx="78867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defRPr/>
            </a:pPr>
            <a:r>
              <a:rPr lang="ru-RU"/>
              <a:t>Образец текста</a:t>
            </a:r>
            <a:endParaRPr/>
          </a:p>
        </p:txBody>
      </p:sp>
      <p:sp>
        <p:nvSpPr>
          <p:cNvPr id="4" name="Нижний колонтитул 3"/>
          <p:cNvSpPr>
            <a:spLocks noGrp="1"/>
          </p:cNvSpPr>
          <p:nvPr>
            <p:ph type="ftr" sz="quarter" idx="10"/>
          </p:nvPr>
        </p:nvSpPr>
        <p:spPr bwMode="auto"/>
        <p:txBody>
          <a:bodyPr rtlCol="0"/>
          <a:lstStyle>
            <a:lvl1pPr>
              <a:defRPr/>
            </a:lvl1pPr>
          </a:lstStyle>
          <a:p>
            <a:pPr>
              <a:defRPr/>
            </a:pPr>
            <a:endParaRPr lang="ru-RU"/>
          </a:p>
        </p:txBody>
      </p:sp>
      <p:sp>
        <p:nvSpPr>
          <p:cNvPr id="5" name="Номер слайда 4"/>
          <p:cNvSpPr>
            <a:spLocks noGrp="1"/>
          </p:cNvSpPr>
          <p:nvPr>
            <p:ph type="sldNum" sz="quarter" idx="11"/>
          </p:nvPr>
        </p:nvSpPr>
        <p:spPr bwMode="auto"/>
        <p:txBody>
          <a:bodyPr rtlCol="0"/>
          <a:lstStyle>
            <a:lvl1pPr>
              <a:defRPr/>
            </a:lvl1pPr>
          </a:lstStyle>
          <a:p>
            <a:pPr>
              <a:defRPr/>
            </a:pPr>
            <a:fld id="{1B9C6344-3052-44C1-9017-6FC986659251}" type="slidenum">
              <a:rPr lang="ru-RU"/>
              <a:t>‹#›</a:t>
            </a:fld>
            <a:endParaRPr lang="ru-RU"/>
          </a:p>
        </p:txBody>
      </p:sp>
      <p:sp>
        <p:nvSpPr>
          <p:cNvPr id="6" name="Дата 5"/>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rtlCol="0"/>
          <a:lstStyle/>
          <a:p>
            <a:pPr>
              <a:defRPr/>
            </a:pPr>
            <a:r>
              <a:rPr lang="ru-RU"/>
              <a:t>Образец заголовка</a:t>
            </a:r>
          </a:p>
        </p:txBody>
      </p:sp>
      <p:sp>
        <p:nvSpPr>
          <p:cNvPr id="3" name="Объект 2"/>
          <p:cNvSpPr>
            <a:spLocks noGrp="1"/>
          </p:cNvSpPr>
          <p:nvPr>
            <p:ph sz="half" idx="1"/>
          </p:nvPr>
        </p:nvSpPr>
        <p:spPr bwMode="auto">
          <a:xfrm>
            <a:off x="457200" y="1981200"/>
            <a:ext cx="4038600" cy="38862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Объект 3"/>
          <p:cNvSpPr>
            <a:spLocks noGrp="1"/>
          </p:cNvSpPr>
          <p:nvPr>
            <p:ph sz="half" idx="2"/>
          </p:nvPr>
        </p:nvSpPr>
        <p:spPr bwMode="auto">
          <a:xfrm>
            <a:off x="4648200" y="1981200"/>
            <a:ext cx="4038600" cy="3886200"/>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Нижний колонтитул 4"/>
          <p:cNvSpPr>
            <a:spLocks noGrp="1"/>
          </p:cNvSpPr>
          <p:nvPr>
            <p:ph type="ftr" sz="quarter" idx="10"/>
          </p:nvPr>
        </p:nvSpPr>
        <p:spPr bwMode="auto"/>
        <p:txBody>
          <a:bodyPr rtlCol="0"/>
          <a:lstStyle>
            <a:lvl1pPr>
              <a:defRPr/>
            </a:lvl1pPr>
          </a:lstStyle>
          <a:p>
            <a:pPr>
              <a:defRPr/>
            </a:pPr>
            <a:endParaRPr lang="ru-RU"/>
          </a:p>
        </p:txBody>
      </p:sp>
      <p:sp>
        <p:nvSpPr>
          <p:cNvPr id="6" name="Номер слайда 5"/>
          <p:cNvSpPr>
            <a:spLocks noGrp="1"/>
          </p:cNvSpPr>
          <p:nvPr>
            <p:ph type="sldNum" sz="quarter" idx="11"/>
          </p:nvPr>
        </p:nvSpPr>
        <p:spPr bwMode="auto"/>
        <p:txBody>
          <a:bodyPr rtlCol="0"/>
          <a:lstStyle>
            <a:lvl1pPr>
              <a:defRPr/>
            </a:lvl1pPr>
          </a:lstStyle>
          <a:p>
            <a:pPr>
              <a:defRPr/>
            </a:pPr>
            <a:fld id="{A78529B3-D109-4045-8674-05A0BCB6F47C}" type="slidenum">
              <a:rPr lang="ru-RU"/>
              <a:t>‹#›</a:t>
            </a:fld>
            <a:endParaRPr lang="ru-RU"/>
          </a:p>
        </p:txBody>
      </p:sp>
      <p:sp>
        <p:nvSpPr>
          <p:cNvPr id="7" name="Дата 6"/>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30238" y="365125"/>
            <a:ext cx="7886700" cy="1325563"/>
          </a:xfrm>
        </p:spPr>
        <p:txBody>
          <a:bodyPr rtlCol="0"/>
          <a:lstStyle/>
          <a:p>
            <a:pPr>
              <a:defRPr/>
            </a:pPr>
            <a:r>
              <a:rPr lang="ru-RU"/>
              <a:t>Образец заголовка</a:t>
            </a:r>
          </a:p>
        </p:txBody>
      </p:sp>
      <p:sp>
        <p:nvSpPr>
          <p:cNvPr id="3" name="Текст 2"/>
          <p:cNvSpPr>
            <a:spLocks noGrp="1"/>
          </p:cNvSpPr>
          <p:nvPr>
            <p:ph type="body" idx="1"/>
          </p:nvPr>
        </p:nvSpPr>
        <p:spPr bwMode="auto">
          <a:xfrm>
            <a:off x="630238" y="1681163"/>
            <a:ext cx="386873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630238" y="2505074"/>
            <a:ext cx="3868737" cy="3684588"/>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5" name="Текст 4"/>
          <p:cNvSpPr>
            <a:spLocks noGrp="1"/>
          </p:cNvSpPr>
          <p:nvPr>
            <p:ph type="body" sz="quarter" idx="3"/>
          </p:nvPr>
        </p:nvSpPr>
        <p:spPr bwMode="auto">
          <a:xfrm>
            <a:off x="4629150" y="1681163"/>
            <a:ext cx="38877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4629150" y="2505074"/>
            <a:ext cx="3887788" cy="3684588"/>
          </a:xfrm>
        </p:spPr>
        <p:txBody>
          <a:bodyPr rtlCol="0"/>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7" name="Нижний колонтитул 6"/>
          <p:cNvSpPr>
            <a:spLocks noGrp="1"/>
          </p:cNvSpPr>
          <p:nvPr>
            <p:ph type="ftr" sz="quarter" idx="10"/>
          </p:nvPr>
        </p:nvSpPr>
        <p:spPr bwMode="auto"/>
        <p:txBody>
          <a:bodyPr rtlCol="0"/>
          <a:lstStyle>
            <a:lvl1pPr>
              <a:defRPr/>
            </a:lvl1pPr>
          </a:lstStyle>
          <a:p>
            <a:pPr>
              <a:defRPr/>
            </a:pPr>
            <a:endParaRPr lang="ru-RU"/>
          </a:p>
        </p:txBody>
      </p:sp>
      <p:sp>
        <p:nvSpPr>
          <p:cNvPr id="8" name="Номер слайда 7"/>
          <p:cNvSpPr>
            <a:spLocks noGrp="1"/>
          </p:cNvSpPr>
          <p:nvPr>
            <p:ph type="sldNum" sz="quarter" idx="11"/>
          </p:nvPr>
        </p:nvSpPr>
        <p:spPr bwMode="auto"/>
        <p:txBody>
          <a:bodyPr rtlCol="0"/>
          <a:lstStyle>
            <a:lvl1pPr>
              <a:defRPr/>
            </a:lvl1pPr>
          </a:lstStyle>
          <a:p>
            <a:pPr>
              <a:defRPr/>
            </a:pPr>
            <a:fld id="{5CE7979A-3B8C-4A9C-9E48-FBBF83626624}" type="slidenum">
              <a:rPr lang="ru-RU"/>
              <a:t>‹#›</a:t>
            </a:fld>
            <a:endParaRPr lang="ru-RU"/>
          </a:p>
        </p:txBody>
      </p:sp>
      <p:sp>
        <p:nvSpPr>
          <p:cNvPr id="9" name="Дата 8"/>
          <p:cNvSpPr>
            <a:spLocks noGrp="1"/>
          </p:cNvSpPr>
          <p:nvPr>
            <p:ph type="dt" sz="half" idx="12"/>
          </p:nvPr>
        </p:nvSpPr>
        <p:spPr bwMode="auto"/>
        <p:txBody>
          <a:bodyPr rtlCol="0"/>
          <a:lstStyle>
            <a:lvl1pPr>
              <a:defRPr/>
            </a:lvl1pPr>
          </a:lstStyle>
          <a:p>
            <a:pPr>
              <a:defRPr/>
            </a:pPr>
            <a:endParaRPr lang="ru-RU"/>
          </a:p>
        </p:txBody>
      </p:sp>
      <p:sp>
        <p:nvSpPr>
          <p:cNvPr id="10" name="Прямоугольник 9"/>
          <p:cNvSpPr/>
          <p:nvPr userDrawn="1"/>
        </p:nvSpPr>
        <p:spPr bwMode="auto">
          <a:xfrm>
            <a:off x="-19235" y="6705601"/>
            <a:ext cx="1162235" cy="152399"/>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
        <p:nvSpPr>
          <p:cNvPr id="11" name="Прямоугольник 10"/>
          <p:cNvSpPr/>
          <p:nvPr userDrawn="1"/>
        </p:nvSpPr>
        <p:spPr bwMode="auto">
          <a:xfrm>
            <a:off x="1143000" y="6705600"/>
            <a:ext cx="1162235" cy="152399"/>
          </a:xfrm>
          <a:prstGeom prst="rect">
            <a:avLst/>
          </a:prstGeom>
          <a:solidFill>
            <a:schemeClr val="accent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
        <p:nvSpPr>
          <p:cNvPr id="12" name="Капля 11"/>
          <p:cNvSpPr/>
          <p:nvPr userDrawn="1"/>
        </p:nvSpPr>
        <p:spPr bwMode="auto">
          <a:xfrm>
            <a:off x="7620000" y="304800"/>
            <a:ext cx="1295400" cy="1295400"/>
          </a:xfrm>
          <a:prstGeom prst="teardrop">
            <a:avLst>
              <a:gd name="adj" fmla="val 100000"/>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a:lnSpc>
                <a:spcPct val="100000"/>
              </a:lnSpc>
              <a:spcBef>
                <a:spcPts val="0"/>
              </a:spcBef>
              <a:spcAft>
                <a:spcPts val="0"/>
              </a:spcAft>
              <a:buClrTx/>
              <a:buSzTx/>
              <a:buFontTx/>
              <a:buNone/>
              <a:defRPr/>
            </a:pPr>
            <a:r>
              <a:rPr lang="ru-RU"/>
              <a:t>Ваш</a:t>
            </a:r>
            <a:endParaRPr/>
          </a:p>
          <a:p>
            <a:pPr marL="0" marR="0" indent="0" algn="ctr" defTabSz="914400">
              <a:lnSpc>
                <a:spcPct val="100000"/>
              </a:lnSpc>
              <a:spcBef>
                <a:spcPts val="0"/>
              </a:spcBef>
              <a:spcAft>
                <a:spcPts val="0"/>
              </a:spcAft>
              <a:buClrTx/>
              <a:buSzTx/>
              <a:buFontTx/>
              <a:buNone/>
              <a:defRPr/>
            </a:pPr>
            <a:r>
              <a:rPr lang="ru-RU"/>
              <a:t>Логотип</a:t>
            </a:r>
            <a:endParaRPr/>
          </a:p>
          <a:p>
            <a:pPr marL="0" marR="0" indent="0" algn="ctr" defTabSz="914400">
              <a:lnSpc>
                <a:spcPct val="100000"/>
              </a:lnSpc>
              <a:spcBef>
                <a:spcPts val="0"/>
              </a:spcBef>
              <a:spcAft>
                <a:spcPts val="0"/>
              </a:spcAft>
              <a:buClrTx/>
              <a:buSzTx/>
              <a:buFontTx/>
              <a:buNone/>
              <a:defRPr/>
            </a:pPr>
            <a:r>
              <a:rPr lang="ru-RU"/>
              <a:t>Здесь</a:t>
            </a:r>
            <a:endParaRPr lang="ru-RU" sz="1800" b="0" i="0" u="none" strike="noStrike" cap="none">
              <a:ln>
                <a:noFill/>
              </a:ln>
              <a:solidFill>
                <a:schemeClr val="tx1"/>
              </a:solidFill>
              <a:latin typeface="Arial"/>
            </a:endParaRPr>
          </a:p>
        </p:txBody>
      </p:sp>
      <p:sp>
        <p:nvSpPr>
          <p:cNvPr id="13" name="Прямоугольник 12"/>
          <p:cNvSpPr/>
          <p:nvPr userDrawn="1"/>
        </p:nvSpPr>
        <p:spPr bwMode="auto">
          <a:xfrm>
            <a:off x="2305235" y="6706986"/>
            <a:ext cx="1162235" cy="152399"/>
          </a:xfrm>
          <a:prstGeom prst="rect">
            <a:avLst/>
          </a:prstGeom>
          <a:solidFill>
            <a:schemeClr val="accent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rtlCol="0"/>
          <a:lstStyle/>
          <a:p>
            <a:pPr>
              <a:defRPr/>
            </a:pPr>
            <a:r>
              <a:rPr lang="ru-RU"/>
              <a:t>Образец заголовка</a:t>
            </a:r>
          </a:p>
        </p:txBody>
      </p:sp>
      <p:sp>
        <p:nvSpPr>
          <p:cNvPr id="3" name="Нижний колонтитул 2"/>
          <p:cNvSpPr>
            <a:spLocks noGrp="1"/>
          </p:cNvSpPr>
          <p:nvPr>
            <p:ph type="ftr" sz="quarter" idx="10"/>
          </p:nvPr>
        </p:nvSpPr>
        <p:spPr bwMode="auto"/>
        <p:txBody>
          <a:bodyPr rtlCol="0"/>
          <a:lstStyle>
            <a:lvl1pPr>
              <a:defRPr/>
            </a:lvl1pPr>
          </a:lstStyle>
          <a:p>
            <a:pPr>
              <a:defRPr/>
            </a:pPr>
            <a:endParaRPr lang="ru-RU"/>
          </a:p>
        </p:txBody>
      </p:sp>
      <p:sp>
        <p:nvSpPr>
          <p:cNvPr id="4" name="Номер слайда 3"/>
          <p:cNvSpPr>
            <a:spLocks noGrp="1"/>
          </p:cNvSpPr>
          <p:nvPr>
            <p:ph type="sldNum" sz="quarter" idx="11"/>
          </p:nvPr>
        </p:nvSpPr>
        <p:spPr bwMode="auto"/>
        <p:txBody>
          <a:bodyPr rtlCol="0"/>
          <a:lstStyle>
            <a:lvl1pPr>
              <a:defRPr/>
            </a:lvl1pPr>
          </a:lstStyle>
          <a:p>
            <a:pPr>
              <a:defRPr/>
            </a:pPr>
            <a:fld id="{18761A08-01FA-414B-AF34-7CBBE177D9AB}" type="slidenum">
              <a:rPr lang="ru-RU"/>
              <a:t>‹#›</a:t>
            </a:fld>
            <a:endParaRPr lang="ru-RU"/>
          </a:p>
        </p:txBody>
      </p:sp>
      <p:sp>
        <p:nvSpPr>
          <p:cNvPr id="5" name="Дата 4"/>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Нижний колонтитул 1"/>
          <p:cNvSpPr>
            <a:spLocks noGrp="1"/>
          </p:cNvSpPr>
          <p:nvPr>
            <p:ph type="ftr" sz="quarter" idx="10"/>
          </p:nvPr>
        </p:nvSpPr>
        <p:spPr bwMode="auto"/>
        <p:txBody>
          <a:bodyPr rtlCol="0"/>
          <a:lstStyle>
            <a:lvl1pPr>
              <a:defRPr/>
            </a:lvl1pPr>
          </a:lstStyle>
          <a:p>
            <a:pPr>
              <a:defRPr/>
            </a:pPr>
            <a:endParaRPr lang="ru-RU"/>
          </a:p>
        </p:txBody>
      </p:sp>
      <p:sp>
        <p:nvSpPr>
          <p:cNvPr id="3" name="Номер слайда 2"/>
          <p:cNvSpPr>
            <a:spLocks noGrp="1"/>
          </p:cNvSpPr>
          <p:nvPr>
            <p:ph type="sldNum" sz="quarter" idx="11"/>
          </p:nvPr>
        </p:nvSpPr>
        <p:spPr bwMode="auto"/>
        <p:txBody>
          <a:bodyPr rtlCol="0"/>
          <a:lstStyle>
            <a:lvl1pPr>
              <a:defRPr/>
            </a:lvl1pPr>
          </a:lstStyle>
          <a:p>
            <a:pPr>
              <a:defRPr/>
            </a:pPr>
            <a:fld id="{054509E2-2EA7-4CCF-BFE3-9B166712C5C7}" type="slidenum">
              <a:rPr lang="ru-RU"/>
              <a:t>‹#›</a:t>
            </a:fld>
            <a:endParaRPr lang="ru-RU"/>
          </a:p>
        </p:txBody>
      </p:sp>
      <p:sp>
        <p:nvSpPr>
          <p:cNvPr id="4" name="Дата 3"/>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30238" y="457200"/>
            <a:ext cx="2949575" cy="1600200"/>
          </a:xfrm>
        </p:spPr>
        <p:txBody>
          <a:bodyPr rtlCol="0" anchor="b"/>
          <a:lstStyle>
            <a:lvl1pPr>
              <a:defRPr sz="3200"/>
            </a:lvl1pPr>
          </a:lstStyle>
          <a:p>
            <a:pPr>
              <a:defRPr/>
            </a:pPr>
            <a:r>
              <a:rPr lang="ru-RU"/>
              <a:t>Образец заголовка</a:t>
            </a:r>
          </a:p>
        </p:txBody>
      </p:sp>
      <p:sp>
        <p:nvSpPr>
          <p:cNvPr id="3" name="Объект 2"/>
          <p:cNvSpPr>
            <a:spLocks noGrp="1"/>
          </p:cNvSpPr>
          <p:nvPr>
            <p:ph idx="1"/>
          </p:nvPr>
        </p:nvSpPr>
        <p:spPr bwMode="auto">
          <a:xfrm>
            <a:off x="3887788" y="987425"/>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4" name="Текст 3"/>
          <p:cNvSpPr>
            <a:spLocks noGrp="1"/>
          </p:cNvSpPr>
          <p:nvPr>
            <p:ph type="body" sz="half" idx="2"/>
          </p:nvPr>
        </p:nvSpPr>
        <p:spPr bwMode="auto">
          <a:xfrm>
            <a:off x="630238" y="2057400"/>
            <a:ext cx="2949575"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Нижний колонтитул 4"/>
          <p:cNvSpPr>
            <a:spLocks noGrp="1"/>
          </p:cNvSpPr>
          <p:nvPr>
            <p:ph type="ftr" sz="quarter" idx="10"/>
          </p:nvPr>
        </p:nvSpPr>
        <p:spPr bwMode="auto"/>
        <p:txBody>
          <a:bodyPr rtlCol="0"/>
          <a:lstStyle>
            <a:lvl1pPr>
              <a:defRPr/>
            </a:lvl1pPr>
          </a:lstStyle>
          <a:p>
            <a:pPr>
              <a:defRPr/>
            </a:pPr>
            <a:endParaRPr lang="ru-RU"/>
          </a:p>
        </p:txBody>
      </p:sp>
      <p:sp>
        <p:nvSpPr>
          <p:cNvPr id="6" name="Номер слайда 5"/>
          <p:cNvSpPr>
            <a:spLocks noGrp="1"/>
          </p:cNvSpPr>
          <p:nvPr>
            <p:ph type="sldNum" sz="quarter" idx="11"/>
          </p:nvPr>
        </p:nvSpPr>
        <p:spPr bwMode="auto"/>
        <p:txBody>
          <a:bodyPr rtlCol="0"/>
          <a:lstStyle>
            <a:lvl1pPr>
              <a:defRPr/>
            </a:lvl1pPr>
          </a:lstStyle>
          <a:p>
            <a:pPr>
              <a:defRPr/>
            </a:pPr>
            <a:fld id="{BA59A777-624F-47A9-880B-D8E9EAD0858F}" type="slidenum">
              <a:rPr lang="ru-RU"/>
              <a:t>‹#›</a:t>
            </a:fld>
            <a:endParaRPr lang="ru-RU"/>
          </a:p>
        </p:txBody>
      </p:sp>
      <p:sp>
        <p:nvSpPr>
          <p:cNvPr id="7" name="Дата 6"/>
          <p:cNvSpPr>
            <a:spLocks noGrp="1"/>
          </p:cNvSpPr>
          <p:nvPr>
            <p:ph type="dt" sz="half" idx="12"/>
          </p:nvPr>
        </p:nvSpPr>
        <p:spPr bwMode="auto"/>
        <p:txBody>
          <a:bodyPr rtlCol="0"/>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89090" name="Прямоугольник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rtlCol="0" anchor="b" anchorCtr="0" compatLnSpc="1">
            <a:prstTxWarp prst="textNoShape">
              <a:avLst/>
            </a:prstTxWarp>
          </a:bodyPr>
          <a:lstStyle>
            <a:lvl1pPr algn="ctr">
              <a:defRPr sz="1200"/>
            </a:lvl1pPr>
          </a:lstStyle>
          <a:p>
            <a:pPr>
              <a:defRPr/>
            </a:pPr>
            <a:endParaRPr lang="ru-RU"/>
          </a:p>
        </p:txBody>
      </p:sp>
      <p:sp>
        <p:nvSpPr>
          <p:cNvPr id="89091" name="Прямоугольник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rtlCol="0" anchor="b" anchorCtr="0" compatLnSpc="1">
            <a:prstTxWarp prst="textNoShape">
              <a:avLst/>
            </a:prstTxWarp>
          </a:bodyPr>
          <a:lstStyle>
            <a:lvl1pPr algn="r">
              <a:defRPr sz="1200">
                <a:latin typeface="Arial Black"/>
              </a:defRPr>
            </a:lvl1pPr>
          </a:lstStyle>
          <a:p>
            <a:pPr>
              <a:defRPr/>
            </a:pPr>
            <a:fld id="{6215D999-F182-4F4F-ABA0-94A96553E2C0}" type="slidenum">
              <a:rPr lang="ru-RU"/>
              <a:t>‹#›</a:t>
            </a:fld>
            <a:endParaRPr lang="ru-RU"/>
          </a:p>
        </p:txBody>
      </p:sp>
      <p:sp>
        <p:nvSpPr>
          <p:cNvPr id="89102" name="Прямоугольник 14"/>
          <p:cNvSpPr>
            <a:spLocks noGrp="1" noChangeArrowheads="1"/>
          </p:cNvSpPr>
          <p:nvPr>
            <p:ph type="title"/>
          </p:nvPr>
        </p:nvSpPr>
        <p:spPr bwMode="auto">
          <a:xfrm>
            <a:off x="457200" y="457200"/>
            <a:ext cx="8229600" cy="1371600"/>
          </a:xfrm>
          <a:prstGeom prst="rect">
            <a:avLst/>
          </a:prstGeom>
          <a:noFill/>
          <a:ln>
            <a:noFill/>
          </a:ln>
          <a:effectLst/>
        </p:spPr>
        <p:txBody>
          <a:bodyPr vert="horz" wrap="square" lIns="91440" tIns="45720" rIns="91440" bIns="45720" numCol="1" rtlCol="0" anchor="ctr" anchorCtr="0" compatLnSpc="1">
            <a:prstTxWarp prst="textNoShape">
              <a:avLst/>
            </a:prstTxWarp>
          </a:bodyPr>
          <a:lstStyle/>
          <a:p>
            <a:pPr lvl="0">
              <a:defRPr/>
            </a:pPr>
            <a:r>
              <a:rPr lang="ru-RU"/>
              <a:t>Образец заголовка</a:t>
            </a:r>
          </a:p>
        </p:txBody>
      </p:sp>
      <p:sp>
        <p:nvSpPr>
          <p:cNvPr id="89103" name="Прямоугольник 15"/>
          <p:cNvSpPr>
            <a:spLocks noGrp="1" noChangeArrowheads="1"/>
          </p:cNvSpPr>
          <p:nvPr>
            <p:ph type="body" idx="1"/>
          </p:nvPr>
        </p:nvSpPr>
        <p:spPr bwMode="auto">
          <a:xfrm>
            <a:off x="457200" y="1981200"/>
            <a:ext cx="8229600" cy="3886200"/>
          </a:xfrm>
          <a:prstGeom prst="rect">
            <a:avLst/>
          </a:prstGeom>
          <a:noFill/>
          <a:ln>
            <a:noFill/>
          </a:ln>
          <a:effectLst/>
        </p:spPr>
        <p:txBody>
          <a:bodyPr vert="horz" wrap="square" lIns="91440" tIns="45720" rIns="91440" bIns="45720" numCol="1" rtlCol="0" anchor="t" anchorCtr="0" compatLnSpc="1">
            <a:prstTxWarp prst="textNoShape">
              <a:avLst/>
            </a:prstTxWarp>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p>
        </p:txBody>
      </p:sp>
      <p:sp>
        <p:nvSpPr>
          <p:cNvPr id="89104" name="Прямоугольник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rtlCol="0" anchor="b" anchorCtr="0" compatLnSpc="1">
            <a:prstTxWarp prst="textNoShape">
              <a:avLst/>
            </a:prstTxWarp>
          </a:bodyPr>
          <a:lstStyle>
            <a:lvl1pPr>
              <a:defRPr sz="1200"/>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a:spcBef>
          <a:spcPts val="0"/>
        </a:spcBef>
        <a:spcAft>
          <a:spcPts val="0"/>
        </a:spcAft>
        <a:defRPr sz="4400">
          <a:solidFill>
            <a:schemeClr val="accent3"/>
          </a:solidFill>
          <a:latin typeface="+mj-lt"/>
          <a:ea typeface="+mj-ea"/>
          <a:cs typeface="+mj-cs"/>
        </a:defRPr>
      </a:lvl1pPr>
      <a:lvl2pPr algn="l">
        <a:spcBef>
          <a:spcPts val="0"/>
        </a:spcBef>
        <a:spcAft>
          <a:spcPts val="0"/>
        </a:spcAft>
        <a:defRPr sz="4400">
          <a:solidFill>
            <a:schemeClr val="tx1"/>
          </a:solidFill>
          <a:latin typeface="Arial"/>
        </a:defRPr>
      </a:lvl2pPr>
      <a:lvl3pPr algn="l">
        <a:spcBef>
          <a:spcPts val="0"/>
        </a:spcBef>
        <a:spcAft>
          <a:spcPts val="0"/>
        </a:spcAft>
        <a:defRPr sz="4400">
          <a:solidFill>
            <a:schemeClr val="tx1"/>
          </a:solidFill>
          <a:latin typeface="Arial"/>
        </a:defRPr>
      </a:lvl3pPr>
      <a:lvl4pPr algn="l">
        <a:spcBef>
          <a:spcPts val="0"/>
        </a:spcBef>
        <a:spcAft>
          <a:spcPts val="0"/>
        </a:spcAft>
        <a:defRPr sz="4400">
          <a:solidFill>
            <a:schemeClr val="tx1"/>
          </a:solidFill>
          <a:latin typeface="Arial"/>
        </a:defRPr>
      </a:lvl4pPr>
      <a:lvl5pPr algn="l">
        <a:spcBef>
          <a:spcPts val="0"/>
        </a:spcBef>
        <a:spcAft>
          <a:spcPts val="0"/>
        </a:spcAft>
        <a:defRPr sz="4400">
          <a:solidFill>
            <a:schemeClr val="tx1"/>
          </a:solidFill>
          <a:latin typeface="Arial"/>
        </a:defRPr>
      </a:lvl5pPr>
      <a:lvl6pPr marL="457200" algn="l">
        <a:spcBef>
          <a:spcPts val="0"/>
        </a:spcBef>
        <a:spcAft>
          <a:spcPts val="0"/>
        </a:spcAft>
        <a:defRPr sz="4400">
          <a:solidFill>
            <a:schemeClr val="tx1"/>
          </a:solidFill>
          <a:latin typeface="Arial"/>
        </a:defRPr>
      </a:lvl6pPr>
      <a:lvl7pPr marL="914400" algn="l">
        <a:spcBef>
          <a:spcPts val="0"/>
        </a:spcBef>
        <a:spcAft>
          <a:spcPts val="0"/>
        </a:spcAft>
        <a:defRPr sz="4400">
          <a:solidFill>
            <a:schemeClr val="tx1"/>
          </a:solidFill>
          <a:latin typeface="Arial"/>
        </a:defRPr>
      </a:lvl7pPr>
      <a:lvl8pPr marL="1371600" algn="l">
        <a:spcBef>
          <a:spcPts val="0"/>
        </a:spcBef>
        <a:spcAft>
          <a:spcPts val="0"/>
        </a:spcAft>
        <a:defRPr sz="4400">
          <a:solidFill>
            <a:schemeClr val="tx1"/>
          </a:solidFill>
          <a:latin typeface="Arial"/>
        </a:defRPr>
      </a:lvl8pPr>
      <a:lvl9pPr marL="1828800" algn="l">
        <a:spcBef>
          <a:spcPts val="0"/>
        </a:spcBef>
        <a:spcAft>
          <a:spcPts val="0"/>
        </a:spcAft>
        <a:defRPr sz="4400">
          <a:solidFill>
            <a:schemeClr val="tx1"/>
          </a:solidFill>
          <a:latin typeface="Arial"/>
        </a:defRPr>
      </a:lvl9pPr>
    </p:titleStyle>
    <p:bodyStyle>
      <a:lvl1pPr marL="0" indent="0" algn="l">
        <a:spcBef>
          <a:spcPts val="0"/>
        </a:spcBef>
        <a:spcAft>
          <a:spcPts val="0"/>
        </a:spcAft>
        <a:buClr>
          <a:schemeClr val="accent3"/>
        </a:buClr>
        <a:buSzPct val="75000"/>
        <a:buFont typeface="Arial"/>
        <a:buNone/>
        <a:defRPr sz="3200">
          <a:solidFill>
            <a:schemeClr val="tx1"/>
          </a:solidFill>
          <a:latin typeface="+mn-lt"/>
          <a:ea typeface="+mn-ea"/>
          <a:cs typeface="+mn-cs"/>
        </a:defRPr>
      </a:lvl1pPr>
      <a:lvl2pPr marL="742950" indent="-285750" algn="l">
        <a:spcBef>
          <a:spcPts val="0"/>
        </a:spcBef>
        <a:spcAft>
          <a:spcPts val="0"/>
        </a:spcAft>
        <a:buClr>
          <a:schemeClr val="accent3"/>
        </a:buClr>
        <a:buSzPct val="80000"/>
        <a:buFont typeface="Arial"/>
        <a:buChar char="•"/>
        <a:defRPr sz="2800">
          <a:solidFill>
            <a:schemeClr val="tx1"/>
          </a:solidFill>
          <a:latin typeface="+mn-lt"/>
          <a:ea typeface="+mn-ea"/>
          <a:cs typeface="+mn-cs"/>
        </a:defRPr>
      </a:lvl2pPr>
      <a:lvl3pPr marL="1143000" indent="-228600" algn="l">
        <a:spcBef>
          <a:spcPts val="0"/>
        </a:spcBef>
        <a:spcAft>
          <a:spcPts val="0"/>
        </a:spcAft>
        <a:buClr>
          <a:schemeClr val="accent3"/>
        </a:buClr>
        <a:buSzPct val="65000"/>
        <a:buFont typeface="Arial"/>
        <a:buChar char="•"/>
        <a:defRPr sz="2400">
          <a:solidFill>
            <a:schemeClr val="tx1"/>
          </a:solidFill>
          <a:latin typeface="+mn-lt"/>
          <a:ea typeface="+mn-ea"/>
          <a:cs typeface="+mn-cs"/>
        </a:defRPr>
      </a:lvl3pPr>
      <a:lvl4pPr marL="1600200" indent="-228600" algn="l">
        <a:spcBef>
          <a:spcPts val="0"/>
        </a:spcBef>
        <a:spcAft>
          <a:spcPts val="0"/>
        </a:spcAft>
        <a:buClr>
          <a:schemeClr val="accent3"/>
        </a:buClr>
        <a:buSzPct val="70000"/>
        <a:buFont typeface="Arial"/>
        <a:buChar char="•"/>
        <a:defRPr sz="2000">
          <a:solidFill>
            <a:schemeClr val="tx1"/>
          </a:solidFill>
          <a:latin typeface="+mn-lt"/>
          <a:ea typeface="+mn-ea"/>
          <a:cs typeface="+mn-cs"/>
        </a:defRPr>
      </a:lvl4pPr>
      <a:lvl5pPr marL="2057400" indent="-228600" algn="l">
        <a:spcBef>
          <a:spcPts val="0"/>
        </a:spcBef>
        <a:spcAft>
          <a:spcPts val="0"/>
        </a:spcAft>
        <a:buClr>
          <a:schemeClr val="accent3"/>
        </a:buClr>
        <a:buFont typeface="Arial"/>
        <a:buChar char="•"/>
        <a:defRPr sz="2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ayanoptima.umi.ru/"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eg"/><Relationship Id="rId18" Type="http://schemas.openxmlformats.org/officeDocument/2006/relationships/image" Target="../media/image28.jpg"/><Relationship Id="rId3" Type="http://schemas.openxmlformats.org/officeDocument/2006/relationships/image" Target="../media/image14.jpg"/><Relationship Id="rId7" Type="http://schemas.openxmlformats.org/officeDocument/2006/relationships/image" Target="../media/image17.jpg"/><Relationship Id="rId12" Type="http://schemas.openxmlformats.org/officeDocument/2006/relationships/image" Target="../media/image22.jpg"/><Relationship Id="rId17" Type="http://schemas.openxmlformats.org/officeDocument/2006/relationships/image" Target="../media/image27.jpeg"/><Relationship Id="rId2" Type="http://schemas.openxmlformats.org/officeDocument/2006/relationships/image" Target="../media/image13.jpg"/><Relationship Id="rId16"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5.jpg"/><Relationship Id="rId9" Type="http://schemas.openxmlformats.org/officeDocument/2006/relationships/image" Target="../media/image19.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Подзаголовок 11"/>
          <p:cNvSpPr txBox="1"/>
          <p:nvPr/>
        </p:nvSpPr>
        <p:spPr bwMode="auto">
          <a:xfrm>
            <a:off x="395535" y="332656"/>
            <a:ext cx="8496945" cy="1728192"/>
          </a:xfrm>
          <a:prstGeom prst="rect">
            <a:avLst/>
          </a:prstGeom>
          <a:noFill/>
          <a:ln>
            <a:noFill/>
          </a:ln>
          <a:effectLst/>
        </p:spPr>
        <p:txBody>
          <a:bodyPr vert="horz" wrap="square" lIns="91440" tIns="45720" rIns="91440" bIns="45720" numCol="1" rtlCol="0" anchor="ctr" anchorCtr="0" compatLnSpc="1">
            <a:prstTxWarp prst="textNoShape">
              <a:avLst/>
            </a:prstTxWarp>
          </a:bodyPr>
          <a:lstStyle>
            <a:lvl1pPr marL="0" indent="0" algn="l">
              <a:spcBef>
                <a:spcPts val="0"/>
              </a:spcBef>
              <a:spcAft>
                <a:spcPts val="0"/>
              </a:spcAft>
              <a:buClr>
                <a:schemeClr val="accent3"/>
              </a:buClr>
              <a:buSzPct val="75000"/>
              <a:buFont typeface="Wingdings"/>
              <a:buNone/>
              <a:defRPr sz="3200">
                <a:solidFill>
                  <a:schemeClr val="accent1"/>
                </a:solidFill>
                <a:latin typeface="+mn-lt"/>
                <a:ea typeface="+mn-ea"/>
                <a:cs typeface="+mn-cs"/>
              </a:defRPr>
            </a:lvl1pPr>
            <a:lvl2pPr marL="742950" indent="-285750" algn="l">
              <a:spcBef>
                <a:spcPts val="0"/>
              </a:spcBef>
              <a:spcAft>
                <a:spcPts val="0"/>
              </a:spcAft>
              <a:buClr>
                <a:schemeClr val="accent3"/>
              </a:buClr>
              <a:buSzPct val="80000"/>
              <a:buFont typeface="Arial"/>
              <a:buChar char="•"/>
              <a:defRPr sz="2800">
                <a:solidFill>
                  <a:schemeClr val="tx1"/>
                </a:solidFill>
                <a:latin typeface="+mn-lt"/>
                <a:ea typeface="+mn-ea"/>
                <a:cs typeface="+mn-cs"/>
              </a:defRPr>
            </a:lvl2pPr>
            <a:lvl3pPr marL="1143000" indent="-228600" algn="l">
              <a:spcBef>
                <a:spcPts val="0"/>
              </a:spcBef>
              <a:spcAft>
                <a:spcPts val="0"/>
              </a:spcAft>
              <a:buClr>
                <a:schemeClr val="accent3"/>
              </a:buClr>
              <a:buSzPct val="65000"/>
              <a:buFont typeface="Arial"/>
              <a:buChar char="•"/>
              <a:defRPr sz="2400">
                <a:solidFill>
                  <a:schemeClr val="tx1"/>
                </a:solidFill>
                <a:latin typeface="+mn-lt"/>
                <a:ea typeface="+mn-ea"/>
                <a:cs typeface="+mn-cs"/>
              </a:defRPr>
            </a:lvl3pPr>
            <a:lvl4pPr marL="1600200" indent="-228600" algn="l">
              <a:spcBef>
                <a:spcPts val="0"/>
              </a:spcBef>
              <a:spcAft>
                <a:spcPts val="0"/>
              </a:spcAft>
              <a:buClr>
                <a:schemeClr val="accent3"/>
              </a:buClr>
              <a:buSzPct val="70000"/>
              <a:buFont typeface="Arial"/>
              <a:buChar char="•"/>
              <a:defRPr sz="2000">
                <a:solidFill>
                  <a:schemeClr val="tx1"/>
                </a:solidFill>
                <a:latin typeface="+mn-lt"/>
                <a:ea typeface="+mn-ea"/>
                <a:cs typeface="+mn-cs"/>
              </a:defRPr>
            </a:lvl4pPr>
            <a:lvl5pPr marL="2057400" indent="-228600" algn="l">
              <a:spcBef>
                <a:spcPts val="0"/>
              </a:spcBef>
              <a:spcAft>
                <a:spcPts val="0"/>
              </a:spcAft>
              <a:buClr>
                <a:schemeClr val="accent3"/>
              </a:buClr>
              <a:buFont typeface="Arial"/>
              <a:buChar char="•"/>
              <a:defRPr sz="2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ctr">
              <a:defRPr/>
            </a:pPr>
            <a:r>
              <a:rPr lang="ru-RU" sz="2800" b="1" dirty="0">
                <a:solidFill>
                  <a:srgbClr val="00B050"/>
                </a:solidFill>
              </a:rPr>
              <a:t>Автономная некоммерческая</a:t>
            </a:r>
            <a:endParaRPr dirty="0">
              <a:solidFill>
                <a:srgbClr val="00B050"/>
              </a:solidFill>
            </a:endParaRPr>
          </a:p>
          <a:p>
            <a:pPr algn="ctr">
              <a:defRPr/>
            </a:pPr>
            <a:r>
              <a:rPr lang="ru-RU" sz="2800" b="1" dirty="0">
                <a:solidFill>
                  <a:srgbClr val="00B050"/>
                </a:solidFill>
              </a:rPr>
              <a:t>организация </a:t>
            </a:r>
            <a:endParaRPr dirty="0">
              <a:solidFill>
                <a:srgbClr val="00B050"/>
              </a:solidFill>
            </a:endParaRPr>
          </a:p>
          <a:p>
            <a:pPr algn="ctr">
              <a:defRPr/>
            </a:pPr>
            <a:r>
              <a:rPr lang="ru-RU" sz="2800" b="1" dirty="0">
                <a:solidFill>
                  <a:srgbClr val="00B050"/>
                </a:solidFill>
              </a:rPr>
              <a:t>Социальная служба «</a:t>
            </a:r>
            <a:r>
              <a:rPr lang="ru-RU" sz="2800" b="1" dirty="0" err="1">
                <a:solidFill>
                  <a:srgbClr val="00B050"/>
                </a:solidFill>
              </a:rPr>
              <a:t>Оптима</a:t>
            </a:r>
            <a:r>
              <a:rPr lang="ru-RU" sz="2800" b="1" dirty="0">
                <a:solidFill>
                  <a:srgbClr val="00B050"/>
                </a:solidFill>
              </a:rPr>
              <a:t>»</a:t>
            </a:r>
            <a:endParaRPr dirty="0">
              <a:solidFill>
                <a:srgbClr val="00B050"/>
              </a:solidFill>
            </a:endParaRPr>
          </a:p>
        </p:txBody>
      </p:sp>
      <p:pic>
        <p:nvPicPr>
          <p:cNvPr id="5" name="Рисунок 4"/>
          <p:cNvPicPr>
            <a:picLocks noChangeAspect="1"/>
          </p:cNvPicPr>
          <p:nvPr/>
        </p:nvPicPr>
        <p:blipFill>
          <a:blip r:embed="rId2"/>
          <a:stretch/>
        </p:blipFill>
        <p:spPr bwMode="auto">
          <a:xfrm>
            <a:off x="2483767" y="2480724"/>
            <a:ext cx="4320480" cy="34756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178" name="Прямоугольник 2"/>
          <p:cNvSpPr>
            <a:spLocks noGrp="1" noChangeArrowheads="1"/>
          </p:cNvSpPr>
          <p:nvPr>
            <p:ph type="title"/>
          </p:nvPr>
        </p:nvSpPr>
        <p:spPr bwMode="auto">
          <a:xfrm>
            <a:off x="539552" y="188640"/>
            <a:ext cx="6547048" cy="517762"/>
          </a:xfrm>
        </p:spPr>
        <p:txBody>
          <a:bodyPr rtlCol="0"/>
          <a:lstStyle/>
          <a:p>
            <a:pPr algn="ctr">
              <a:defRPr/>
            </a:pPr>
            <a:r>
              <a:rPr lang="ru-RU" sz="2400" dirty="0">
                <a:solidFill>
                  <a:srgbClr val="00B050"/>
                </a:solidFill>
                <a:latin typeface="+mn-lt"/>
              </a:rPr>
              <a:t>Введение</a:t>
            </a:r>
          </a:p>
        </p:txBody>
      </p:sp>
      <p:sp>
        <p:nvSpPr>
          <p:cNvPr id="19" name="Текст 18"/>
          <p:cNvSpPr>
            <a:spLocks noGrp="1"/>
          </p:cNvSpPr>
          <p:nvPr>
            <p:ph type="body" sz="quarter" idx="13"/>
          </p:nvPr>
        </p:nvSpPr>
        <p:spPr bwMode="auto">
          <a:xfrm>
            <a:off x="107504" y="836712"/>
            <a:ext cx="4968552" cy="5735244"/>
          </a:xfrm>
        </p:spPr>
        <p:txBody>
          <a:bodyPr rtlCol="0"/>
          <a:lstStyle/>
          <a:p>
            <a:pPr algn="just">
              <a:defRPr/>
            </a:pPr>
            <a:r>
              <a:rPr lang="ru-RU" sz="1100" dirty="0"/>
              <a:t>Автономная некоммерческая организация Социальная служба «</a:t>
            </a:r>
            <a:r>
              <a:rPr lang="ru-RU" sz="1100" dirty="0" err="1"/>
              <a:t>Оптима</a:t>
            </a:r>
            <a:r>
              <a:rPr lang="ru-RU" sz="1100" dirty="0"/>
              <a:t>» создана  на основании Свидетельства о государственной регистрации некоммерческой организации Управления Министерства юстиции Российской Федерации по Республике Хакасия 15 июня 2017 года. </a:t>
            </a:r>
          </a:p>
          <a:p>
            <a:pPr algn="just">
              <a:defRPr/>
            </a:pPr>
            <a:r>
              <a:rPr lang="ru-RU" sz="1100" dirty="0"/>
              <a:t>Деятельность по предоставлению получателям социальных услуг в форме социального обслуживания на дому АНО СС «</a:t>
            </a:r>
            <a:r>
              <a:rPr lang="ru-RU" sz="1100" dirty="0" err="1"/>
              <a:t>Оптима</a:t>
            </a:r>
            <a:r>
              <a:rPr lang="ru-RU" sz="1100" dirty="0"/>
              <a:t>» осуществляется с 1 августа 2017 года.  </a:t>
            </a:r>
            <a:endParaRPr dirty="0"/>
          </a:p>
          <a:p>
            <a:pPr algn="just">
              <a:defRPr/>
            </a:pPr>
            <a:r>
              <a:rPr lang="ru-RU" sz="1100" dirty="0"/>
              <a:t>Учредителем автономной некоммерческой организации является:</a:t>
            </a:r>
            <a:endParaRPr dirty="0"/>
          </a:p>
          <a:p>
            <a:pPr algn="just">
              <a:defRPr/>
            </a:pPr>
            <a:r>
              <a:rPr lang="ru-RU" sz="1100" dirty="0" err="1"/>
              <a:t>Баклажанская</a:t>
            </a:r>
            <a:r>
              <a:rPr lang="ru-RU" sz="1100" dirty="0"/>
              <a:t> Марина Георгиевна</a:t>
            </a:r>
            <a:endParaRPr dirty="0"/>
          </a:p>
          <a:p>
            <a:pPr algn="just">
              <a:defRPr/>
            </a:pPr>
            <a:r>
              <a:rPr lang="ru-RU" sz="1100" dirty="0"/>
              <a:t>Юридический адрес: 655603, Заводской микрорайон, дом 53, квартира 90.</a:t>
            </a:r>
            <a:endParaRPr dirty="0"/>
          </a:p>
          <a:p>
            <a:pPr algn="just">
              <a:defRPr/>
            </a:pPr>
            <a:r>
              <a:rPr lang="ru-RU" sz="1100" dirty="0"/>
              <a:t>Фактический адрес: 655603, Заводской микрорайон, дом 9, офис 1.</a:t>
            </a:r>
            <a:endParaRPr dirty="0"/>
          </a:p>
          <a:p>
            <a:pPr algn="just">
              <a:defRPr/>
            </a:pPr>
            <a:r>
              <a:rPr lang="ru-RU" sz="1100" i="1" dirty="0"/>
              <a:t>Телефон: 89835850785, 8-39042-60009</a:t>
            </a:r>
            <a:endParaRPr lang="ru-RU" sz="1100" dirty="0"/>
          </a:p>
          <a:p>
            <a:pPr algn="just">
              <a:defRPr/>
            </a:pPr>
            <a:r>
              <a:rPr lang="ru-RU" sz="1100" i="1" dirty="0"/>
              <a:t>Сайт АНО СС «</a:t>
            </a:r>
            <a:r>
              <a:rPr lang="ru-RU" sz="1100" i="1" dirty="0" err="1"/>
              <a:t>Оптима</a:t>
            </a:r>
            <a:r>
              <a:rPr lang="ru-RU" sz="1100" i="1" dirty="0"/>
              <a:t>»: </a:t>
            </a:r>
            <a:r>
              <a:rPr lang="en-US" sz="1100" u="sng" dirty="0">
                <a:hlinkClick r:id="rId2" tooltip="http://sayanoptima.umi.ru/"/>
              </a:rPr>
              <a:t>http://sayanoptima.umi.ru/</a:t>
            </a:r>
            <a:endParaRPr lang="ru-RU" sz="1100" dirty="0"/>
          </a:p>
          <a:p>
            <a:pPr algn="just">
              <a:defRPr/>
            </a:pPr>
            <a:r>
              <a:rPr lang="en-US" sz="1100" i="1" dirty="0"/>
              <a:t> E</a:t>
            </a:r>
            <a:r>
              <a:rPr lang="ru-RU" sz="1100" i="1" dirty="0"/>
              <a:t>-</a:t>
            </a:r>
            <a:r>
              <a:rPr lang="en-US" sz="1100" i="1" dirty="0"/>
              <a:t>mail</a:t>
            </a:r>
            <a:r>
              <a:rPr lang="ru-RU" sz="1100" i="1" dirty="0"/>
              <a:t>:</a:t>
            </a:r>
            <a:r>
              <a:rPr lang="ru-RU" sz="1100" dirty="0"/>
              <a:t> sayanoptima@gmail.com</a:t>
            </a:r>
            <a:endParaRPr dirty="0"/>
          </a:p>
          <a:p>
            <a:pPr algn="just">
              <a:defRPr/>
            </a:pPr>
            <a:r>
              <a:rPr lang="ru-RU" sz="1100" dirty="0"/>
              <a:t>Режим работы:</a:t>
            </a:r>
            <a:endParaRPr dirty="0"/>
          </a:p>
          <a:p>
            <a:pPr algn="just">
              <a:defRPr/>
            </a:pPr>
            <a:r>
              <a:rPr lang="ru-RU" sz="1100" dirty="0" err="1"/>
              <a:t>Пн-Пт</a:t>
            </a:r>
            <a:r>
              <a:rPr lang="ru-RU" sz="1100" dirty="0"/>
              <a:t>: 08:00-17:00, обед: 12:00-13:00</a:t>
            </a:r>
            <a:endParaRPr dirty="0"/>
          </a:p>
          <a:p>
            <a:pPr algn="just">
              <a:defRPr/>
            </a:pPr>
            <a:r>
              <a:rPr lang="ru-RU" sz="1100" dirty="0"/>
              <a:t>Директор АНО СС «</a:t>
            </a:r>
            <a:r>
              <a:rPr lang="ru-RU" sz="1100" dirty="0" err="1"/>
              <a:t>Оптима</a:t>
            </a:r>
            <a:r>
              <a:rPr lang="ru-RU" sz="1100" dirty="0"/>
              <a:t>»  - </a:t>
            </a:r>
            <a:r>
              <a:rPr lang="ru-RU" sz="1100" dirty="0" err="1"/>
              <a:t>Баклажанская</a:t>
            </a:r>
            <a:r>
              <a:rPr lang="ru-RU" sz="1100" dirty="0"/>
              <a:t> Марина Георгиевна</a:t>
            </a:r>
            <a:endParaRPr dirty="0"/>
          </a:p>
          <a:p>
            <a:pPr algn="just">
              <a:defRPr/>
            </a:pPr>
            <a:endParaRPr lang="ru-RU" sz="1100" dirty="0"/>
          </a:p>
          <a:p>
            <a:pPr algn="just">
              <a:defRPr/>
            </a:pPr>
            <a:r>
              <a:rPr lang="ru-RU" sz="1100" dirty="0"/>
              <a:t>Является юридическим лицом, имеет самостоятельный баланс, владеет закрепленным за ним в оперативном управлении имуществом, имеет расчетный счет  в кредитных организациях, смету, печать установленного образца, штамп и бланки со своим наименованием. АНО СС «Оптима» осуществляет свою деятельность на основании Устава.</a:t>
            </a:r>
          </a:p>
          <a:p>
            <a:pPr algn="just">
              <a:defRPr/>
            </a:pPr>
            <a:endParaRPr lang="ru-RU" sz="1100" dirty="0"/>
          </a:p>
          <a:p>
            <a:pPr algn="just">
              <a:defRPr/>
            </a:pPr>
            <a:r>
              <a:rPr lang="ru-RU" sz="1100" dirty="0"/>
              <a:t>Организация обслуживает 320 получателей социальных услуг на территории г. Саяногорска и </a:t>
            </a:r>
            <a:r>
              <a:rPr lang="ru-RU" sz="1100" dirty="0" err="1"/>
              <a:t>Бейского</a:t>
            </a:r>
            <a:r>
              <a:rPr lang="ru-RU" sz="1100" dirty="0"/>
              <a:t> района Республики Хакасия,  а также включена в реестр поставщиков социальных услуг Красноярского края.</a:t>
            </a:r>
          </a:p>
          <a:p>
            <a:pPr algn="just">
              <a:defRPr/>
            </a:pPr>
            <a:endParaRPr lang="ru-RU" sz="1100" dirty="0"/>
          </a:p>
          <a:p>
            <a:pPr algn="just">
              <a:defRPr/>
            </a:pPr>
            <a:r>
              <a:rPr lang="ru-RU" sz="1100" dirty="0"/>
              <a:t>В 2022 году организация также получила статус </a:t>
            </a:r>
            <a:r>
              <a:rPr lang="ru-RU" sz="1100" dirty="0" err="1"/>
              <a:t>ДоброЦентра</a:t>
            </a:r>
            <a:r>
              <a:rPr lang="ru-RU" sz="1100" dirty="0"/>
              <a:t> по социальной франшизе Ассоциации волонтерских центров.</a:t>
            </a:r>
          </a:p>
        </p:txBody>
      </p:sp>
      <p:sp>
        <p:nvSpPr>
          <p:cNvPr id="20" name="Текст 19"/>
          <p:cNvSpPr>
            <a:spLocks noGrp="1"/>
          </p:cNvSpPr>
          <p:nvPr>
            <p:ph type="body" sz="quarter" idx="14"/>
          </p:nvPr>
        </p:nvSpPr>
        <p:spPr bwMode="auto">
          <a:xfrm>
            <a:off x="5076056" y="1719611"/>
            <a:ext cx="4067944" cy="1421357"/>
          </a:xfrm>
        </p:spPr>
        <p:txBody>
          <a:bodyPr rtlCol="0"/>
          <a:lstStyle/>
          <a:p>
            <a:pPr algn="ctr">
              <a:defRPr/>
            </a:pPr>
            <a:r>
              <a:rPr lang="ru-RU" sz="1800" b="1" dirty="0">
                <a:solidFill>
                  <a:srgbClr val="0070C0"/>
                </a:solidFill>
              </a:rPr>
              <a:t>Наша цель:</a:t>
            </a:r>
            <a:endParaRPr dirty="0"/>
          </a:p>
          <a:p>
            <a:pPr>
              <a:defRPr/>
            </a:pPr>
            <a:r>
              <a:rPr lang="ru-RU" dirty="0">
                <a:solidFill>
                  <a:srgbClr val="00B050"/>
                </a:solidFill>
              </a:rPr>
              <a:t>предоставление услуг по оказанию гражданам помощи в улучшении их  социального положения и качества жизни</a:t>
            </a:r>
          </a:p>
        </p:txBody>
      </p:sp>
      <p:grpSp>
        <p:nvGrpSpPr>
          <p:cNvPr id="13" name="Группа 12" descr="дата, веб-сайт, номер страницы"/>
          <p:cNvGrpSpPr/>
          <p:nvPr/>
        </p:nvGrpSpPr>
        <p:grpSpPr bwMode="auto">
          <a:xfrm>
            <a:off x="4648200" y="6552527"/>
            <a:ext cx="4153269" cy="228600"/>
            <a:chOff x="4648200" y="6552527"/>
            <a:chExt cx="4153269" cy="228600"/>
          </a:xfrm>
        </p:grpSpPr>
        <p:sp>
          <p:nvSpPr>
            <p:cNvPr id="14" name="Прямоугольник 18"/>
            <p:cNvSpPr txBox="1">
              <a:spLocks noChangeArrowheads="1"/>
            </p:cNvSpPr>
            <p:nvPr/>
          </p:nvSpPr>
          <p:spPr bwMode="auto">
            <a:xfrm>
              <a:off x="8305800" y="6552527"/>
              <a:ext cx="495669" cy="228600"/>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fld id="{2757A297-25DA-4E2C-BAB7-44199D986FBE}" type="slidenum">
                <a:rPr lang="ru-RU" sz="1200">
                  <a:solidFill>
                    <a:schemeClr val="accent5"/>
                  </a:solidFill>
                  <a:latin typeface="+mj-lt"/>
                </a:rPr>
                <a:t>2</a:t>
              </a:fld>
              <a:endParaRPr lang="ru-RU" sz="1200" dirty="0">
                <a:solidFill>
                  <a:schemeClr val="accent5"/>
                </a:solidFill>
                <a:latin typeface="+mj-lt"/>
              </a:endParaRPr>
            </a:p>
          </p:txBody>
        </p:sp>
        <p:sp>
          <p:nvSpPr>
            <p:cNvPr id="16" name="Прямоугольник 18"/>
            <p:cNvSpPr txBox="1">
              <a:spLocks noChangeArrowheads="1"/>
            </p:cNvSpPr>
            <p:nvPr/>
          </p:nvSpPr>
          <p:spPr bwMode="auto">
            <a:xfrm>
              <a:off x="4648200" y="6552527"/>
              <a:ext cx="1185999" cy="227927"/>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defRPr/>
              </a:pPr>
              <a:endParaRPr lang="ru-RU" sz="1200">
                <a:solidFill>
                  <a:schemeClr val="accent5"/>
                </a:solidFill>
                <a:latin typeface="+mj-lt"/>
              </a:endParaRPr>
            </a:p>
          </p:txBody>
        </p:sp>
      </p:grpSp>
      <p:pic>
        <p:nvPicPr>
          <p:cNvPr id="5" name="Рисунок 4"/>
          <p:cNvPicPr>
            <a:picLocks noChangeAspect="1"/>
          </p:cNvPicPr>
          <p:nvPr/>
        </p:nvPicPr>
        <p:blipFill>
          <a:blip r:embed="rId3"/>
          <a:stretch/>
        </p:blipFill>
        <p:spPr bwMode="auto">
          <a:xfrm>
            <a:off x="7452320" y="207871"/>
            <a:ext cx="1557462" cy="1458095"/>
          </a:xfrm>
          <a:prstGeom prst="rect">
            <a:avLst/>
          </a:prstGeom>
        </p:spPr>
      </p:pic>
      <p:pic>
        <p:nvPicPr>
          <p:cNvPr id="2" name="Рисунок 1"/>
          <p:cNvPicPr>
            <a:picLocks noChangeAspect="1"/>
          </p:cNvPicPr>
          <p:nvPr/>
        </p:nvPicPr>
        <p:blipFill>
          <a:blip r:embed="rId4"/>
          <a:stretch/>
        </p:blipFill>
        <p:spPr bwMode="auto">
          <a:xfrm>
            <a:off x="5327621" y="3158642"/>
            <a:ext cx="3176875" cy="33573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202" name="Прямоугольник 2"/>
          <p:cNvSpPr>
            <a:spLocks noGrp="1" noChangeArrowheads="1"/>
          </p:cNvSpPr>
          <p:nvPr>
            <p:ph type="title"/>
          </p:nvPr>
        </p:nvSpPr>
        <p:spPr bwMode="auto">
          <a:xfrm>
            <a:off x="899592" y="404663"/>
            <a:ext cx="6403031" cy="489133"/>
          </a:xfrm>
        </p:spPr>
        <p:txBody>
          <a:bodyPr rtlCol="0"/>
          <a:lstStyle/>
          <a:p>
            <a:pPr algn="ctr">
              <a:defRPr/>
            </a:pPr>
            <a:r>
              <a:rPr lang="ru-RU" sz="3600" b="1" dirty="0">
                <a:ln w="9525">
                  <a:solidFill>
                    <a:schemeClr val="bg1"/>
                  </a:solidFill>
                  <a:prstDash val="solid"/>
                </a:ln>
                <a:solidFill>
                  <a:srgbClr val="00B050"/>
                </a:solidFill>
                <a:latin typeface="+mn-lt"/>
              </a:rPr>
              <a:t>Краткое описание:</a:t>
            </a:r>
            <a:endParaRPr lang="ru-RU" sz="3600" dirty="0">
              <a:solidFill>
                <a:srgbClr val="00B050"/>
              </a:solidFill>
              <a:latin typeface="+mn-lt"/>
            </a:endParaRPr>
          </a:p>
        </p:txBody>
      </p:sp>
      <p:sp>
        <p:nvSpPr>
          <p:cNvPr id="22" name="Текст 19"/>
          <p:cNvSpPr>
            <a:spLocks noGrp="1"/>
          </p:cNvSpPr>
          <p:nvPr>
            <p:ph type="body" sz="quarter" idx="14"/>
          </p:nvPr>
        </p:nvSpPr>
        <p:spPr bwMode="auto">
          <a:xfrm>
            <a:off x="4355976" y="3005336"/>
            <a:ext cx="4608511" cy="3572279"/>
          </a:xfrm>
        </p:spPr>
        <p:txBody>
          <a:bodyPr rtlCol="0"/>
          <a:lstStyle/>
          <a:p>
            <a:pPr algn="just">
              <a:defRPr/>
            </a:pPr>
            <a:r>
              <a:rPr lang="ru-RU" sz="1100" dirty="0"/>
              <a:t>.</a:t>
            </a:r>
          </a:p>
        </p:txBody>
      </p:sp>
      <p:pic>
        <p:nvPicPr>
          <p:cNvPr id="2" name="Рисунок 1"/>
          <p:cNvPicPr>
            <a:picLocks noChangeAspect="1"/>
          </p:cNvPicPr>
          <p:nvPr/>
        </p:nvPicPr>
        <p:blipFill>
          <a:blip r:embed="rId2"/>
          <a:stretch/>
        </p:blipFill>
        <p:spPr bwMode="auto">
          <a:xfrm>
            <a:off x="7178786" y="260648"/>
            <a:ext cx="1965214" cy="1407418"/>
          </a:xfrm>
          <a:prstGeom prst="rect">
            <a:avLst/>
          </a:prstGeom>
        </p:spPr>
      </p:pic>
      <p:sp>
        <p:nvSpPr>
          <p:cNvPr id="7" name="Прямоугольник 18"/>
          <p:cNvSpPr txBox="1">
            <a:spLocks noChangeArrowheads="1"/>
          </p:cNvSpPr>
          <p:nvPr/>
        </p:nvSpPr>
        <p:spPr bwMode="auto">
          <a:xfrm>
            <a:off x="8305800" y="6552527"/>
            <a:ext cx="495669" cy="228600"/>
          </a:xfrm>
          <a:prstGeom prst="rect">
            <a:avLst/>
          </a:prstGeom>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endParaRPr lang="ru-RU" sz="1200">
              <a:solidFill>
                <a:schemeClr val="accent5"/>
              </a:solidFill>
              <a:latin typeface="+mj-lt"/>
            </a:endParaRPr>
          </a:p>
        </p:txBody>
      </p:sp>
      <p:sp>
        <p:nvSpPr>
          <p:cNvPr id="3" name="Прямоугольник 2"/>
          <p:cNvSpPr/>
          <p:nvPr/>
        </p:nvSpPr>
        <p:spPr>
          <a:xfrm>
            <a:off x="187126" y="1642248"/>
            <a:ext cx="8784974" cy="5170646"/>
          </a:xfrm>
          <a:prstGeom prst="rect">
            <a:avLst/>
          </a:prstGeom>
        </p:spPr>
        <p:txBody>
          <a:bodyPr wrap="square">
            <a:spAutoFit/>
          </a:bodyPr>
          <a:lstStyle/>
          <a:p>
            <a:pPr algn="just"/>
            <a:r>
              <a:rPr lang="ru-RU" sz="1100" dirty="0"/>
              <a:t>Автономная некоммерческая организация Социальная служба "</a:t>
            </a:r>
            <a:r>
              <a:rPr lang="ru-RU" sz="1100" dirty="0" err="1"/>
              <a:t>Оптима</a:t>
            </a:r>
            <a:r>
              <a:rPr lang="ru-RU" sz="1100" dirty="0"/>
              <a:t>" оказывает социальные услуги в форме социального обслуживания на дому гражданам пожилого возраста, гражданам с инвалидностью и семьям с детьми – инвалидами в городе Саяногорске Республики Хакасия с 2017 года. С 2018 года социальные услуги в форме социального обслуживания на дому гражданам пожилого возраста, гражданам с инвалидностью и семьям с детьми – инвалидами в городе оказываются и на территории МО </a:t>
            </a:r>
            <a:r>
              <a:rPr lang="ru-RU" sz="1100" dirty="0" err="1"/>
              <a:t>Бейский</a:t>
            </a:r>
            <a:r>
              <a:rPr lang="ru-RU" sz="1100" dirty="0"/>
              <a:t> район Республики Хакасия.</a:t>
            </a:r>
          </a:p>
          <a:p>
            <a:pPr algn="just"/>
            <a:r>
              <a:rPr lang="ru-RU" sz="1100" dirty="0"/>
              <a:t>Социальные услуги на дому вполне привычны и понятны - помощь в покупке продуктов и лекарств, помощь в приготовлении пищи, приготовление пищи, кормление, уборка жилых помещений, стрижка ногтей, смена постельного белья, помощь в получении медицинских услуг и т.п.</a:t>
            </a:r>
          </a:p>
          <a:p>
            <a:pPr algn="just"/>
            <a:r>
              <a:rPr lang="ru-RU" sz="1100" dirty="0"/>
              <a:t>В связи с тем, что стандартных государственных услуг для удовлетворения потребностей получателей социальных услуг на практике оказалось недостаточно, с 2018 года, помимо стандартных социальных услуг АНО СС «</a:t>
            </a:r>
            <a:r>
              <a:rPr lang="ru-RU" sz="1100" dirty="0" err="1"/>
              <a:t>Оптима</a:t>
            </a:r>
            <a:r>
              <a:rPr lang="ru-RU" sz="1100" dirty="0"/>
              <a:t>»  стала предоставлять дополнительные социальные услуги. С 2020 года организация  стала верифицированной волонтерской организацией, привлекать волонтеров, а также активно участвовать конкурсах социальных проектов, привлекая грантовые средства и фандрайзинг. В 2022 году организация стала </a:t>
            </a:r>
            <a:r>
              <a:rPr lang="ru-RU" sz="1100" dirty="0" err="1"/>
              <a:t>ДоброЦентром</a:t>
            </a:r>
            <a:r>
              <a:rPr lang="ru-RU" sz="1100" dirty="0"/>
              <a:t> по социальной франшизе Ассоциации волонтерских центров.</a:t>
            </a:r>
          </a:p>
          <a:p>
            <a:pPr algn="just"/>
            <a:r>
              <a:rPr lang="ru-RU" sz="1100" dirty="0"/>
              <a:t>Основной целью социальной политики государства является повышение качества жизни людей с ограниченными возможностями здоровья. Немаловажную роль для реализации этой цели играет применение и функционирование новых социальных технологий и форм работы с данной категорией граждан, развитие сферы услуг для обеспечения права выбора гражданам, нуждающихся в получении социальных услуг. </a:t>
            </a:r>
          </a:p>
          <a:p>
            <a:pPr algn="just"/>
            <a:r>
              <a:rPr lang="ru-RU" sz="1100" dirty="0"/>
              <a:t>Придерживаясь цели социальной политики, помимо социальных услуг на дому, организация запустила проекты как долговременные так и краткосрочные: «Призма оптимизма», «Точка опоры», «Оранжевый кактус», «Пункт приема гуманитарной помощи», "Сигнал безопасности»,- Путевка в </a:t>
            </a:r>
            <a:r>
              <a:rPr lang="ru-RU" sz="1100" dirty="0" err="1"/>
              <a:t>жизнь»,«Оптимальный</a:t>
            </a:r>
            <a:r>
              <a:rPr lang="ru-RU" sz="1100" dirty="0"/>
              <a:t> патронаж», «День оранжевого настроения».</a:t>
            </a:r>
          </a:p>
          <a:p>
            <a:pPr algn="just"/>
            <a:endParaRPr lang="ru-RU" sz="1100" dirty="0"/>
          </a:p>
          <a:p>
            <a:pPr algn="just"/>
            <a:r>
              <a:rPr lang="ru-RU" sz="1100" dirty="0"/>
              <a:t>Также можно отметить волонтерские проекты 2019-2021 </a:t>
            </a:r>
            <a:r>
              <a:rPr lang="ru-RU" sz="1100" dirty="0" err="1"/>
              <a:t>гг</a:t>
            </a:r>
            <a:r>
              <a:rPr lang="ru-RU" sz="1100" dirty="0"/>
              <a:t>: "Шапка бобра", "Клубок добра", "Именины бабы Нины", "Ридикюли для бабули", "Корзина бабе Зине", "Зеленая память", "Щедрый бобр", "Сласти бабе Насте" и др., нацеленные на  повышение качества жизни граждан пожилого возраста, семей с детьми и людей, попавших в трудную жизненную ситуацию.</a:t>
            </a:r>
          </a:p>
          <a:p>
            <a:pPr algn="just"/>
            <a:r>
              <a:rPr lang="ru-RU" sz="1100" dirty="0"/>
              <a:t>- дополнительные социальные услуги (не входящие в перечень стандартных социальных услуг) - вид деятельности организации, приносящей доход, но не являющейся предпринимательской. Услуги введены с 2018 года.</a:t>
            </a:r>
          </a:p>
          <a:p>
            <a:pPr algn="just"/>
            <a:r>
              <a:rPr lang="ru-RU" sz="1100" dirty="0"/>
              <a:t>В 2021 году организация включена в реестр поставщиков социальных услуг на территории Красноярского края (но услуги пока не оказываются)</a:t>
            </a:r>
          </a:p>
          <a:p>
            <a:pPr algn="just"/>
            <a:endParaRPr lang="ru-RU" sz="1100" dirty="0"/>
          </a:p>
          <a:p>
            <a:pPr algn="just"/>
            <a:endParaRPr lang="ru-RU" sz="1100" dirty="0"/>
          </a:p>
        </p:txBody>
      </p:sp>
      <p:sp>
        <p:nvSpPr>
          <p:cNvPr id="8" name="Прямоугольник 18"/>
          <p:cNvSpPr txBox="1">
            <a:spLocks noChangeArrowheads="1"/>
          </p:cNvSpPr>
          <p:nvPr/>
        </p:nvSpPr>
        <p:spPr bwMode="auto">
          <a:xfrm>
            <a:off x="8460432" y="6552527"/>
            <a:ext cx="493437" cy="228600"/>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fld id="{2757A297-25DA-4E2C-BAB7-44199D986FBE}" type="slidenum">
              <a:rPr lang="ru-RU" sz="1200">
                <a:solidFill>
                  <a:schemeClr val="accent5"/>
                </a:solidFill>
                <a:latin typeface="+mj-lt"/>
              </a:rPr>
              <a:t>3</a:t>
            </a:fld>
            <a:endParaRPr lang="ru-RU" sz="1200" dirty="0">
              <a:solidFill>
                <a:schemeClr val="accent5"/>
              </a:solidFill>
              <a:latin typeface="+mj-lt"/>
            </a:endParaRPr>
          </a:p>
        </p:txBody>
      </p:sp>
    </p:spTree>
    <p:extLst>
      <p:ext uri="{BB962C8B-B14F-4D97-AF65-F5344CB8AC3E}">
        <p14:creationId xmlns:p14="http://schemas.microsoft.com/office/powerpoint/2010/main" val="76867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Прямоугольник 1"/>
          <p:cNvSpPr/>
          <p:nvPr/>
        </p:nvSpPr>
        <p:spPr bwMode="auto">
          <a:xfrm>
            <a:off x="1115616" y="188640"/>
            <a:ext cx="6480720" cy="830997"/>
          </a:xfrm>
          <a:prstGeom prst="rect">
            <a:avLst/>
          </a:prstGeom>
        </p:spPr>
        <p:txBody>
          <a:bodyPr wrap="square">
            <a:spAutoFit/>
          </a:bodyPr>
          <a:lstStyle/>
          <a:p>
            <a:pPr algn="ctr">
              <a:defRPr/>
            </a:pPr>
            <a:r>
              <a:rPr lang="ru-RU" sz="3200" b="1" dirty="0">
                <a:ln w="9525">
                  <a:solidFill>
                    <a:schemeClr val="bg1"/>
                  </a:solidFill>
                  <a:prstDash val="solid"/>
                </a:ln>
                <a:solidFill>
                  <a:srgbClr val="00B050"/>
                </a:solidFill>
                <a:latin typeface="+mn-lt"/>
              </a:rPr>
              <a:t>    </a:t>
            </a:r>
            <a:r>
              <a:rPr lang="ru-RU" sz="1600" b="1" dirty="0">
                <a:ln w="9525">
                  <a:solidFill>
                    <a:schemeClr val="bg1"/>
                  </a:solidFill>
                  <a:prstDash val="solid"/>
                </a:ln>
                <a:solidFill>
                  <a:srgbClr val="00B050"/>
                </a:solidFill>
                <a:latin typeface="+mn-lt"/>
              </a:rPr>
              <a:t>Проблемы получателей           социальных услуг </a:t>
            </a:r>
            <a:endParaRPr sz="1600" dirty="0">
              <a:solidFill>
                <a:srgbClr val="00B050"/>
              </a:solidFill>
              <a:latin typeface="+mn-lt"/>
            </a:endParaRPr>
          </a:p>
          <a:p>
            <a:pPr algn="ctr">
              <a:defRPr/>
            </a:pPr>
            <a:r>
              <a:rPr lang="ru-RU" sz="1600" b="1" dirty="0">
                <a:ln w="9525">
                  <a:solidFill>
                    <a:schemeClr val="bg1"/>
                  </a:solidFill>
                  <a:prstDash val="solid"/>
                </a:ln>
                <a:solidFill>
                  <a:srgbClr val="00B050"/>
                </a:solidFill>
                <a:latin typeface="+mn-lt"/>
              </a:rPr>
              <a:t> и пути их решения</a:t>
            </a:r>
            <a:r>
              <a:rPr lang="ru-RU" sz="1600" b="1" dirty="0">
                <a:ln w="9525">
                  <a:solidFill>
                    <a:schemeClr val="bg1"/>
                  </a:solidFill>
                  <a:prstDash val="solid"/>
                </a:ln>
                <a:solidFill>
                  <a:srgbClr val="00B050"/>
                </a:solidFill>
              </a:rPr>
              <a:t>:</a:t>
            </a:r>
            <a:endParaRPr lang="ru-RU" sz="1600" dirty="0">
              <a:solidFill>
                <a:srgbClr val="00B050"/>
              </a:solidFill>
            </a:endParaRPr>
          </a:p>
        </p:txBody>
      </p:sp>
      <p:pic>
        <p:nvPicPr>
          <p:cNvPr id="3" name="Рисунок 2"/>
          <p:cNvPicPr>
            <a:picLocks noChangeAspect="1"/>
          </p:cNvPicPr>
          <p:nvPr/>
        </p:nvPicPr>
        <p:blipFill>
          <a:blip r:embed="rId2"/>
          <a:stretch/>
        </p:blipFill>
        <p:spPr bwMode="auto">
          <a:xfrm>
            <a:off x="6948263" y="315111"/>
            <a:ext cx="2195735" cy="1316717"/>
          </a:xfrm>
          <a:prstGeom prst="rect">
            <a:avLst/>
          </a:prstGeom>
        </p:spPr>
      </p:pic>
      <p:grpSp>
        <p:nvGrpSpPr>
          <p:cNvPr id="4" name="Схема 3"/>
          <p:cNvGrpSpPr/>
          <p:nvPr/>
        </p:nvGrpSpPr>
        <p:grpSpPr bwMode="auto">
          <a:xfrm>
            <a:off x="295595" y="1988610"/>
            <a:ext cx="8270674" cy="4164598"/>
            <a:chOff x="-342656" y="0"/>
            <a:chExt cx="8270674" cy="4164598"/>
          </a:xfrm>
        </p:grpSpPr>
        <p:sp>
          <p:nvSpPr>
            <p:cNvPr id="6" name="Скругленный прямоугольник 5"/>
            <p:cNvSpPr/>
            <p:nvPr/>
          </p:nvSpPr>
          <p:spPr bwMode="auto">
            <a:xfrm>
              <a:off x="5696769" y="2699695"/>
              <a:ext cx="1932602" cy="1464297"/>
            </a:xfrm>
            <a:prstGeom prst="roundRect">
              <a:avLst>
                <a:gd name="adj" fmla="val 10000"/>
              </a:avLst>
            </a:prstGeom>
            <a:solidFill>
              <a:schemeClr val="lt1">
                <a:hueOff val="0"/>
                <a:satOff val="0"/>
                <a:lumOff val="0"/>
                <a:alphaOff val="0"/>
                <a:alpha val="90000"/>
              </a:schemeClr>
            </a:solidFill>
            <a:ln>
              <a:noFill/>
            </a:ln>
            <a:effectLst/>
          </p:spPr>
          <p:style>
            <a:lnRef idx="0">
              <a:srgbClr val="000000"/>
            </a:lnRef>
            <a:fillRef idx="1">
              <a:srgbClr val="000000"/>
            </a:fillRef>
            <a:effectRef idx="0">
              <a:srgbClr val="000000"/>
            </a:effectRef>
            <a:fontRef idx="minor"/>
          </p:style>
          <p:txBody>
            <a:bodyPr spcFirstLastPara="0" vert="horz" wrap="square" lIns="49529" tIns="49529" rIns="49529" bIns="49529" numCol="1" spcCol="1269" anchor="t" anchorCtr="0">
              <a:noAutofit/>
            </a:bodyPr>
            <a:lstStyle/>
            <a:p>
              <a:pPr marL="57150" lvl="1" indent="-57150" algn="l" defTabSz="444500">
                <a:lnSpc>
                  <a:spcPct val="90000"/>
                </a:lnSpc>
                <a:spcBef>
                  <a:spcPts val="0"/>
                </a:spcBef>
                <a:spcAft>
                  <a:spcPts val="0"/>
                </a:spcAft>
                <a:buChar char="••"/>
                <a:defRPr/>
              </a:pPr>
              <a:r>
                <a:rPr lang="ru-RU" sz="1000" dirty="0"/>
                <a:t> Социальное обслуживание на дому,</a:t>
              </a:r>
            </a:p>
            <a:p>
              <a:pPr marL="57150" lvl="1" indent="-57150" algn="l" defTabSz="444500">
                <a:lnSpc>
                  <a:spcPct val="90000"/>
                </a:lnSpc>
                <a:spcBef>
                  <a:spcPts val="0"/>
                </a:spcBef>
                <a:spcAft>
                  <a:spcPts val="0"/>
                </a:spcAft>
                <a:buChar char="••"/>
                <a:defRPr/>
              </a:pPr>
              <a:r>
                <a:rPr lang="ru-RU" sz="1000" dirty="0"/>
                <a:t>Проект «Точка опоры»</a:t>
              </a:r>
            </a:p>
            <a:p>
              <a:pPr marL="57150" lvl="1" indent="-57150" algn="l" defTabSz="444500">
                <a:lnSpc>
                  <a:spcPct val="90000"/>
                </a:lnSpc>
                <a:spcBef>
                  <a:spcPts val="0"/>
                </a:spcBef>
                <a:spcAft>
                  <a:spcPts val="0"/>
                </a:spcAft>
                <a:buChar char="••"/>
                <a:defRPr/>
              </a:pPr>
              <a:r>
                <a:rPr lang="ru-RU" sz="1000" dirty="0"/>
                <a:t>«Школа оптимальной заботы»</a:t>
              </a:r>
            </a:p>
          </p:txBody>
        </p:sp>
        <p:sp>
          <p:nvSpPr>
            <p:cNvPr id="7" name="Скругленный прямоугольник 6"/>
            <p:cNvSpPr/>
            <p:nvPr/>
          </p:nvSpPr>
          <p:spPr bwMode="auto">
            <a:xfrm>
              <a:off x="-280892" y="2950373"/>
              <a:ext cx="3024336" cy="1148276"/>
            </a:xfrm>
            <a:prstGeom prst="roundRect">
              <a:avLst>
                <a:gd name="adj" fmla="val 10000"/>
              </a:avLst>
            </a:prstGeom>
            <a:solidFill>
              <a:schemeClr val="lt1">
                <a:hueOff val="0"/>
                <a:satOff val="0"/>
                <a:lumOff val="0"/>
                <a:alphaOff val="0"/>
                <a:alpha val="90000"/>
              </a:schemeClr>
            </a:solidFill>
            <a:ln>
              <a:noFill/>
            </a:ln>
            <a:effectLst/>
          </p:spPr>
          <p:style>
            <a:lnRef idx="0">
              <a:srgbClr val="000000"/>
            </a:lnRef>
            <a:fillRef idx="1">
              <a:srgbClr val="000000"/>
            </a:fillRef>
            <a:effectRef idx="0">
              <a:srgbClr val="000000"/>
            </a:effectRef>
            <a:fontRef idx="minor"/>
          </p:style>
          <p:txBody>
            <a:bodyPr spcFirstLastPara="0" vert="horz" wrap="square" lIns="49529" tIns="49529" rIns="49529" bIns="49529" numCol="1" spcCol="1269" anchor="t" anchorCtr="0">
              <a:noAutofit/>
            </a:bodyPr>
            <a:lstStyle/>
            <a:p>
              <a:pPr marL="57150" lvl="1" indent="-57150" algn="l" defTabSz="444500">
                <a:lnSpc>
                  <a:spcPct val="90000"/>
                </a:lnSpc>
                <a:spcBef>
                  <a:spcPts val="0"/>
                </a:spcBef>
                <a:spcAft>
                  <a:spcPts val="0"/>
                </a:spcAft>
                <a:buChar char="••"/>
                <a:defRPr/>
              </a:pPr>
              <a:r>
                <a:rPr lang="ru-RU" sz="1000" dirty="0"/>
                <a:t>Социальное обслуживание на дому, в том числе социально – бытовые услуги и социально – медицинские услуги,</a:t>
              </a:r>
            </a:p>
            <a:p>
              <a:pPr marL="57150" lvl="1" indent="-57150" algn="l" defTabSz="444499">
                <a:lnSpc>
                  <a:spcPct val="90000"/>
                </a:lnSpc>
                <a:spcBef>
                  <a:spcPts val="0"/>
                </a:spcBef>
                <a:spcAft>
                  <a:spcPts val="0"/>
                </a:spcAft>
                <a:buChar char="••"/>
                <a:defRPr/>
              </a:pPr>
              <a:r>
                <a:rPr lang="ru-RU" sz="1000" dirty="0"/>
                <a:t>Проект «Оптимальный патронаж»</a:t>
              </a:r>
            </a:p>
            <a:p>
              <a:pPr marL="57150" lvl="1" indent="-57150" algn="l" defTabSz="444499">
                <a:lnSpc>
                  <a:spcPct val="90000"/>
                </a:lnSpc>
                <a:spcBef>
                  <a:spcPts val="0"/>
                </a:spcBef>
                <a:spcAft>
                  <a:spcPts val="0"/>
                </a:spcAft>
                <a:buChar char="••"/>
                <a:defRPr/>
              </a:pPr>
              <a:r>
                <a:rPr lang="ru-RU" sz="1000" dirty="0"/>
                <a:t>Развитие новых социальных услуг</a:t>
              </a:r>
            </a:p>
            <a:p>
              <a:pPr marL="57150" lvl="1" indent="-57150" algn="l" defTabSz="444499">
                <a:lnSpc>
                  <a:spcPct val="90000"/>
                </a:lnSpc>
                <a:spcBef>
                  <a:spcPts val="0"/>
                </a:spcBef>
                <a:spcAft>
                  <a:spcPts val="0"/>
                </a:spcAft>
                <a:buChar char="••"/>
                <a:defRPr/>
              </a:pPr>
              <a:r>
                <a:rPr lang="ru-RU" sz="1000" dirty="0"/>
                <a:t>Дополнительные социальные услуги</a:t>
              </a:r>
            </a:p>
            <a:p>
              <a:pPr marL="57150" lvl="1" indent="-57150" algn="l" defTabSz="444499">
                <a:lnSpc>
                  <a:spcPct val="90000"/>
                </a:lnSpc>
                <a:spcBef>
                  <a:spcPts val="0"/>
                </a:spcBef>
                <a:spcAft>
                  <a:spcPts val="0"/>
                </a:spcAft>
                <a:buChar char="••"/>
                <a:defRPr/>
              </a:pPr>
              <a:r>
                <a:rPr lang="ru-RU" sz="1000" dirty="0"/>
                <a:t>«Школа оптимальной заботы»</a:t>
              </a:r>
            </a:p>
          </p:txBody>
        </p:sp>
        <p:sp>
          <p:nvSpPr>
            <p:cNvPr id="8" name="Скругленный прямоугольник 7"/>
            <p:cNvSpPr/>
            <p:nvPr/>
          </p:nvSpPr>
          <p:spPr bwMode="auto">
            <a:xfrm>
              <a:off x="5335731" y="6"/>
              <a:ext cx="2592287" cy="1342348"/>
            </a:xfrm>
            <a:prstGeom prst="roundRect">
              <a:avLst>
                <a:gd name="adj" fmla="val 10000"/>
              </a:avLst>
            </a:prstGeom>
            <a:solidFill>
              <a:schemeClr val="lt1">
                <a:hueOff val="0"/>
                <a:satOff val="0"/>
                <a:lumOff val="0"/>
                <a:alphaOff val="0"/>
                <a:alpha val="90000"/>
              </a:schemeClr>
            </a:solidFill>
            <a:ln>
              <a:noFill/>
            </a:ln>
            <a:effectLst/>
          </p:spPr>
          <p:style>
            <a:lnRef idx="0">
              <a:srgbClr val="000000"/>
            </a:lnRef>
            <a:fillRef idx="1">
              <a:srgbClr val="000000"/>
            </a:fillRef>
            <a:effectRef idx="0">
              <a:srgbClr val="000000"/>
            </a:effectRef>
            <a:fontRef idx="minor"/>
          </p:style>
          <p:txBody>
            <a:bodyPr spcFirstLastPara="0" vert="horz" wrap="square" lIns="49529" tIns="49529" rIns="49529" bIns="49529" numCol="1" spcCol="1269" anchor="t" anchorCtr="0">
              <a:noAutofit/>
            </a:bodyPr>
            <a:lstStyle/>
            <a:p>
              <a:pPr marL="57150" lvl="1" indent="-57150" algn="l" defTabSz="444500">
                <a:lnSpc>
                  <a:spcPct val="90000"/>
                </a:lnSpc>
                <a:spcBef>
                  <a:spcPts val="0"/>
                </a:spcBef>
                <a:spcAft>
                  <a:spcPts val="0"/>
                </a:spcAft>
                <a:buChar char="••"/>
                <a:defRPr/>
              </a:pPr>
              <a:r>
                <a:rPr lang="ru-RU" sz="1000" dirty="0"/>
                <a:t>Социальное обслуживание на дому,</a:t>
              </a:r>
            </a:p>
            <a:p>
              <a:pPr marL="57150" lvl="1" indent="-57150" algn="l" defTabSz="444500">
                <a:lnSpc>
                  <a:spcPct val="90000"/>
                </a:lnSpc>
                <a:spcBef>
                  <a:spcPts val="0"/>
                </a:spcBef>
                <a:spcAft>
                  <a:spcPts val="0"/>
                </a:spcAft>
                <a:buChar char="••"/>
                <a:defRPr/>
              </a:pPr>
              <a:r>
                <a:rPr lang="ru-RU" sz="1000" dirty="0"/>
                <a:t>Акция «Именины бабы Нины»</a:t>
              </a:r>
            </a:p>
            <a:p>
              <a:pPr marL="57150" lvl="1" indent="-57150" algn="l" defTabSz="444500">
                <a:lnSpc>
                  <a:spcPct val="90000"/>
                </a:lnSpc>
                <a:spcBef>
                  <a:spcPts val="0"/>
                </a:spcBef>
                <a:spcAft>
                  <a:spcPts val="0"/>
                </a:spcAft>
                <a:buChar char="••"/>
                <a:defRPr/>
              </a:pPr>
              <a:r>
                <a:rPr lang="ru-RU" sz="1000" dirty="0"/>
                <a:t>Проект «Добрый старт»</a:t>
              </a:r>
            </a:p>
            <a:p>
              <a:pPr marL="57150" lvl="1" indent="-57150" algn="l" defTabSz="444500">
                <a:lnSpc>
                  <a:spcPct val="90000"/>
                </a:lnSpc>
                <a:spcBef>
                  <a:spcPts val="0"/>
                </a:spcBef>
                <a:spcAft>
                  <a:spcPts val="0"/>
                </a:spcAft>
                <a:buChar char="••"/>
                <a:defRPr/>
              </a:pPr>
              <a:r>
                <a:rPr lang="ru-RU" sz="1000" dirty="0"/>
                <a:t>Проект «Оранжевый кактус»</a:t>
              </a:r>
            </a:p>
            <a:p>
              <a:pPr marL="57150" lvl="1" indent="-57150" algn="l" defTabSz="444500">
                <a:lnSpc>
                  <a:spcPct val="90000"/>
                </a:lnSpc>
                <a:spcBef>
                  <a:spcPts val="0"/>
                </a:spcBef>
                <a:spcAft>
                  <a:spcPts val="0"/>
                </a:spcAft>
                <a:buChar char="••"/>
                <a:defRPr/>
              </a:pPr>
              <a:r>
                <a:rPr lang="ru-RU" sz="1000" dirty="0"/>
                <a:t>Проект «Сласти бабе Насте»</a:t>
              </a:r>
            </a:p>
            <a:p>
              <a:pPr marL="57150" lvl="1" indent="-57150" algn="l" defTabSz="444500">
                <a:lnSpc>
                  <a:spcPct val="90000"/>
                </a:lnSpc>
                <a:spcBef>
                  <a:spcPts val="0"/>
                </a:spcBef>
                <a:spcAft>
                  <a:spcPts val="0"/>
                </a:spcAft>
                <a:buChar char="••"/>
                <a:defRPr/>
              </a:pPr>
              <a:r>
                <a:rPr lang="ru-RU" sz="1000" dirty="0"/>
                <a:t>Дополнительные социальные услуги</a:t>
              </a:r>
            </a:p>
          </p:txBody>
        </p:sp>
        <p:sp>
          <p:nvSpPr>
            <p:cNvPr id="9" name="Скругленный прямоугольник 8"/>
            <p:cNvSpPr/>
            <p:nvPr/>
          </p:nvSpPr>
          <p:spPr bwMode="auto">
            <a:xfrm>
              <a:off x="-342656" y="0"/>
              <a:ext cx="2917519" cy="1429506"/>
            </a:xfrm>
            <a:prstGeom prst="roundRect">
              <a:avLst>
                <a:gd name="adj" fmla="val 10000"/>
              </a:avLst>
            </a:prstGeom>
            <a:solidFill>
              <a:schemeClr val="lt1">
                <a:hueOff val="0"/>
                <a:satOff val="0"/>
                <a:lumOff val="0"/>
                <a:alphaOff val="0"/>
                <a:alpha val="90000"/>
              </a:schemeClr>
            </a:solidFill>
            <a:ln>
              <a:noFill/>
            </a:ln>
            <a:effectLst/>
          </p:spPr>
          <p:style>
            <a:lnRef idx="0">
              <a:srgbClr val="000000"/>
            </a:lnRef>
            <a:fillRef idx="1">
              <a:srgbClr val="000000"/>
            </a:fillRef>
            <a:effectRef idx="0">
              <a:srgbClr val="000000"/>
            </a:effectRef>
            <a:fontRef idx="minor"/>
          </p:style>
          <p:txBody>
            <a:bodyPr spcFirstLastPara="0" vert="horz" wrap="square" lIns="49529" tIns="49529" rIns="49529" bIns="49529" numCol="1" spcCol="1269" anchor="t" anchorCtr="0">
              <a:noAutofit/>
            </a:bodyPr>
            <a:lstStyle/>
            <a:p>
              <a:pPr marL="57150" lvl="1" indent="-57150" algn="l" defTabSz="444500">
                <a:lnSpc>
                  <a:spcPct val="90000"/>
                </a:lnSpc>
                <a:spcBef>
                  <a:spcPts val="0"/>
                </a:spcBef>
                <a:spcAft>
                  <a:spcPts val="0"/>
                </a:spcAft>
                <a:buChar char="••"/>
                <a:defRPr/>
              </a:pPr>
              <a:r>
                <a:rPr lang="ru-RU" sz="1000" dirty="0"/>
                <a:t>Социальное обслуживание на дому, в том числе социально – психологический патронаж;</a:t>
              </a:r>
            </a:p>
            <a:p>
              <a:pPr marL="57150" lvl="1" indent="-57150" algn="l" defTabSz="444500">
                <a:lnSpc>
                  <a:spcPct val="90000"/>
                </a:lnSpc>
                <a:spcBef>
                  <a:spcPts val="0"/>
                </a:spcBef>
                <a:spcAft>
                  <a:spcPts val="0"/>
                </a:spcAft>
                <a:buChar char="••"/>
                <a:defRPr/>
              </a:pPr>
              <a:r>
                <a:rPr lang="ru-RU" sz="1000" dirty="0"/>
                <a:t>Проект «День оранжевого настроения»</a:t>
              </a:r>
            </a:p>
            <a:p>
              <a:pPr marL="57150" lvl="1" indent="-57150" algn="l" defTabSz="444500">
                <a:lnSpc>
                  <a:spcPct val="90000"/>
                </a:lnSpc>
                <a:spcBef>
                  <a:spcPts val="0"/>
                </a:spcBef>
                <a:spcAft>
                  <a:spcPts val="0"/>
                </a:spcAft>
                <a:buChar char="••"/>
                <a:defRPr/>
              </a:pPr>
              <a:r>
                <a:rPr lang="ru-RU" sz="1000" dirty="0"/>
                <a:t>Программа «Призма оптимизма»</a:t>
              </a:r>
            </a:p>
            <a:p>
              <a:pPr marL="57150" lvl="1" indent="-57150" algn="l" defTabSz="444500">
                <a:lnSpc>
                  <a:spcPct val="90000"/>
                </a:lnSpc>
                <a:spcBef>
                  <a:spcPts val="0"/>
                </a:spcBef>
                <a:spcAft>
                  <a:spcPts val="0"/>
                </a:spcAft>
                <a:buChar char="••"/>
                <a:defRPr/>
              </a:pPr>
              <a:r>
                <a:rPr lang="ru-RU" sz="1000" dirty="0"/>
                <a:t>«Школа оптимальной заботы»</a:t>
              </a:r>
            </a:p>
          </p:txBody>
        </p:sp>
        <p:sp>
          <p:nvSpPr>
            <p:cNvPr id="10" name="Круговая 9"/>
            <p:cNvSpPr/>
            <p:nvPr/>
          </p:nvSpPr>
          <p:spPr bwMode="auto">
            <a:xfrm>
              <a:off x="1921227" y="177928"/>
              <a:ext cx="1903220" cy="1934301"/>
            </a:xfrm>
            <a:prstGeom prst="pieWedge">
              <a:avLst/>
            </a:prstGeom>
            <a:solidFill>
              <a:schemeClr val="accent2">
                <a:hueOff val="0"/>
                <a:satOff val="0"/>
                <a:lumOff val="0"/>
                <a:alphaOff val="0"/>
              </a:schemeClr>
            </a:solidFill>
            <a:ln>
              <a:noFill/>
            </a:ln>
            <a:effectLst/>
          </p:spPr>
          <p:style>
            <a:lnRef idx="0">
              <a:srgbClr val="000000"/>
            </a:lnRef>
            <a:fillRef idx="1">
              <a:srgbClr val="000000"/>
            </a:fillRef>
            <a:effectRef idx="2">
              <a:srgbClr val="000000"/>
            </a:effectRef>
            <a:fontRef idx="minor">
              <a:schemeClr val="lt1"/>
            </a:fontRef>
          </p:style>
          <p:txBody>
            <a:bodyPr spcFirstLastPara="0" vert="horz" wrap="square" lIns="92455" tIns="92455" rIns="92455" bIns="92455" numCol="1" spcCol="1269" anchor="ctr" anchorCtr="0">
              <a:noAutofit/>
            </a:bodyPr>
            <a:lstStyle/>
            <a:p>
              <a:pPr lvl="0" algn="ctr" defTabSz="577849">
                <a:lnSpc>
                  <a:spcPct val="90000"/>
                </a:lnSpc>
                <a:spcBef>
                  <a:spcPts val="0"/>
                </a:spcBef>
                <a:spcAft>
                  <a:spcPts val="0"/>
                </a:spcAft>
                <a:defRPr/>
              </a:pPr>
              <a:r>
                <a:rPr lang="ru-RU" sz="1300" dirty="0"/>
                <a:t>Одиночество</a:t>
              </a:r>
            </a:p>
            <a:p>
              <a:pPr lvl="0" algn="ctr" defTabSz="577849">
                <a:lnSpc>
                  <a:spcPct val="90000"/>
                </a:lnSpc>
                <a:spcBef>
                  <a:spcPts val="0"/>
                </a:spcBef>
                <a:spcAft>
                  <a:spcPts val="0"/>
                </a:spcAft>
                <a:defRPr/>
              </a:pPr>
              <a:r>
                <a:rPr lang="ru-RU" sz="1300" dirty="0"/>
                <a:t>Ухудшение психологического благополучия</a:t>
              </a:r>
            </a:p>
          </p:txBody>
        </p:sp>
        <p:sp>
          <p:nvSpPr>
            <p:cNvPr id="11" name="Круговая 10"/>
            <p:cNvSpPr/>
            <p:nvPr/>
          </p:nvSpPr>
          <p:spPr bwMode="auto">
            <a:xfrm rot="5400000">
              <a:off x="3896817" y="193469"/>
              <a:ext cx="1934299" cy="1903220"/>
            </a:xfrm>
            <a:prstGeom prst="pieWedge">
              <a:avLst/>
            </a:prstGeom>
            <a:solidFill>
              <a:schemeClr val="accent2">
                <a:hueOff val="6559333"/>
                <a:satOff val="-890"/>
                <a:lumOff val="6536"/>
                <a:alphaOff val="0"/>
              </a:schemeClr>
            </a:solidFill>
            <a:ln>
              <a:noFill/>
            </a:ln>
            <a:effectLst/>
          </p:spPr>
          <p:style>
            <a:lnRef idx="0">
              <a:srgbClr val="000000"/>
            </a:lnRef>
            <a:fillRef idx="1">
              <a:srgbClr val="000000"/>
            </a:fillRef>
            <a:effectRef idx="2">
              <a:srgbClr val="000000"/>
            </a:effectRef>
            <a:fontRef idx="minor">
              <a:schemeClr val="lt1"/>
            </a:fontRef>
          </p:style>
          <p:txBody>
            <a:bodyPr spcFirstLastPara="0" vert="vert270" wrap="square" lIns="92455" tIns="92455" rIns="92455" bIns="92455" numCol="1" spcCol="1269" anchor="ctr" anchorCtr="0">
              <a:noAutofit/>
            </a:bodyPr>
            <a:lstStyle/>
            <a:p>
              <a:pPr lvl="0" algn="ctr" defTabSz="577849">
                <a:lnSpc>
                  <a:spcPct val="90000"/>
                </a:lnSpc>
                <a:spcBef>
                  <a:spcPts val="0"/>
                </a:spcBef>
                <a:spcAft>
                  <a:spcPts val="0"/>
                </a:spcAft>
                <a:defRPr/>
              </a:pPr>
              <a:endParaRPr lang="ru-RU" sz="1300" dirty="0"/>
            </a:p>
            <a:p>
              <a:pPr lvl="0" algn="ctr" defTabSz="577849">
                <a:lnSpc>
                  <a:spcPct val="90000"/>
                </a:lnSpc>
                <a:spcBef>
                  <a:spcPts val="0"/>
                </a:spcBef>
                <a:spcAft>
                  <a:spcPts val="0"/>
                </a:spcAft>
                <a:defRPr/>
              </a:pPr>
              <a:endParaRPr lang="ru-RU" sz="1300" dirty="0"/>
            </a:p>
            <a:p>
              <a:pPr lvl="0" algn="ctr" defTabSz="577849">
                <a:lnSpc>
                  <a:spcPct val="90000"/>
                </a:lnSpc>
                <a:spcBef>
                  <a:spcPts val="0"/>
                </a:spcBef>
                <a:spcAft>
                  <a:spcPts val="0"/>
                </a:spcAft>
                <a:defRPr/>
              </a:pPr>
              <a:r>
                <a:rPr lang="ru-RU" sz="1300" dirty="0"/>
                <a:t>Отсутствие досуга, социализации</a:t>
              </a:r>
            </a:p>
            <a:p>
              <a:pPr lvl="0" algn="ctr" defTabSz="577849">
                <a:lnSpc>
                  <a:spcPct val="90000"/>
                </a:lnSpc>
                <a:spcBef>
                  <a:spcPts val="0"/>
                </a:spcBef>
                <a:spcAft>
                  <a:spcPts val="0"/>
                </a:spcAft>
                <a:defRPr/>
              </a:pPr>
              <a:r>
                <a:rPr lang="ru-RU" sz="1300" dirty="0"/>
                <a:t>Самореализации, творческой реабилитации</a:t>
              </a:r>
            </a:p>
            <a:p>
              <a:pPr lvl="0" algn="ctr" defTabSz="577849">
                <a:lnSpc>
                  <a:spcPct val="90000"/>
                </a:lnSpc>
                <a:spcBef>
                  <a:spcPts val="0"/>
                </a:spcBef>
                <a:spcAft>
                  <a:spcPts val="0"/>
                </a:spcAft>
                <a:defRPr/>
              </a:pPr>
              <a:endParaRPr lang="ru-RU" sz="1300" dirty="0"/>
            </a:p>
          </p:txBody>
        </p:sp>
        <p:sp>
          <p:nvSpPr>
            <p:cNvPr id="12" name="Круговая 11"/>
            <p:cNvSpPr/>
            <p:nvPr/>
          </p:nvSpPr>
          <p:spPr bwMode="auto">
            <a:xfrm rot="10800000">
              <a:off x="3948213" y="2230299"/>
              <a:ext cx="1903220" cy="1934299"/>
            </a:xfrm>
            <a:prstGeom prst="pieWedge">
              <a:avLst/>
            </a:prstGeom>
            <a:solidFill>
              <a:schemeClr val="accent2">
                <a:hueOff val="13118666"/>
                <a:satOff val="-1780"/>
                <a:lumOff val="13072"/>
                <a:alphaOff val="0"/>
              </a:schemeClr>
            </a:solidFill>
            <a:ln>
              <a:noFill/>
            </a:ln>
            <a:effectLst/>
          </p:spPr>
          <p:style>
            <a:lnRef idx="0">
              <a:srgbClr val="000000"/>
            </a:lnRef>
            <a:fillRef idx="1">
              <a:srgbClr val="000000"/>
            </a:fillRef>
            <a:effectRef idx="2">
              <a:srgbClr val="000000"/>
            </a:effectRef>
            <a:fontRef idx="minor">
              <a:schemeClr val="lt1"/>
            </a:fontRef>
          </p:style>
          <p:txBody>
            <a:bodyPr rot="10800000" spcFirstLastPara="0" vert="horz" wrap="square" lIns="92455" tIns="92455" rIns="92455" bIns="92455" numCol="1" spcCol="1269" anchor="ctr" anchorCtr="0">
              <a:noAutofit/>
            </a:bodyPr>
            <a:lstStyle/>
            <a:p>
              <a:pPr lvl="0" algn="ctr" defTabSz="577849">
                <a:lnSpc>
                  <a:spcPct val="90000"/>
                </a:lnSpc>
                <a:spcBef>
                  <a:spcPts val="0"/>
                </a:spcBef>
                <a:spcAft>
                  <a:spcPts val="0"/>
                </a:spcAft>
                <a:defRPr/>
              </a:pPr>
              <a:r>
                <a:rPr lang="ru-RU" sz="1300"/>
                <a:t>Отсутствие возможности реабилитации </a:t>
              </a:r>
            </a:p>
          </p:txBody>
        </p:sp>
        <p:sp>
          <p:nvSpPr>
            <p:cNvPr id="13" name="Круговая 12"/>
            <p:cNvSpPr/>
            <p:nvPr/>
          </p:nvSpPr>
          <p:spPr bwMode="auto">
            <a:xfrm rot="16199999">
              <a:off x="1905687" y="2217114"/>
              <a:ext cx="1934299" cy="1903220"/>
            </a:xfrm>
            <a:prstGeom prst="pieWedge">
              <a:avLst/>
            </a:prstGeom>
            <a:solidFill>
              <a:schemeClr val="accent2">
                <a:hueOff val="19677999"/>
                <a:satOff val="-2670"/>
                <a:lumOff val="19608"/>
                <a:alphaOff val="0"/>
              </a:schemeClr>
            </a:solidFill>
            <a:ln>
              <a:noFill/>
            </a:ln>
            <a:effectLst/>
          </p:spPr>
          <p:style>
            <a:lnRef idx="0">
              <a:srgbClr val="000000"/>
            </a:lnRef>
            <a:fillRef idx="1">
              <a:srgbClr val="000000"/>
            </a:fillRef>
            <a:effectRef idx="2">
              <a:srgbClr val="000000"/>
            </a:effectRef>
            <a:fontRef idx="minor">
              <a:schemeClr val="lt1"/>
            </a:fontRef>
          </p:style>
          <p:txBody>
            <a:bodyPr spcFirstLastPara="0" vert="vert" wrap="square" lIns="92455" tIns="92455" rIns="92455" bIns="92455" numCol="1" spcCol="1269" anchor="ctr" anchorCtr="0">
              <a:noAutofit/>
            </a:bodyPr>
            <a:lstStyle/>
            <a:p>
              <a:pPr lvl="0" algn="ctr" defTabSz="577849">
                <a:lnSpc>
                  <a:spcPct val="90000"/>
                </a:lnSpc>
                <a:spcBef>
                  <a:spcPts val="0"/>
                </a:spcBef>
                <a:spcAft>
                  <a:spcPts val="0"/>
                </a:spcAft>
                <a:defRPr/>
              </a:pPr>
              <a:r>
                <a:rPr lang="ru-RU" sz="1300"/>
                <a:t>Ограничения здоровья</a:t>
              </a:r>
            </a:p>
          </p:txBody>
        </p:sp>
        <p:sp>
          <p:nvSpPr>
            <p:cNvPr id="14" name="Круговая стрелка 13"/>
            <p:cNvSpPr/>
            <p:nvPr/>
          </p:nvSpPr>
          <p:spPr bwMode="auto">
            <a:xfrm>
              <a:off x="3539844" y="1754853"/>
              <a:ext cx="657116" cy="580735"/>
            </a:xfrm>
            <a:prstGeom prst="circularArrow">
              <a:avLst>
                <a:gd name="adj1" fmla="val 12500"/>
                <a:gd name="adj2" fmla="val 1142319"/>
                <a:gd name="adj3" fmla="val 20457681"/>
                <a:gd name="adj4" fmla="val 10800000"/>
                <a:gd name="adj5" fmla="val 12500"/>
              </a:avLst>
            </a:prstGeom>
            <a:solidFill>
              <a:schemeClr val="accent2">
                <a:tint val="40000"/>
                <a:hueOff val="0"/>
                <a:satOff val="0"/>
                <a:lumOff val="0"/>
                <a:alphaOff val="0"/>
              </a:schemeClr>
            </a:solidFill>
            <a:ln>
              <a:noFill/>
            </a:ln>
            <a:effectLst/>
          </p:spPr>
          <p:style>
            <a:lnRef idx="0">
              <a:srgbClr val="000000"/>
            </a:lnRef>
            <a:fillRef idx="1">
              <a:srgbClr val="000000"/>
            </a:fillRef>
            <a:effectRef idx="0">
              <a:srgbClr val="000000"/>
            </a:effectRef>
            <a:fontRef idx="minor"/>
          </p:style>
        </p:sp>
        <p:sp>
          <p:nvSpPr>
            <p:cNvPr id="15" name="Круговая стрелка 14"/>
            <p:cNvSpPr/>
            <p:nvPr/>
          </p:nvSpPr>
          <p:spPr bwMode="auto">
            <a:xfrm rot="10800000">
              <a:off x="3539844" y="1978214"/>
              <a:ext cx="657116" cy="580735"/>
            </a:xfrm>
            <a:prstGeom prst="circularArrow">
              <a:avLst>
                <a:gd name="adj1" fmla="val 12500"/>
                <a:gd name="adj2" fmla="val 1142319"/>
                <a:gd name="adj3" fmla="val 20457681"/>
                <a:gd name="adj4" fmla="val 10800000"/>
                <a:gd name="adj5" fmla="val 12500"/>
              </a:avLst>
            </a:prstGeom>
            <a:solidFill>
              <a:schemeClr val="accent2">
                <a:tint val="40000"/>
                <a:hueOff val="0"/>
                <a:satOff val="0"/>
                <a:lumOff val="0"/>
                <a:alphaOff val="0"/>
              </a:schemeClr>
            </a:solidFill>
            <a:ln>
              <a:noFill/>
            </a:ln>
            <a:effectLst/>
          </p:spPr>
          <p:style>
            <a:lnRef idx="0">
              <a:srgbClr val="000000"/>
            </a:lnRef>
            <a:fillRef idx="1">
              <a:srgbClr val="000000"/>
            </a:fillRef>
            <a:effectRef idx="0">
              <a:srgbClr val="000000"/>
            </a:effectRef>
            <a:fontRef idx="minor"/>
          </p:style>
        </p:sp>
      </p:grpSp>
      <p:sp>
        <p:nvSpPr>
          <p:cNvPr id="5" name="Прямоугольник 18"/>
          <p:cNvSpPr txBox="1">
            <a:spLocks noChangeArrowheads="1"/>
          </p:cNvSpPr>
          <p:nvPr/>
        </p:nvSpPr>
        <p:spPr bwMode="auto">
          <a:xfrm>
            <a:off x="8305800" y="6552527"/>
            <a:ext cx="495669" cy="188841"/>
          </a:xfrm>
          <a:prstGeom prst="rect">
            <a:avLst/>
          </a:prstGeom>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r>
              <a:rPr lang="ru-RU" sz="1200" dirty="0">
                <a:solidFill>
                  <a:schemeClr val="accent5"/>
                </a:solidFill>
                <a:latin typeface="+mj-lt"/>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202" name="Прямоугольник 2"/>
          <p:cNvSpPr>
            <a:spLocks noGrp="1" noChangeArrowheads="1"/>
          </p:cNvSpPr>
          <p:nvPr>
            <p:ph type="title"/>
          </p:nvPr>
        </p:nvSpPr>
        <p:spPr bwMode="auto">
          <a:xfrm>
            <a:off x="2051720" y="529948"/>
            <a:ext cx="5250903" cy="363848"/>
          </a:xfrm>
        </p:spPr>
        <p:txBody>
          <a:bodyPr rtlCol="0"/>
          <a:lstStyle/>
          <a:p>
            <a:pPr algn="ctr">
              <a:defRPr/>
            </a:pPr>
            <a:r>
              <a:rPr lang="ru-RU" sz="2400" b="1" dirty="0">
                <a:ln w="9525">
                  <a:solidFill>
                    <a:schemeClr val="bg1"/>
                  </a:solidFill>
                  <a:prstDash val="solid"/>
                </a:ln>
                <a:solidFill>
                  <a:srgbClr val="00B050"/>
                </a:solidFill>
                <a:latin typeface="+mn-lt"/>
              </a:rPr>
              <a:t>Программа «Призма оптимизма»</a:t>
            </a:r>
            <a:endParaRPr lang="ru-RU" sz="2400" dirty="0">
              <a:solidFill>
                <a:srgbClr val="00B050"/>
              </a:solidFill>
              <a:latin typeface="+mn-lt"/>
            </a:endParaRPr>
          </a:p>
        </p:txBody>
      </p:sp>
      <p:sp>
        <p:nvSpPr>
          <p:cNvPr id="22" name="Текст 19"/>
          <p:cNvSpPr>
            <a:spLocks noGrp="1"/>
          </p:cNvSpPr>
          <p:nvPr>
            <p:ph type="body" sz="quarter" idx="14"/>
          </p:nvPr>
        </p:nvSpPr>
        <p:spPr bwMode="auto">
          <a:xfrm>
            <a:off x="4355976" y="3005336"/>
            <a:ext cx="4608511" cy="3572279"/>
          </a:xfrm>
        </p:spPr>
        <p:txBody>
          <a:bodyPr rtlCol="0"/>
          <a:lstStyle/>
          <a:p>
            <a:pPr algn="just">
              <a:defRPr/>
            </a:pPr>
            <a:r>
              <a:rPr lang="ru-RU" sz="1100" dirty="0"/>
              <a:t>.</a:t>
            </a:r>
          </a:p>
        </p:txBody>
      </p:sp>
      <p:pic>
        <p:nvPicPr>
          <p:cNvPr id="2" name="Рисунок 1"/>
          <p:cNvPicPr>
            <a:picLocks noChangeAspect="1"/>
          </p:cNvPicPr>
          <p:nvPr/>
        </p:nvPicPr>
        <p:blipFill>
          <a:blip r:embed="rId2"/>
          <a:stretch/>
        </p:blipFill>
        <p:spPr bwMode="auto">
          <a:xfrm>
            <a:off x="7178786" y="280384"/>
            <a:ext cx="1937655" cy="1387681"/>
          </a:xfrm>
          <a:prstGeom prst="rect">
            <a:avLst/>
          </a:prstGeom>
        </p:spPr>
      </p:pic>
      <p:sp>
        <p:nvSpPr>
          <p:cNvPr id="7" name="Прямоугольник 18"/>
          <p:cNvSpPr txBox="1">
            <a:spLocks noChangeArrowheads="1"/>
          </p:cNvSpPr>
          <p:nvPr/>
        </p:nvSpPr>
        <p:spPr bwMode="auto">
          <a:xfrm>
            <a:off x="8305800" y="6552527"/>
            <a:ext cx="495669" cy="228600"/>
          </a:xfrm>
          <a:prstGeom prst="rect">
            <a:avLst/>
          </a:prstGeom>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endParaRPr lang="ru-RU" sz="1200">
              <a:solidFill>
                <a:schemeClr val="accent5"/>
              </a:solidFill>
              <a:latin typeface="+mj-lt"/>
            </a:endParaRPr>
          </a:p>
        </p:txBody>
      </p:sp>
      <p:sp>
        <p:nvSpPr>
          <p:cNvPr id="4" name="Прямоугольник 3"/>
          <p:cNvSpPr/>
          <p:nvPr/>
        </p:nvSpPr>
        <p:spPr bwMode="auto">
          <a:xfrm>
            <a:off x="107504" y="1772816"/>
            <a:ext cx="8856983" cy="769441"/>
          </a:xfrm>
          <a:prstGeom prst="rect">
            <a:avLst/>
          </a:prstGeom>
        </p:spPr>
        <p:txBody>
          <a:bodyPr wrap="square">
            <a:spAutoFit/>
          </a:bodyPr>
          <a:lstStyle/>
          <a:p>
            <a:pPr algn="just">
              <a:defRPr/>
            </a:pPr>
            <a:endParaRPr lang="ru-RU" sz="1100" dirty="0">
              <a:latin typeface="Times New Roman" panose="02020603050405020304" pitchFamily="18" charset="0"/>
              <a:cs typeface="Times New Roman" panose="02020603050405020304" pitchFamily="18" charset="0"/>
            </a:endParaRPr>
          </a:p>
          <a:p>
            <a:pPr algn="just">
              <a:defRPr/>
            </a:pPr>
            <a:endParaRPr lang="ru-RU" sz="1100" dirty="0">
              <a:latin typeface="Times New Roman" panose="02020603050405020304" pitchFamily="18" charset="0"/>
              <a:cs typeface="Times New Roman" panose="02020603050405020304" pitchFamily="18" charset="0"/>
            </a:endParaRPr>
          </a:p>
          <a:p>
            <a:pPr algn="just">
              <a:defRPr/>
            </a:pPr>
            <a:endParaRPr lang="ru-RU" sz="1100" dirty="0">
              <a:latin typeface="Times New Roman" panose="02020603050405020304" pitchFamily="18" charset="0"/>
              <a:cs typeface="Times New Roman" panose="02020603050405020304" pitchFamily="18" charset="0"/>
            </a:endParaRPr>
          </a:p>
          <a:p>
            <a:pPr algn="just">
              <a:defRPr/>
            </a:pPr>
            <a:endParaRPr lang="ru-RU" sz="1100" dirty="0">
              <a:latin typeface="Times New Roman"/>
              <a:cs typeface="Times New Roman"/>
            </a:endParaRPr>
          </a:p>
        </p:txBody>
      </p:sp>
      <p:sp>
        <p:nvSpPr>
          <p:cNvPr id="10" name="Прямоугольник 18"/>
          <p:cNvSpPr txBox="1">
            <a:spLocks noChangeArrowheads="1"/>
          </p:cNvSpPr>
          <p:nvPr/>
        </p:nvSpPr>
        <p:spPr bwMode="auto">
          <a:xfrm>
            <a:off x="8458200" y="6453336"/>
            <a:ext cx="506287" cy="229029"/>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r>
              <a:rPr lang="ru-RU" sz="1200" dirty="0">
                <a:solidFill>
                  <a:schemeClr val="accent5"/>
                </a:solidFill>
                <a:latin typeface="+mj-lt"/>
              </a:rPr>
              <a:t>5</a:t>
            </a:r>
          </a:p>
        </p:txBody>
      </p:sp>
      <p:sp>
        <p:nvSpPr>
          <p:cNvPr id="3" name="Прямоугольник 2">
            <a:extLst>
              <a:ext uri="{FF2B5EF4-FFF2-40B4-BE49-F238E27FC236}">
                <a16:creationId xmlns:a16="http://schemas.microsoft.com/office/drawing/2014/main" id="{8647310C-4A91-4AED-8E4A-720B8AE26F27}"/>
              </a:ext>
            </a:extLst>
          </p:cNvPr>
          <p:cNvSpPr/>
          <p:nvPr/>
        </p:nvSpPr>
        <p:spPr>
          <a:xfrm>
            <a:off x="251519" y="1668066"/>
            <a:ext cx="8712967" cy="3647152"/>
          </a:xfrm>
          <a:prstGeom prst="rect">
            <a:avLst/>
          </a:prstGeom>
        </p:spPr>
        <p:txBody>
          <a:bodyPr wrap="square">
            <a:spAutoFit/>
          </a:bodyPr>
          <a:lstStyle/>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a:p>
            <a:pPr algn="just"/>
            <a:endParaRPr lang="ru-RU" sz="1100" dirty="0">
              <a:latin typeface="+mn-lt"/>
            </a:endParaRPr>
          </a:p>
        </p:txBody>
      </p:sp>
      <p:sp>
        <p:nvSpPr>
          <p:cNvPr id="6" name="Прямоугольник 5">
            <a:extLst>
              <a:ext uri="{FF2B5EF4-FFF2-40B4-BE49-F238E27FC236}">
                <a16:creationId xmlns:a16="http://schemas.microsoft.com/office/drawing/2014/main" id="{43DE8AE7-6E8F-4269-BDEB-102CA46D7DA5}"/>
              </a:ext>
            </a:extLst>
          </p:cNvPr>
          <p:cNvSpPr/>
          <p:nvPr/>
        </p:nvSpPr>
        <p:spPr>
          <a:xfrm>
            <a:off x="539552" y="2276872"/>
            <a:ext cx="7766248" cy="3600986"/>
          </a:xfrm>
          <a:prstGeom prst="rect">
            <a:avLst/>
          </a:prstGeom>
        </p:spPr>
        <p:txBody>
          <a:bodyPr wrap="square">
            <a:spAutoFit/>
          </a:bodyPr>
          <a:lstStyle/>
          <a:p>
            <a:r>
              <a:rPr lang="ru-RU" sz="1400" dirty="0"/>
              <a:t>1</a:t>
            </a:r>
            <a:r>
              <a:rPr lang="ru-RU" dirty="0"/>
              <a:t>.</a:t>
            </a:r>
            <a:r>
              <a:rPr lang="ru-RU" sz="1400" dirty="0"/>
              <a:t>Запуск программы на платформе </a:t>
            </a:r>
            <a:r>
              <a:rPr lang="ru-RU" sz="1400" dirty="0" err="1"/>
              <a:t>Добро.ру</a:t>
            </a:r>
            <a:r>
              <a:rPr lang="ru-RU" sz="1400" dirty="0"/>
              <a:t> для привлечения волонтеров и</a:t>
            </a:r>
          </a:p>
          <a:p>
            <a:r>
              <a:rPr lang="ru-RU" sz="1400" dirty="0"/>
              <a:t>реализации мероприятий в рамках программы</a:t>
            </a:r>
          </a:p>
          <a:p>
            <a:r>
              <a:rPr lang="ru-RU" sz="1400" dirty="0"/>
              <a:t>2. Обучение волонтеров.</a:t>
            </a:r>
          </a:p>
          <a:p>
            <a:r>
              <a:rPr lang="ru-RU" sz="1400" dirty="0"/>
              <a:t>3.Проведение мероприятий:</a:t>
            </a:r>
          </a:p>
          <a:p>
            <a:r>
              <a:rPr lang="ru-RU" sz="1400" dirty="0"/>
              <a:t>- поздравление </a:t>
            </a:r>
            <a:r>
              <a:rPr lang="ru-RU" sz="1400" dirty="0" err="1"/>
              <a:t>благополучателей</a:t>
            </a:r>
            <a:r>
              <a:rPr lang="ru-RU" sz="1400" dirty="0"/>
              <a:t> с</a:t>
            </a:r>
          </a:p>
          <a:p>
            <a:r>
              <a:rPr lang="ru-RU" sz="1400" dirty="0"/>
              <a:t>праздниками и памятными датами</a:t>
            </a:r>
          </a:p>
          <a:p>
            <a:pPr marL="285750" indent="-285750">
              <a:buFontTx/>
              <a:buChar char="-"/>
            </a:pPr>
            <a:r>
              <a:rPr lang="ru-RU" sz="1400" dirty="0"/>
              <a:t>проведение мастер – классов для детей с ОВЗ</a:t>
            </a:r>
          </a:p>
          <a:p>
            <a:pPr marL="285750" indent="-285750">
              <a:buFontTx/>
              <a:buChar char="-"/>
            </a:pPr>
            <a:r>
              <a:rPr lang="ru-RU" sz="1400" dirty="0"/>
              <a:t>проведение мастер – классов для пожилых людей</a:t>
            </a:r>
          </a:p>
          <a:p>
            <a:pPr marL="285750" indent="-285750">
              <a:buFontTx/>
              <a:buChar char="-"/>
            </a:pPr>
            <a:r>
              <a:rPr lang="ru-RU" sz="1400" dirty="0"/>
              <a:t>вручение подарков за счет привлеченных </a:t>
            </a:r>
            <a:r>
              <a:rPr lang="ru-RU" sz="1400" dirty="0" err="1"/>
              <a:t>фандрайзинговых</a:t>
            </a:r>
            <a:r>
              <a:rPr lang="ru-RU" sz="1400" dirty="0"/>
              <a:t> средств и средств спонсоров</a:t>
            </a:r>
          </a:p>
          <a:p>
            <a:pPr marL="285750" indent="-285750">
              <a:buFontTx/>
              <a:buChar char="-"/>
            </a:pPr>
            <a:r>
              <a:rPr lang="ru-RU" sz="1400" dirty="0"/>
              <a:t>обучение финансовой грамотности</a:t>
            </a:r>
          </a:p>
          <a:p>
            <a:pPr marL="285750" indent="-285750">
              <a:buFontTx/>
              <a:buChar char="-"/>
            </a:pPr>
            <a:r>
              <a:rPr lang="ru-RU" sz="1400" dirty="0"/>
              <a:t>организация пункта сбора и выдачи гуманитарной помощи</a:t>
            </a:r>
          </a:p>
          <a:p>
            <a:r>
              <a:rPr lang="ru-RU" sz="1400" dirty="0"/>
              <a:t>4. Оказание социальных услуг, которые не входят в перечень и стандарты</a:t>
            </a:r>
          </a:p>
          <a:p>
            <a:r>
              <a:rPr lang="ru-RU" sz="1400" dirty="0"/>
              <a:t>государственных социальных услуг.</a:t>
            </a:r>
          </a:p>
          <a:p>
            <a:r>
              <a:rPr lang="ru-RU" sz="1400" dirty="0"/>
              <a:t>5. Оказание социальных услуг пожилым людям и людям с инвалидностью, которые не являются получателями социальных услуг.</a:t>
            </a:r>
          </a:p>
        </p:txBody>
      </p:sp>
    </p:spTree>
    <p:extLst>
      <p:ext uri="{BB962C8B-B14F-4D97-AF65-F5344CB8AC3E}">
        <p14:creationId xmlns:p14="http://schemas.microsoft.com/office/powerpoint/2010/main" val="1340734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202" name="Прямоугольник 2"/>
          <p:cNvSpPr>
            <a:spLocks noGrp="1" noChangeArrowheads="1"/>
          </p:cNvSpPr>
          <p:nvPr>
            <p:ph type="title"/>
          </p:nvPr>
        </p:nvSpPr>
        <p:spPr bwMode="auto">
          <a:xfrm>
            <a:off x="899592" y="404663"/>
            <a:ext cx="6403031" cy="489133"/>
          </a:xfrm>
        </p:spPr>
        <p:txBody>
          <a:bodyPr rtlCol="0"/>
          <a:lstStyle/>
          <a:p>
            <a:pPr algn="ctr">
              <a:defRPr/>
            </a:pPr>
            <a:r>
              <a:rPr lang="ru-RU" sz="2400" dirty="0">
                <a:solidFill>
                  <a:srgbClr val="00B050"/>
                </a:solidFill>
                <a:latin typeface="+mn-lt"/>
              </a:rPr>
              <a:t>Мероприятия:</a:t>
            </a:r>
          </a:p>
        </p:txBody>
      </p:sp>
      <p:sp>
        <p:nvSpPr>
          <p:cNvPr id="22" name="Текст 19"/>
          <p:cNvSpPr>
            <a:spLocks noGrp="1"/>
          </p:cNvSpPr>
          <p:nvPr>
            <p:ph type="body" sz="quarter" idx="14"/>
          </p:nvPr>
        </p:nvSpPr>
        <p:spPr bwMode="auto">
          <a:xfrm>
            <a:off x="4355976" y="3005336"/>
            <a:ext cx="4608511" cy="3572279"/>
          </a:xfrm>
        </p:spPr>
        <p:txBody>
          <a:bodyPr rtlCol="0"/>
          <a:lstStyle/>
          <a:p>
            <a:pPr algn="just">
              <a:defRPr/>
            </a:pPr>
            <a:r>
              <a:rPr lang="ru-RU" sz="1100" dirty="0"/>
              <a:t>.</a:t>
            </a:r>
          </a:p>
        </p:txBody>
      </p:sp>
      <p:pic>
        <p:nvPicPr>
          <p:cNvPr id="2" name="Рисунок 1"/>
          <p:cNvPicPr>
            <a:picLocks noChangeAspect="1"/>
          </p:cNvPicPr>
          <p:nvPr/>
        </p:nvPicPr>
        <p:blipFill>
          <a:blip r:embed="rId2"/>
          <a:stretch/>
        </p:blipFill>
        <p:spPr bwMode="auto">
          <a:xfrm>
            <a:off x="7178786" y="260648"/>
            <a:ext cx="1965214" cy="1407418"/>
          </a:xfrm>
          <a:prstGeom prst="rect">
            <a:avLst/>
          </a:prstGeom>
        </p:spPr>
      </p:pic>
      <p:sp>
        <p:nvSpPr>
          <p:cNvPr id="7" name="Прямоугольник 18"/>
          <p:cNvSpPr txBox="1">
            <a:spLocks noChangeArrowheads="1"/>
          </p:cNvSpPr>
          <p:nvPr/>
        </p:nvSpPr>
        <p:spPr bwMode="auto">
          <a:xfrm>
            <a:off x="8305800" y="6552527"/>
            <a:ext cx="495669" cy="228600"/>
          </a:xfrm>
          <a:prstGeom prst="rect">
            <a:avLst/>
          </a:prstGeom>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endParaRPr lang="ru-RU" sz="1200">
              <a:solidFill>
                <a:schemeClr val="accent5"/>
              </a:solidFill>
              <a:latin typeface="+mj-lt"/>
            </a:endParaRPr>
          </a:p>
        </p:txBody>
      </p:sp>
      <p:sp>
        <p:nvSpPr>
          <p:cNvPr id="4" name="Прямоугольник 3"/>
          <p:cNvSpPr/>
          <p:nvPr/>
        </p:nvSpPr>
        <p:spPr bwMode="auto">
          <a:xfrm>
            <a:off x="107504" y="1772816"/>
            <a:ext cx="8856983" cy="769441"/>
          </a:xfrm>
          <a:prstGeom prst="rect">
            <a:avLst/>
          </a:prstGeom>
        </p:spPr>
        <p:txBody>
          <a:bodyPr wrap="square">
            <a:spAutoFit/>
          </a:bodyPr>
          <a:lstStyle/>
          <a:p>
            <a:pPr algn="just">
              <a:defRPr/>
            </a:pPr>
            <a:endParaRPr lang="ru-RU" sz="1100" dirty="0">
              <a:latin typeface="Times New Roman" panose="02020603050405020304" pitchFamily="18" charset="0"/>
              <a:cs typeface="Times New Roman" panose="02020603050405020304" pitchFamily="18" charset="0"/>
            </a:endParaRPr>
          </a:p>
          <a:p>
            <a:pPr algn="just">
              <a:defRPr/>
            </a:pPr>
            <a:endParaRPr lang="ru-RU" sz="1100" dirty="0">
              <a:latin typeface="Times New Roman" panose="02020603050405020304" pitchFamily="18" charset="0"/>
              <a:cs typeface="Times New Roman" panose="02020603050405020304" pitchFamily="18" charset="0"/>
            </a:endParaRPr>
          </a:p>
          <a:p>
            <a:pPr algn="just">
              <a:defRPr/>
            </a:pPr>
            <a:endParaRPr lang="ru-RU" sz="1100" dirty="0">
              <a:latin typeface="Times New Roman" panose="02020603050405020304" pitchFamily="18" charset="0"/>
              <a:cs typeface="Times New Roman" panose="02020603050405020304" pitchFamily="18" charset="0"/>
            </a:endParaRPr>
          </a:p>
          <a:p>
            <a:pPr algn="just">
              <a:defRPr/>
            </a:pPr>
            <a:endParaRPr lang="ru-RU" sz="1100" dirty="0">
              <a:latin typeface="Times New Roman"/>
              <a:cs typeface="Times New Roman"/>
            </a:endParaRPr>
          </a:p>
        </p:txBody>
      </p:sp>
      <p:sp>
        <p:nvSpPr>
          <p:cNvPr id="10" name="Прямоугольник 18"/>
          <p:cNvSpPr txBox="1">
            <a:spLocks noChangeArrowheads="1"/>
          </p:cNvSpPr>
          <p:nvPr/>
        </p:nvSpPr>
        <p:spPr bwMode="auto">
          <a:xfrm>
            <a:off x="8458200" y="6453336"/>
            <a:ext cx="506287" cy="229029"/>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r>
              <a:rPr lang="ru-RU" sz="1200" dirty="0">
                <a:solidFill>
                  <a:schemeClr val="accent5"/>
                </a:solidFill>
                <a:latin typeface="+mj-lt"/>
              </a:rPr>
              <a:t>6</a:t>
            </a:r>
          </a:p>
        </p:txBody>
      </p:sp>
      <p:pic>
        <p:nvPicPr>
          <p:cNvPr id="6" name="Рисунок 5">
            <a:extLst>
              <a:ext uri="{FF2B5EF4-FFF2-40B4-BE49-F238E27FC236}">
                <a16:creationId xmlns:a16="http://schemas.microsoft.com/office/drawing/2014/main" id="{8FD07B57-FE26-4C51-8BCB-A4AD041DF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918" y="1174479"/>
            <a:ext cx="2100544" cy="2265086"/>
          </a:xfrm>
          <a:prstGeom prst="rect">
            <a:avLst/>
          </a:prstGeom>
        </p:spPr>
      </p:pic>
      <p:pic>
        <p:nvPicPr>
          <p:cNvPr id="12" name="Рисунок 11">
            <a:extLst>
              <a:ext uri="{FF2B5EF4-FFF2-40B4-BE49-F238E27FC236}">
                <a16:creationId xmlns:a16="http://schemas.microsoft.com/office/drawing/2014/main" id="{B17B3097-A665-4432-B05D-E18B22301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693" y="1136153"/>
            <a:ext cx="1737189" cy="2316252"/>
          </a:xfrm>
          <a:prstGeom prst="rect">
            <a:avLst/>
          </a:prstGeom>
        </p:spPr>
      </p:pic>
      <p:pic>
        <p:nvPicPr>
          <p:cNvPr id="14" name="Рисунок 13">
            <a:extLst>
              <a:ext uri="{FF2B5EF4-FFF2-40B4-BE49-F238E27FC236}">
                <a16:creationId xmlns:a16="http://schemas.microsoft.com/office/drawing/2014/main" id="{CE4676D4-7D8A-46EF-9BCC-E7D85E55D4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717" y="3844221"/>
            <a:ext cx="2315812" cy="2693348"/>
          </a:xfrm>
          <a:prstGeom prst="rect">
            <a:avLst/>
          </a:prstGeom>
        </p:spPr>
      </p:pic>
      <p:pic>
        <p:nvPicPr>
          <p:cNvPr id="16" name="Рисунок 15">
            <a:extLst>
              <a:ext uri="{FF2B5EF4-FFF2-40B4-BE49-F238E27FC236}">
                <a16:creationId xmlns:a16="http://schemas.microsoft.com/office/drawing/2014/main" id="{01F77FF6-0A0B-4FF1-83A9-21B13B0B44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73" y="1174479"/>
            <a:ext cx="1848028" cy="2155257"/>
          </a:xfrm>
          <a:prstGeom prst="rect">
            <a:avLst/>
          </a:prstGeom>
        </p:spPr>
      </p:pic>
      <p:pic>
        <p:nvPicPr>
          <p:cNvPr id="19" name="Рисунок 18">
            <a:extLst>
              <a:ext uri="{FF2B5EF4-FFF2-40B4-BE49-F238E27FC236}">
                <a16:creationId xmlns:a16="http://schemas.microsoft.com/office/drawing/2014/main" id="{EBBDD6F0-7520-46D1-BC2F-4D189D0F8F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3902425"/>
            <a:ext cx="2526045" cy="1778099"/>
          </a:xfrm>
          <a:prstGeom prst="rect">
            <a:avLst/>
          </a:prstGeom>
        </p:spPr>
      </p:pic>
      <p:pic>
        <p:nvPicPr>
          <p:cNvPr id="21" name="Рисунок 20">
            <a:extLst>
              <a:ext uri="{FF2B5EF4-FFF2-40B4-BE49-F238E27FC236}">
                <a16:creationId xmlns:a16="http://schemas.microsoft.com/office/drawing/2014/main" id="{D5F4C5B0-E02E-4FFD-AF7E-949B591884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693" y="4007599"/>
            <a:ext cx="2534129" cy="2341689"/>
          </a:xfrm>
          <a:prstGeom prst="rect">
            <a:avLst/>
          </a:prstGeom>
        </p:spPr>
      </p:pic>
      <p:sp>
        <p:nvSpPr>
          <p:cNvPr id="23" name="TextBox 22">
            <a:extLst>
              <a:ext uri="{FF2B5EF4-FFF2-40B4-BE49-F238E27FC236}">
                <a16:creationId xmlns:a16="http://schemas.microsoft.com/office/drawing/2014/main" id="{275A3666-D7A1-4787-98A7-076BA6615DD1}"/>
              </a:ext>
            </a:extLst>
          </p:cNvPr>
          <p:cNvSpPr txBox="1"/>
          <p:nvPr/>
        </p:nvSpPr>
        <p:spPr>
          <a:xfrm>
            <a:off x="323529" y="5705619"/>
            <a:ext cx="2448272" cy="261610"/>
          </a:xfrm>
          <a:prstGeom prst="rect">
            <a:avLst/>
          </a:prstGeom>
          <a:noFill/>
        </p:spPr>
        <p:txBody>
          <a:bodyPr wrap="square" rtlCol="0">
            <a:spAutoFit/>
          </a:bodyPr>
          <a:lstStyle/>
          <a:p>
            <a:r>
              <a:rPr lang="ru-RU" sz="1100" dirty="0"/>
              <a:t>Оказание гуманитарной помощи</a:t>
            </a:r>
          </a:p>
        </p:txBody>
      </p:sp>
      <p:sp>
        <p:nvSpPr>
          <p:cNvPr id="24" name="TextBox 23">
            <a:extLst>
              <a:ext uri="{FF2B5EF4-FFF2-40B4-BE49-F238E27FC236}">
                <a16:creationId xmlns:a16="http://schemas.microsoft.com/office/drawing/2014/main" id="{B5F788FD-FDC7-4037-8777-F43C9F8E0169}"/>
              </a:ext>
            </a:extLst>
          </p:cNvPr>
          <p:cNvSpPr txBox="1"/>
          <p:nvPr/>
        </p:nvSpPr>
        <p:spPr>
          <a:xfrm>
            <a:off x="401935" y="3391537"/>
            <a:ext cx="2187902" cy="437764"/>
          </a:xfrm>
          <a:prstGeom prst="rect">
            <a:avLst/>
          </a:prstGeom>
          <a:noFill/>
        </p:spPr>
        <p:txBody>
          <a:bodyPr wrap="square" rtlCol="0">
            <a:spAutoFit/>
          </a:bodyPr>
          <a:lstStyle/>
          <a:p>
            <a:r>
              <a:rPr lang="ru-RU" sz="1100" dirty="0"/>
              <a:t>Проведение конкурса для людей 85 +</a:t>
            </a:r>
          </a:p>
        </p:txBody>
      </p:sp>
      <p:sp>
        <p:nvSpPr>
          <p:cNvPr id="25" name="TextBox 24">
            <a:extLst>
              <a:ext uri="{FF2B5EF4-FFF2-40B4-BE49-F238E27FC236}">
                <a16:creationId xmlns:a16="http://schemas.microsoft.com/office/drawing/2014/main" id="{568D1869-C93E-4EE7-A7A9-5ECB6B67E794}"/>
              </a:ext>
            </a:extLst>
          </p:cNvPr>
          <p:cNvSpPr txBox="1"/>
          <p:nvPr/>
        </p:nvSpPr>
        <p:spPr>
          <a:xfrm>
            <a:off x="3029771" y="3439565"/>
            <a:ext cx="1737189" cy="430887"/>
          </a:xfrm>
          <a:prstGeom prst="rect">
            <a:avLst/>
          </a:prstGeom>
          <a:noFill/>
        </p:spPr>
        <p:txBody>
          <a:bodyPr wrap="square" rtlCol="0">
            <a:spAutoFit/>
          </a:bodyPr>
          <a:lstStyle/>
          <a:p>
            <a:r>
              <a:rPr lang="ru-RU" sz="1100" dirty="0"/>
              <a:t>Обучение финансовой грамотности</a:t>
            </a:r>
          </a:p>
        </p:txBody>
      </p:sp>
      <p:sp>
        <p:nvSpPr>
          <p:cNvPr id="26" name="TextBox 25">
            <a:extLst>
              <a:ext uri="{FF2B5EF4-FFF2-40B4-BE49-F238E27FC236}">
                <a16:creationId xmlns:a16="http://schemas.microsoft.com/office/drawing/2014/main" id="{285E24F2-81B6-4107-AE22-394278DBA9B3}"/>
              </a:ext>
            </a:extLst>
          </p:cNvPr>
          <p:cNvSpPr txBox="1"/>
          <p:nvPr/>
        </p:nvSpPr>
        <p:spPr>
          <a:xfrm>
            <a:off x="5148064" y="3502911"/>
            <a:ext cx="3528392" cy="261610"/>
          </a:xfrm>
          <a:prstGeom prst="rect">
            <a:avLst/>
          </a:prstGeom>
          <a:noFill/>
        </p:spPr>
        <p:txBody>
          <a:bodyPr wrap="square" rtlCol="0">
            <a:spAutoFit/>
          </a:bodyPr>
          <a:lstStyle/>
          <a:p>
            <a:r>
              <a:rPr lang="ru-RU" sz="1100" dirty="0"/>
              <a:t>Сопровождение пожилого человека до СШГЭС</a:t>
            </a:r>
          </a:p>
        </p:txBody>
      </p:sp>
      <p:sp>
        <p:nvSpPr>
          <p:cNvPr id="27" name="TextBox 26">
            <a:extLst>
              <a:ext uri="{FF2B5EF4-FFF2-40B4-BE49-F238E27FC236}">
                <a16:creationId xmlns:a16="http://schemas.microsoft.com/office/drawing/2014/main" id="{52BDA27C-F6CF-4E53-A611-CDB9093C4AC7}"/>
              </a:ext>
            </a:extLst>
          </p:cNvPr>
          <p:cNvSpPr txBox="1"/>
          <p:nvPr/>
        </p:nvSpPr>
        <p:spPr>
          <a:xfrm>
            <a:off x="3346167" y="6385421"/>
            <a:ext cx="2315812" cy="261610"/>
          </a:xfrm>
          <a:prstGeom prst="rect">
            <a:avLst/>
          </a:prstGeom>
          <a:noFill/>
        </p:spPr>
        <p:txBody>
          <a:bodyPr wrap="square" rtlCol="0">
            <a:spAutoFit/>
          </a:bodyPr>
          <a:lstStyle/>
          <a:p>
            <a:r>
              <a:rPr lang="ru-RU" sz="1100" dirty="0"/>
              <a:t>Обучение волонтеров</a:t>
            </a:r>
          </a:p>
        </p:txBody>
      </p:sp>
      <p:sp>
        <p:nvSpPr>
          <p:cNvPr id="28" name="TextBox 27">
            <a:extLst>
              <a:ext uri="{FF2B5EF4-FFF2-40B4-BE49-F238E27FC236}">
                <a16:creationId xmlns:a16="http://schemas.microsoft.com/office/drawing/2014/main" id="{E58124EE-E9A8-464A-A02F-AC0DD29387D7}"/>
              </a:ext>
            </a:extLst>
          </p:cNvPr>
          <p:cNvSpPr txBox="1"/>
          <p:nvPr/>
        </p:nvSpPr>
        <p:spPr>
          <a:xfrm>
            <a:off x="6178496" y="6620817"/>
            <a:ext cx="4254608" cy="261610"/>
          </a:xfrm>
          <a:prstGeom prst="rect">
            <a:avLst/>
          </a:prstGeom>
          <a:noFill/>
        </p:spPr>
        <p:txBody>
          <a:bodyPr wrap="square" rtlCol="0">
            <a:spAutoFit/>
          </a:bodyPr>
          <a:lstStyle/>
          <a:p>
            <a:r>
              <a:rPr lang="ru-RU" sz="1100" dirty="0"/>
              <a:t>Сопровождение на прогулке</a:t>
            </a:r>
          </a:p>
        </p:txBody>
      </p:sp>
    </p:spTree>
    <p:extLst>
      <p:ext uri="{BB962C8B-B14F-4D97-AF65-F5344CB8AC3E}">
        <p14:creationId xmlns:p14="http://schemas.microsoft.com/office/powerpoint/2010/main" val="261444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347" name="Прямоугольник 3"/>
          <p:cNvSpPr>
            <a:spLocks noGrp="1" noChangeArrowheads="1"/>
          </p:cNvSpPr>
          <p:nvPr>
            <p:ph idx="1"/>
          </p:nvPr>
        </p:nvSpPr>
        <p:spPr bwMode="auto">
          <a:xfrm>
            <a:off x="297969" y="672355"/>
            <a:ext cx="6866319" cy="1676526"/>
          </a:xfrm>
        </p:spPr>
        <p:txBody>
          <a:bodyPr rtlCol="0"/>
          <a:lstStyle/>
          <a:p>
            <a:pPr algn="ctr">
              <a:defRPr/>
            </a:pPr>
            <a:r>
              <a:rPr lang="ru-RU" sz="1600" b="1" dirty="0">
                <a:ln w="9525">
                  <a:solidFill>
                    <a:schemeClr val="bg1"/>
                  </a:solidFill>
                  <a:prstDash val="solid"/>
                </a:ln>
                <a:solidFill>
                  <a:srgbClr val="00B050"/>
                </a:solidFill>
                <a:latin typeface="+mj-lt"/>
              </a:rPr>
              <a:t>Партнеры организации:</a:t>
            </a:r>
            <a:endParaRPr lang="ru-RU" sz="1600" dirty="0">
              <a:solidFill>
                <a:srgbClr val="00B050"/>
              </a:solidFill>
              <a:latin typeface="+mj-lt"/>
            </a:endParaRPr>
          </a:p>
        </p:txBody>
      </p:sp>
      <p:grpSp>
        <p:nvGrpSpPr>
          <p:cNvPr id="7" name="Группа 6" descr="дата, веб-сайт, номер страницы"/>
          <p:cNvGrpSpPr/>
          <p:nvPr/>
        </p:nvGrpSpPr>
        <p:grpSpPr bwMode="auto">
          <a:xfrm>
            <a:off x="4648200" y="6552527"/>
            <a:ext cx="4153269" cy="228600"/>
            <a:chOff x="4648200" y="6552527"/>
            <a:chExt cx="4153269" cy="228600"/>
          </a:xfrm>
        </p:grpSpPr>
        <p:sp>
          <p:nvSpPr>
            <p:cNvPr id="6" name="Прямоугольник 18"/>
            <p:cNvSpPr txBox="1">
              <a:spLocks noChangeArrowheads="1"/>
            </p:cNvSpPr>
            <p:nvPr/>
          </p:nvSpPr>
          <p:spPr bwMode="auto">
            <a:xfrm>
              <a:off x="8305800" y="6552527"/>
              <a:ext cx="495669" cy="228600"/>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endParaRPr lang="ru-RU" sz="1200">
                <a:solidFill>
                  <a:schemeClr val="accent5"/>
                </a:solidFill>
                <a:latin typeface="+mj-lt"/>
              </a:endParaRPr>
            </a:p>
          </p:txBody>
        </p:sp>
        <p:sp>
          <p:nvSpPr>
            <p:cNvPr id="12" name="Прямоугольник 18"/>
            <p:cNvSpPr txBox="1">
              <a:spLocks noChangeArrowheads="1"/>
            </p:cNvSpPr>
            <p:nvPr/>
          </p:nvSpPr>
          <p:spPr bwMode="auto">
            <a:xfrm>
              <a:off x="6276884" y="6553200"/>
              <a:ext cx="1619432" cy="227927"/>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ctr">
                <a:defRPr/>
              </a:pPr>
              <a:endParaRPr lang="ru-RU" sz="1200">
                <a:solidFill>
                  <a:schemeClr val="accent5"/>
                </a:solidFill>
                <a:latin typeface="+mj-lt"/>
              </a:endParaRPr>
            </a:p>
          </p:txBody>
        </p:sp>
        <p:sp>
          <p:nvSpPr>
            <p:cNvPr id="13" name="Прямоугольник 18"/>
            <p:cNvSpPr txBox="1">
              <a:spLocks noChangeArrowheads="1"/>
            </p:cNvSpPr>
            <p:nvPr/>
          </p:nvSpPr>
          <p:spPr bwMode="auto">
            <a:xfrm>
              <a:off x="4648200" y="6552527"/>
              <a:ext cx="1185999" cy="227927"/>
            </a:xfrm>
            <a:prstGeom prst="rect">
              <a:avLst/>
            </a:prstGeom>
            <a:grpFill/>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defRPr/>
              </a:pPr>
              <a:endParaRPr lang="ru-RU" sz="1200">
                <a:solidFill>
                  <a:schemeClr val="accent5"/>
                </a:solidFill>
                <a:latin typeface="+mj-lt"/>
              </a:endParaRPr>
            </a:p>
          </p:txBody>
        </p:sp>
      </p:grpSp>
      <p:pic>
        <p:nvPicPr>
          <p:cNvPr id="1026" name="Picture 2" descr="http://sayanoptima.ru/images/cms/data/miloserdiei.jpg"/>
          <p:cNvPicPr>
            <a:picLocks noChangeAspect="1" noChangeArrowheads="1"/>
          </p:cNvPicPr>
          <p:nvPr/>
        </p:nvPicPr>
        <p:blipFill>
          <a:blip r:embed="rId2"/>
          <a:stretch/>
        </p:blipFill>
        <p:spPr bwMode="auto">
          <a:xfrm>
            <a:off x="198689" y="1714732"/>
            <a:ext cx="925527" cy="925527"/>
          </a:xfrm>
          <a:prstGeom prst="rect">
            <a:avLst/>
          </a:prstGeom>
          <a:noFill/>
        </p:spPr>
      </p:pic>
      <p:pic>
        <p:nvPicPr>
          <p:cNvPr id="1030" name="Picture 6" descr="http://sayanoptima.ru/images/cms/data/mintrud.jpg"/>
          <p:cNvPicPr>
            <a:picLocks noChangeAspect="1" noChangeArrowheads="1"/>
          </p:cNvPicPr>
          <p:nvPr/>
        </p:nvPicPr>
        <p:blipFill>
          <a:blip r:embed="rId3"/>
          <a:stretch/>
        </p:blipFill>
        <p:spPr bwMode="auto">
          <a:xfrm>
            <a:off x="1685723" y="1582809"/>
            <a:ext cx="2510990" cy="1255495"/>
          </a:xfrm>
          <a:prstGeom prst="rect">
            <a:avLst/>
          </a:prstGeom>
          <a:noFill/>
        </p:spPr>
      </p:pic>
      <p:pic>
        <p:nvPicPr>
          <p:cNvPr id="4" name="Рисунок 3"/>
          <p:cNvPicPr>
            <a:picLocks noChangeAspect="1"/>
          </p:cNvPicPr>
          <p:nvPr/>
        </p:nvPicPr>
        <p:blipFill>
          <a:blip r:embed="rId4"/>
          <a:stretch/>
        </p:blipFill>
        <p:spPr bwMode="auto">
          <a:xfrm>
            <a:off x="6912461" y="166286"/>
            <a:ext cx="2049828" cy="1468015"/>
          </a:xfrm>
          <a:prstGeom prst="rect">
            <a:avLst/>
          </a:prstGeom>
        </p:spPr>
      </p:pic>
      <p:pic>
        <p:nvPicPr>
          <p:cNvPr id="10" name="Рисунок 9"/>
          <p:cNvPicPr>
            <a:picLocks noChangeAspect="1"/>
          </p:cNvPicPr>
          <p:nvPr/>
        </p:nvPicPr>
        <p:blipFill>
          <a:blip r:embed="rId5"/>
          <a:stretch/>
        </p:blipFill>
        <p:spPr bwMode="auto">
          <a:xfrm>
            <a:off x="7414319" y="3179758"/>
            <a:ext cx="1046113" cy="1046113"/>
          </a:xfrm>
          <a:prstGeom prst="rect">
            <a:avLst/>
          </a:prstGeom>
        </p:spPr>
      </p:pic>
      <p:pic>
        <p:nvPicPr>
          <p:cNvPr id="19" name="Рисунок 18"/>
          <p:cNvPicPr>
            <a:picLocks noChangeAspect="1"/>
          </p:cNvPicPr>
          <p:nvPr/>
        </p:nvPicPr>
        <p:blipFill>
          <a:blip r:embed="rId6"/>
          <a:stretch/>
        </p:blipFill>
        <p:spPr bwMode="auto">
          <a:xfrm>
            <a:off x="16818" y="3121567"/>
            <a:ext cx="1200292" cy="1082970"/>
          </a:xfrm>
          <a:prstGeom prst="rect">
            <a:avLst/>
          </a:prstGeom>
        </p:spPr>
      </p:pic>
      <p:pic>
        <p:nvPicPr>
          <p:cNvPr id="22" name="Рисунок 21"/>
          <p:cNvPicPr>
            <a:picLocks noChangeAspect="1"/>
          </p:cNvPicPr>
          <p:nvPr/>
        </p:nvPicPr>
        <p:blipFill>
          <a:blip r:embed="rId7"/>
          <a:stretch/>
        </p:blipFill>
        <p:spPr bwMode="auto">
          <a:xfrm>
            <a:off x="1584068" y="3094692"/>
            <a:ext cx="784792" cy="1058372"/>
          </a:xfrm>
          <a:prstGeom prst="rect">
            <a:avLst/>
          </a:prstGeom>
        </p:spPr>
      </p:pic>
      <p:pic>
        <p:nvPicPr>
          <p:cNvPr id="24" name="Рисунок 23"/>
          <p:cNvPicPr>
            <a:picLocks noChangeAspect="1"/>
          </p:cNvPicPr>
          <p:nvPr/>
        </p:nvPicPr>
        <p:blipFill>
          <a:blip r:embed="rId8"/>
          <a:stretch/>
        </p:blipFill>
        <p:spPr bwMode="auto">
          <a:xfrm>
            <a:off x="5968786" y="3171854"/>
            <a:ext cx="763454" cy="1035734"/>
          </a:xfrm>
          <a:prstGeom prst="rect">
            <a:avLst/>
          </a:prstGeom>
        </p:spPr>
      </p:pic>
      <p:pic>
        <p:nvPicPr>
          <p:cNvPr id="3" name="Рисунок 2"/>
          <p:cNvPicPr>
            <a:picLocks noChangeAspect="1"/>
          </p:cNvPicPr>
          <p:nvPr/>
        </p:nvPicPr>
        <p:blipFill>
          <a:blip r:embed="rId9"/>
          <a:stretch/>
        </p:blipFill>
        <p:spPr bwMode="auto">
          <a:xfrm>
            <a:off x="6914660" y="1582809"/>
            <a:ext cx="1646038" cy="972070"/>
          </a:xfrm>
          <a:prstGeom prst="rect">
            <a:avLst/>
          </a:prstGeom>
        </p:spPr>
      </p:pic>
      <p:pic>
        <p:nvPicPr>
          <p:cNvPr id="8" name="Рисунок 7"/>
          <p:cNvPicPr>
            <a:picLocks noChangeAspect="1"/>
          </p:cNvPicPr>
          <p:nvPr/>
        </p:nvPicPr>
        <p:blipFill>
          <a:blip r:embed="rId10"/>
          <a:stretch/>
        </p:blipFill>
        <p:spPr bwMode="auto">
          <a:xfrm>
            <a:off x="4592126" y="1795540"/>
            <a:ext cx="1663452" cy="614575"/>
          </a:xfrm>
          <a:prstGeom prst="rect">
            <a:avLst/>
          </a:prstGeom>
        </p:spPr>
      </p:pic>
      <p:sp>
        <p:nvSpPr>
          <p:cNvPr id="18" name="Прямоугольник 18"/>
          <p:cNvSpPr txBox="1">
            <a:spLocks noChangeArrowheads="1"/>
          </p:cNvSpPr>
          <p:nvPr/>
        </p:nvSpPr>
        <p:spPr bwMode="auto">
          <a:xfrm>
            <a:off x="8460432" y="6552527"/>
            <a:ext cx="504057" cy="381000"/>
          </a:xfrm>
          <a:prstGeom prst="rect">
            <a:avLst/>
          </a:prstGeom>
        </p:spPr>
        <p:txBody>
          <a:bodyPr rtlCol="0"/>
          <a:lstStyle>
            <a:defPPr>
              <a:defRPr lang="en-US"/>
            </a:defPPr>
            <a:lvl1pPr algn="l">
              <a:spcBef>
                <a:spcPts val="0"/>
              </a:spcBef>
              <a:spcAft>
                <a:spcPts val="0"/>
              </a:spcAft>
              <a:defRPr>
                <a:solidFill>
                  <a:schemeClr val="tx1"/>
                </a:solidFill>
                <a:latin typeface="Arial"/>
                <a:ea typeface="+mn-ea"/>
                <a:cs typeface="+mn-cs"/>
              </a:defRPr>
            </a:lvl1pPr>
            <a:lvl2pPr marL="457200" algn="l">
              <a:spcBef>
                <a:spcPts val="0"/>
              </a:spcBef>
              <a:spcAft>
                <a:spcPts val="0"/>
              </a:spcAft>
              <a:defRPr>
                <a:solidFill>
                  <a:schemeClr val="tx1"/>
                </a:solidFill>
                <a:latin typeface="Arial"/>
                <a:ea typeface="+mn-ea"/>
                <a:cs typeface="+mn-cs"/>
              </a:defRPr>
            </a:lvl2pPr>
            <a:lvl3pPr marL="914400" algn="l">
              <a:spcBef>
                <a:spcPts val="0"/>
              </a:spcBef>
              <a:spcAft>
                <a:spcPts val="0"/>
              </a:spcAft>
              <a:defRPr>
                <a:solidFill>
                  <a:schemeClr val="tx1"/>
                </a:solidFill>
                <a:latin typeface="Arial"/>
                <a:ea typeface="+mn-ea"/>
                <a:cs typeface="+mn-cs"/>
              </a:defRPr>
            </a:lvl3pPr>
            <a:lvl4pPr marL="1371600" algn="l">
              <a:spcBef>
                <a:spcPts val="0"/>
              </a:spcBef>
              <a:spcAft>
                <a:spcPts val="0"/>
              </a:spcAft>
              <a:defRPr>
                <a:solidFill>
                  <a:schemeClr val="tx1"/>
                </a:solidFill>
                <a:latin typeface="Arial"/>
                <a:ea typeface="+mn-ea"/>
                <a:cs typeface="+mn-cs"/>
              </a:defRPr>
            </a:lvl4pPr>
            <a:lvl5pPr marL="1828800" algn="l">
              <a:spcBef>
                <a:spcPts val="0"/>
              </a:spcBef>
              <a:spcAft>
                <a:spcPts val="0"/>
              </a:spcAft>
              <a:defRPr>
                <a:solidFill>
                  <a:schemeClr val="tx1"/>
                </a:solidFill>
                <a:latin typeface="Arial"/>
                <a:ea typeface="+mn-ea"/>
                <a:cs typeface="+mn-cs"/>
              </a:defRPr>
            </a:lvl5pPr>
            <a:lvl6pPr marL="2286000" algn="l" defTabSz="914400">
              <a:defRPr>
                <a:solidFill>
                  <a:schemeClr val="tx1"/>
                </a:solidFill>
                <a:latin typeface="Arial"/>
                <a:ea typeface="+mn-ea"/>
                <a:cs typeface="+mn-cs"/>
              </a:defRPr>
            </a:lvl6pPr>
            <a:lvl7pPr marL="2743200" algn="l" defTabSz="914400">
              <a:defRPr>
                <a:solidFill>
                  <a:schemeClr val="tx1"/>
                </a:solidFill>
                <a:latin typeface="Arial"/>
                <a:ea typeface="+mn-ea"/>
                <a:cs typeface="+mn-cs"/>
              </a:defRPr>
            </a:lvl7pPr>
            <a:lvl8pPr marL="3200400" algn="l" defTabSz="914400">
              <a:defRPr>
                <a:solidFill>
                  <a:schemeClr val="tx1"/>
                </a:solidFill>
                <a:latin typeface="Arial"/>
                <a:ea typeface="+mn-ea"/>
                <a:cs typeface="+mn-cs"/>
              </a:defRPr>
            </a:lvl8pPr>
            <a:lvl9pPr marL="3657600" algn="l" defTabSz="914400">
              <a:defRPr>
                <a:solidFill>
                  <a:schemeClr val="tx1"/>
                </a:solidFill>
                <a:latin typeface="Arial"/>
                <a:ea typeface="+mn-ea"/>
                <a:cs typeface="+mn-cs"/>
              </a:defRPr>
            </a:lvl9pPr>
          </a:lstStyle>
          <a:p>
            <a:pPr algn="r">
              <a:defRPr/>
            </a:pPr>
            <a:r>
              <a:rPr lang="ru-RU" sz="1200" dirty="0">
                <a:solidFill>
                  <a:schemeClr val="accent5"/>
                </a:solidFill>
                <a:latin typeface="+mj-lt"/>
              </a:rPr>
              <a:t>7</a:t>
            </a:r>
          </a:p>
        </p:txBody>
      </p:sp>
      <p:pic>
        <p:nvPicPr>
          <p:cNvPr id="9" name="Рисунок 8"/>
          <p:cNvPicPr>
            <a:picLocks noChangeAspect="1"/>
          </p:cNvPicPr>
          <p:nvPr/>
        </p:nvPicPr>
        <p:blipFill>
          <a:blip r:embed="rId11"/>
          <a:stretch/>
        </p:blipFill>
        <p:spPr bwMode="auto">
          <a:xfrm>
            <a:off x="4355976" y="3153480"/>
            <a:ext cx="1179639" cy="1209353"/>
          </a:xfrm>
          <a:prstGeom prst="rect">
            <a:avLst/>
          </a:prstGeom>
        </p:spPr>
      </p:pic>
      <p:pic>
        <p:nvPicPr>
          <p:cNvPr id="11" name="Рисунок 10"/>
          <p:cNvPicPr>
            <a:picLocks noChangeAspect="1"/>
          </p:cNvPicPr>
          <p:nvPr/>
        </p:nvPicPr>
        <p:blipFill>
          <a:blip r:embed="rId12"/>
          <a:stretch/>
        </p:blipFill>
        <p:spPr bwMode="auto">
          <a:xfrm>
            <a:off x="2915816" y="3165670"/>
            <a:ext cx="1152128" cy="975591"/>
          </a:xfrm>
          <a:prstGeom prst="rect">
            <a:avLst/>
          </a:prstGeom>
        </p:spPr>
      </p:pic>
      <p:pic>
        <p:nvPicPr>
          <p:cNvPr id="2" name="Рисунок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9368" y="5067708"/>
            <a:ext cx="1122937" cy="1122937"/>
          </a:xfrm>
          <a:prstGeom prst="rect">
            <a:avLst/>
          </a:prstGeom>
        </p:spPr>
      </p:pic>
      <p:pic>
        <p:nvPicPr>
          <p:cNvPr id="5" name="Рисунок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8989" y="5195442"/>
            <a:ext cx="1209690" cy="162188"/>
          </a:xfrm>
          <a:prstGeom prst="rect">
            <a:avLst/>
          </a:prstGeom>
        </p:spPr>
      </p:pic>
      <p:pic>
        <p:nvPicPr>
          <p:cNvPr id="15" name="Рисунок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35602" y="5483867"/>
            <a:ext cx="1678415" cy="615419"/>
          </a:xfrm>
          <a:prstGeom prst="rect">
            <a:avLst/>
          </a:prstGeom>
        </p:spPr>
      </p:pic>
      <p:pic>
        <p:nvPicPr>
          <p:cNvPr id="17" name="Рисунок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58249" y="4424067"/>
            <a:ext cx="2741383" cy="2147416"/>
          </a:xfrm>
          <a:prstGeom prst="rect">
            <a:avLst/>
          </a:prstGeom>
        </p:spPr>
      </p:pic>
      <p:pic>
        <p:nvPicPr>
          <p:cNvPr id="25" name="Рисунок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bwMode="auto">
          <a:xfrm>
            <a:off x="7079395" y="4649333"/>
            <a:ext cx="1669069" cy="1669069"/>
          </a:xfrm>
          <a:prstGeom prst="rect">
            <a:avLst/>
          </a:prstGeom>
        </p:spPr>
      </p:pic>
      <p:pic>
        <p:nvPicPr>
          <p:cNvPr id="26" name="Рисунок 25"/>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4355976" y="4850276"/>
            <a:ext cx="1405312" cy="13253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Прямоугольник 14"/>
          <p:cNvSpPr>
            <a:spLocks noGrp="1" noChangeArrowheads="1"/>
          </p:cNvSpPr>
          <p:nvPr>
            <p:ph type="title"/>
          </p:nvPr>
        </p:nvSpPr>
        <p:spPr bwMode="auto">
          <a:xfrm>
            <a:off x="395536" y="5229199"/>
            <a:ext cx="8280920" cy="1080119"/>
          </a:xfrm>
        </p:spPr>
        <p:txBody>
          <a:bodyPr rtlCol="0"/>
          <a:lstStyle/>
          <a:p>
            <a:pPr algn="ctr">
              <a:defRPr/>
            </a:pPr>
            <a:r>
              <a:rPr lang="ru-RU" sz="2800" b="1" dirty="0">
                <a:ln w="9525">
                  <a:solidFill>
                    <a:schemeClr val="bg1"/>
                  </a:solidFill>
                  <a:prstDash val="solid"/>
                </a:ln>
                <a:solidFill>
                  <a:srgbClr val="00B050"/>
                </a:solidFill>
                <a:latin typeface="+mn-lt"/>
              </a:rPr>
              <a:t>Социальная служба «</a:t>
            </a:r>
            <a:r>
              <a:rPr lang="ru-RU" sz="2800" b="1" dirty="0" err="1">
                <a:ln w="9525">
                  <a:solidFill>
                    <a:schemeClr val="bg1"/>
                  </a:solidFill>
                  <a:prstDash val="solid"/>
                </a:ln>
                <a:solidFill>
                  <a:srgbClr val="00B050"/>
                </a:solidFill>
                <a:latin typeface="+mn-lt"/>
              </a:rPr>
              <a:t>Оптима</a:t>
            </a:r>
            <a:r>
              <a:rPr lang="ru-RU" sz="2800" b="1" dirty="0">
                <a:ln w="9525">
                  <a:solidFill>
                    <a:schemeClr val="bg1"/>
                  </a:solidFill>
                  <a:prstDash val="solid"/>
                </a:ln>
                <a:solidFill>
                  <a:srgbClr val="00B050"/>
                </a:solidFill>
                <a:latin typeface="+mn-lt"/>
              </a:rPr>
              <a:t>» - </a:t>
            </a:r>
            <a:r>
              <a:rPr lang="ru-RU" sz="2800" b="1" dirty="0" err="1">
                <a:ln w="9525">
                  <a:solidFill>
                    <a:schemeClr val="bg1"/>
                  </a:solidFill>
                  <a:prstDash val="solid"/>
                </a:ln>
                <a:solidFill>
                  <a:srgbClr val="00B050"/>
                </a:solidFill>
                <a:latin typeface="+mn-lt"/>
              </a:rPr>
              <a:t>ОПТИМАльное</a:t>
            </a:r>
            <a:br>
              <a:rPr lang="ru-RU" sz="2800" b="1" dirty="0">
                <a:ln w="9525">
                  <a:solidFill>
                    <a:schemeClr val="bg1"/>
                  </a:solidFill>
                  <a:prstDash val="solid"/>
                </a:ln>
                <a:solidFill>
                  <a:srgbClr val="00B050"/>
                </a:solidFill>
                <a:latin typeface="+mn-lt"/>
              </a:rPr>
            </a:br>
            <a:r>
              <a:rPr lang="ru-RU" sz="2800" b="1" dirty="0">
                <a:ln w="9525">
                  <a:solidFill>
                    <a:schemeClr val="bg1"/>
                  </a:solidFill>
                  <a:prstDash val="solid"/>
                </a:ln>
                <a:solidFill>
                  <a:srgbClr val="00B050"/>
                </a:solidFill>
                <a:latin typeface="+mn-lt"/>
              </a:rPr>
              <a:t> решение социальных проблем!</a:t>
            </a:r>
            <a:endParaRPr lang="ru-RU" sz="2800" dirty="0">
              <a:solidFill>
                <a:srgbClr val="00B050"/>
              </a:solidFill>
              <a:latin typeface="+mn-lt"/>
            </a:endParaRPr>
          </a:p>
        </p:txBody>
      </p:sp>
      <p:pic>
        <p:nvPicPr>
          <p:cNvPr id="5" name="Рисунок 4"/>
          <p:cNvPicPr>
            <a:picLocks noChangeAspect="1"/>
          </p:cNvPicPr>
          <p:nvPr/>
        </p:nvPicPr>
        <p:blipFill>
          <a:blip r:embed="rId2"/>
          <a:stretch/>
        </p:blipFill>
        <p:spPr bwMode="auto">
          <a:xfrm>
            <a:off x="7093674" y="260648"/>
            <a:ext cx="1944216" cy="139237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461" y="2522084"/>
            <a:ext cx="2132910" cy="2132910"/>
          </a:xfrm>
          <a:prstGeom prst="rect">
            <a:avLst/>
          </a:prstGeom>
        </p:spPr>
      </p:pic>
      <p:sp>
        <p:nvSpPr>
          <p:cNvPr id="8" name="TextBox 7"/>
          <p:cNvSpPr txBox="1"/>
          <p:nvPr/>
        </p:nvSpPr>
        <p:spPr>
          <a:xfrm>
            <a:off x="6746298" y="4654994"/>
            <a:ext cx="2397702" cy="276999"/>
          </a:xfrm>
          <a:prstGeom prst="rect">
            <a:avLst/>
          </a:prstGeom>
          <a:noFill/>
        </p:spPr>
        <p:txBody>
          <a:bodyPr wrap="square" rtlCol="0">
            <a:spAutoFit/>
          </a:bodyPr>
          <a:lstStyle/>
          <a:p>
            <a:r>
              <a:rPr lang="ru-RU" sz="1200" dirty="0"/>
              <a:t>АНО СС «</a:t>
            </a:r>
            <a:r>
              <a:rPr lang="ru-RU" sz="1200" dirty="0" err="1"/>
              <a:t>Оптима</a:t>
            </a:r>
            <a:r>
              <a:rPr lang="ru-RU" sz="1200" dirty="0"/>
              <a:t>» </a:t>
            </a:r>
            <a:r>
              <a:rPr lang="ru-RU" sz="1200" dirty="0" err="1"/>
              <a:t>ВКонтакте</a:t>
            </a:r>
            <a:endParaRPr lang="ru-RU" sz="1200"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9892" y="178515"/>
            <a:ext cx="1944216" cy="1944216"/>
          </a:xfrm>
          <a:prstGeom prst="rect">
            <a:avLst/>
          </a:prstGeom>
        </p:spPr>
      </p:pic>
      <p:sp>
        <p:nvSpPr>
          <p:cNvPr id="12" name="TextBox 11"/>
          <p:cNvSpPr txBox="1"/>
          <p:nvPr/>
        </p:nvSpPr>
        <p:spPr bwMode="auto">
          <a:xfrm>
            <a:off x="2915816" y="2060849"/>
            <a:ext cx="3528392" cy="276999"/>
          </a:xfrm>
          <a:prstGeom prst="rect">
            <a:avLst/>
          </a:prstGeom>
          <a:noFill/>
        </p:spPr>
        <p:txBody>
          <a:bodyPr wrap="square" rtlCol="0">
            <a:spAutoFit/>
          </a:bodyPr>
          <a:lstStyle/>
          <a:p>
            <a:r>
              <a:rPr lang="ru-RU" sz="1200" dirty="0"/>
              <a:t>                  АНО СС «</a:t>
            </a:r>
            <a:r>
              <a:rPr lang="ru-RU" sz="1200" dirty="0" err="1"/>
              <a:t>Оптима</a:t>
            </a:r>
            <a:r>
              <a:rPr lang="ru-RU" sz="1200" dirty="0"/>
              <a:t>» сайт</a:t>
            </a:r>
          </a:p>
        </p:txBody>
      </p:sp>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3547" y="2696937"/>
            <a:ext cx="1969081" cy="1969081"/>
          </a:xfrm>
          <a:prstGeom prst="rect">
            <a:avLst/>
          </a:prstGeom>
        </p:spPr>
      </p:pic>
      <p:sp>
        <p:nvSpPr>
          <p:cNvPr id="16" name="Прямоугольник 15"/>
          <p:cNvSpPr/>
          <p:nvPr/>
        </p:nvSpPr>
        <p:spPr>
          <a:xfrm>
            <a:off x="3419872" y="4678554"/>
            <a:ext cx="2736304" cy="276999"/>
          </a:xfrm>
          <a:prstGeom prst="rect">
            <a:avLst/>
          </a:prstGeom>
        </p:spPr>
        <p:txBody>
          <a:bodyPr wrap="square">
            <a:spAutoFit/>
          </a:bodyPr>
          <a:lstStyle/>
          <a:p>
            <a:r>
              <a:rPr lang="ru-RU" sz="1200" dirty="0"/>
              <a:t>АНО СС «</a:t>
            </a:r>
            <a:r>
              <a:rPr lang="ru-RU" sz="1200" dirty="0" err="1"/>
              <a:t>Оптима</a:t>
            </a:r>
            <a:r>
              <a:rPr lang="ru-RU" sz="1200" dirty="0"/>
              <a:t>» </a:t>
            </a:r>
            <a:r>
              <a:rPr lang="ru-RU" sz="1200" dirty="0" err="1"/>
              <a:t>Добро.ру</a:t>
            </a:r>
            <a:endParaRPr lang="ru-RU" sz="1200" dirty="0"/>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2711493"/>
            <a:ext cx="1967061" cy="1967061"/>
          </a:xfrm>
          <a:prstGeom prst="rect">
            <a:avLst/>
          </a:prstGeom>
        </p:spPr>
      </p:pic>
      <p:sp>
        <p:nvSpPr>
          <p:cNvPr id="19" name="Прямоугольник 18"/>
          <p:cNvSpPr/>
          <p:nvPr/>
        </p:nvSpPr>
        <p:spPr bwMode="auto">
          <a:xfrm>
            <a:off x="179512" y="4678554"/>
            <a:ext cx="2736304" cy="276999"/>
          </a:xfrm>
          <a:prstGeom prst="rect">
            <a:avLst/>
          </a:prstGeom>
        </p:spPr>
        <p:txBody>
          <a:bodyPr wrap="square">
            <a:spAutoFit/>
          </a:bodyPr>
          <a:lstStyle/>
          <a:p>
            <a:r>
              <a:rPr lang="ru-RU" sz="1200" dirty="0"/>
              <a:t>АНО СС «</a:t>
            </a:r>
            <a:r>
              <a:rPr lang="ru-RU" sz="1200" dirty="0" err="1"/>
              <a:t>Оптима</a:t>
            </a:r>
            <a:r>
              <a:rPr lang="ru-RU" sz="1200" dirty="0"/>
              <a:t>» Одноклассники</a:t>
            </a:r>
          </a:p>
        </p:txBody>
      </p:sp>
    </p:spTree>
  </p:cSld>
  <p:clrMapOvr>
    <a:masterClrMapping/>
  </p:clrMapOvr>
</p:sld>
</file>

<file path=ppt/theme/theme1.xml><?xml version="1.0" encoding="utf-8"?>
<a:theme xmlns:a="http://schemas.openxmlformats.org/drawingml/2006/main" name="Пиксель">
  <a:themeElements>
    <a:clrScheme name="Custom 33">
      <a:dk1>
        <a:sysClr val="windowText" lastClr="000000"/>
      </a:dk1>
      <a:lt1>
        <a:sysClr val="window" lastClr="FFFFFF"/>
      </a:lt1>
      <a:dk2>
        <a:srgbClr val="304157"/>
      </a:dk2>
      <a:lt2>
        <a:srgbClr val="E7E6E6"/>
      </a:lt2>
      <a:accent1>
        <a:srgbClr val="197883"/>
      </a:accent1>
      <a:accent2>
        <a:srgbClr val="C4600E"/>
      </a:accent2>
      <a:accent3>
        <a:srgbClr val="EF4755"/>
      </a:accent3>
      <a:accent4>
        <a:srgbClr val="FFC000"/>
      </a:accent4>
      <a:accent5>
        <a:srgbClr val="176795"/>
      </a:accent5>
      <a:accent6>
        <a:srgbClr val="C2DBDC"/>
      </a:accent6>
      <a:hlink>
        <a:srgbClr val="F78F2F"/>
      </a:hlink>
      <a:folHlink>
        <a:srgbClr val="F78F2F"/>
      </a:folHlink>
    </a:clrScheme>
    <a:fontScheme name="Custom 3">
      <a:majorFont>
        <a:latin typeface="Franklin Gothic Heavy"/>
        <a:ea typeface="Arial"/>
        <a:cs typeface="Arial"/>
      </a:majorFont>
      <a:minorFont>
        <a:latin typeface="Microsoft Sans Serif"/>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prstGeom prst="rect">
          <a:avLst/>
        </a:prstGeom>
        <a:solidFill>
          <a:schemeClr val="accent1"/>
        </a:solidFill>
        <a:ln w="9525" cap="flat" cmpd="sng" algn="ctr">
          <a:solidFill>
            <a:schemeClr val="tx1"/>
          </a:solidFill>
          <a:prstDash val="solid"/>
          <a:round/>
          <a:headEnd type="none" w="med" len="med"/>
          <a:tailEnd type="none" w="med" len="med"/>
        </a:ln>
      </a:spPr>
      <a:bodyPr/>
      <a:lstStyle/>
    </a:spDef>
    <a:lnDef>
      <a:spPr bwMode="auto">
        <a:xfrm>
          <a:off x="0" y="0"/>
          <a:ext cx="1" cy="1"/>
        </a:xfrm>
        <a:prstGeom prst="rect">
          <a:avLst/>
        </a:prstGeom>
        <a:solidFill>
          <a:schemeClr val="accent1"/>
        </a:solidFill>
        <a:ln w="9525" cap="flat" cmpd="sng" algn="ctr">
          <a:solidFill>
            <a:schemeClr val="tx1"/>
          </a:solidFill>
          <a:prstDash val="solid"/>
          <a:round/>
          <a:headEnd type="none" w="med" len="med"/>
          <a:tailEnd type="none" w="med" len="med"/>
        </a:ln>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tf06089160_win32</Template>
  <TotalTime>2144</TotalTime>
  <Words>1013</Words>
  <Application>Microsoft Office PowerPoint</Application>
  <DocSecurity>0</DocSecurity>
  <PresentationFormat>Экран (4:3)</PresentationFormat>
  <Paragraphs>122</Paragraphs>
  <Slides>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Arial Black</vt:lpstr>
      <vt:lpstr>Franklin Gothic Heavy</vt:lpstr>
      <vt:lpstr>Microsoft Sans Serif</vt:lpstr>
      <vt:lpstr>Open Sans</vt:lpstr>
      <vt:lpstr>Times New Roman</vt:lpstr>
      <vt:lpstr>Wingdings</vt:lpstr>
      <vt:lpstr>Пиксель</vt:lpstr>
      <vt:lpstr>Презентация PowerPoint</vt:lpstr>
      <vt:lpstr>Введение</vt:lpstr>
      <vt:lpstr>Краткое описание:</vt:lpstr>
      <vt:lpstr>Презентация PowerPoint</vt:lpstr>
      <vt:lpstr>Программа «Призма оптимизма»</vt:lpstr>
      <vt:lpstr>Мероприятия:</vt:lpstr>
      <vt:lpstr>Презентация PowerPoint</vt:lpstr>
      <vt:lpstr>Социальная служба «Оптима» - ОПТИМАльное  решение социальных проблем!</vt:lpstr>
    </vt:vector>
  </TitlesOfParts>
  <Manager/>
  <Company>SPecialiST RePack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проекта</dc:title>
  <dc:subject/>
  <dc:creator>USER</dc:creator>
  <cp:keywords/>
  <dc:description/>
  <cp:lastModifiedBy>USER</cp:lastModifiedBy>
  <cp:revision>213</cp:revision>
  <dcterms:created xsi:type="dcterms:W3CDTF">2020-09-30T07:36:52Z</dcterms:created>
  <dcterms:modified xsi:type="dcterms:W3CDTF">2023-04-25T11:44:10Z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