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229600" cy="1355576"/>
          </a:xfrm>
        </p:spPr>
        <p:txBody>
          <a:bodyPr>
            <a:noAutofit/>
          </a:bodyPr>
          <a:lstStyle/>
          <a:p>
            <a:r>
              <a:rPr lang="ru-RU" sz="2400" dirty="0" smtClean="0"/>
              <a:t>Централизованная библиотечная система Пожарского муниципального </a:t>
            </a:r>
            <a:r>
              <a:rPr lang="ru-RU" sz="2400" dirty="0" smtClean="0"/>
              <a:t>округа </a:t>
            </a:r>
            <a:br>
              <a:rPr lang="ru-RU" sz="2400" dirty="0" smtClean="0"/>
            </a:br>
            <a:r>
              <a:rPr lang="ru-RU" sz="2400" dirty="0" err="1" smtClean="0"/>
              <a:t>пгт</a:t>
            </a:r>
            <a:r>
              <a:rPr lang="ru-RU" sz="2400" dirty="0" smtClean="0"/>
              <a:t>. </a:t>
            </a:r>
            <a:r>
              <a:rPr lang="ru-RU" sz="2400" dirty="0" err="1" smtClean="0"/>
              <a:t>Лучегорск</a:t>
            </a:r>
            <a:endParaRPr lang="ru-RU" sz="24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a520cd75-3a1f-593a-9ec9-b316bb6c20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2636912"/>
            <a:ext cx="6444208" cy="31182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71392" y="1268760"/>
            <a:ext cx="5472608" cy="4392488"/>
          </a:xfrm>
        </p:spPr>
        <p:txBody>
          <a:bodyPr>
            <a:normAutofit/>
          </a:bodyPr>
          <a:lstStyle/>
          <a:p>
            <a:pPr marL="0" indent="27000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/>
              <a:t>Наша библиотека занимается добровольчеством с </a:t>
            </a:r>
            <a:r>
              <a:rPr lang="ru-RU" sz="2400" dirty="0" smtClean="0"/>
              <a:t>2019 </a:t>
            </a:r>
            <a:r>
              <a:rPr lang="ru-RU" sz="2400" dirty="0" smtClean="0"/>
              <a:t>года.</a:t>
            </a:r>
          </a:p>
          <a:p>
            <a:pPr marL="0" indent="270000" algn="ctr">
              <a:lnSpc>
                <a:spcPct val="110000"/>
              </a:lnSpc>
              <a:spcBef>
                <a:spcPts val="0"/>
              </a:spcBef>
            </a:pPr>
            <a:endParaRPr lang="ru-RU" sz="2400" dirty="0" smtClean="0"/>
          </a:p>
          <a:p>
            <a:pPr marL="0" indent="27000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/>
              <a:t>За это время:</a:t>
            </a:r>
          </a:p>
          <a:p>
            <a:pPr marL="0" indent="270000" algn="ctr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 smtClean="0"/>
              <a:t>зарегистрирован </a:t>
            </a:r>
            <a:r>
              <a:rPr lang="ru-RU" sz="2400" dirty="0" smtClean="0"/>
              <a:t>71 волонтёр;</a:t>
            </a:r>
          </a:p>
          <a:p>
            <a:pPr marL="0" indent="270000" algn="ctr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 smtClean="0"/>
              <a:t> сделано 62 добрых дела;</a:t>
            </a:r>
          </a:p>
          <a:p>
            <a:pPr marL="0" indent="270000" algn="ctr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 smtClean="0"/>
              <a:t> наработано 773,5 часов.</a:t>
            </a:r>
          </a:p>
          <a:p>
            <a:pPr marL="0" indent="270000" algn="ctr">
              <a:lnSpc>
                <a:spcPct val="110000"/>
              </a:lnSpc>
              <a:spcBef>
                <a:spcPts val="0"/>
              </a:spcBef>
            </a:pPr>
            <a:endParaRPr lang="ru-RU" sz="2400" dirty="0" smtClean="0"/>
          </a:p>
          <a:p>
            <a:pPr marL="0" indent="27000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/>
              <a:t>У наших волонтёров </a:t>
            </a:r>
            <a:r>
              <a:rPr lang="ru-RU" sz="2400" dirty="0" smtClean="0"/>
              <a:t>есть форма: белые футболки и синие галстуки.</a:t>
            </a:r>
            <a:endParaRPr lang="ru-RU" sz="2400" dirty="0" smtClean="0"/>
          </a:p>
          <a:p>
            <a:endParaRPr lang="ru-RU" dirty="0"/>
          </a:p>
        </p:txBody>
      </p:sp>
      <p:pic>
        <p:nvPicPr>
          <p:cNvPr id="4" name="Рисунок 3" descr="Снимок экрана 2023-07-24 1357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44824"/>
            <a:ext cx="3048922" cy="30920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"Любимый Пожарский". Интерактивная площадка, в рамках празднования 84-летия Пожарского муниципального округа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2023-09-19_14-59-3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700808"/>
            <a:ext cx="3888432" cy="2873671"/>
          </a:xfrm>
        </p:spPr>
      </p:pic>
      <p:pic>
        <p:nvPicPr>
          <p:cNvPr id="5" name="Рисунок 4" descr="2023-09-19_14-59-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717032"/>
            <a:ext cx="3907642" cy="27490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"В одном строю". Слёт патриотических объединений учащейся молодёжи северных территорий Приморского края в Пожарском муниципальном округе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2023-09-19_15-00-1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2060848"/>
            <a:ext cx="4072138" cy="3024336"/>
          </a:xfrm>
        </p:spPr>
      </p:pic>
      <p:pic>
        <p:nvPicPr>
          <p:cNvPr id="5" name="Рисунок 4" descr="2023-09-19_15-00-2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356992"/>
            <a:ext cx="4104456" cy="32141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dirty="0" smtClean="0"/>
              <a:t>Имя трагедии- Беслан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2023-09-19_15-09-4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3" y="1268760"/>
            <a:ext cx="3968564" cy="3024335"/>
          </a:xfrm>
        </p:spPr>
      </p:pic>
      <p:pic>
        <p:nvPicPr>
          <p:cNvPr id="5" name="Рисунок 4" descr="2023-09-19_15-09-2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429000"/>
            <a:ext cx="4176069" cy="298360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>Мир один на всех! вечер отдыха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2023-09-19_15-12-5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556792"/>
            <a:ext cx="4023360" cy="2941320"/>
          </a:xfrm>
        </p:spPr>
      </p:pic>
      <p:pic>
        <p:nvPicPr>
          <p:cNvPr id="5" name="Рисунок 4" descr="2023-09-19_15-13-0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645024"/>
            <a:ext cx="4279053" cy="280831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"Удивительное </a:t>
            </a:r>
            <a:r>
              <a:rPr lang="ru-RU" sz="3100" dirty="0" err="1" smtClean="0"/>
              <a:t>тигроведение</a:t>
            </a:r>
            <a:r>
              <a:rPr lang="ru-RU" sz="3100" dirty="0" smtClean="0"/>
              <a:t>. Неделя приморской книги"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2023-09-19_15-10-5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844824"/>
            <a:ext cx="4122758" cy="3116263"/>
          </a:xfrm>
        </p:spPr>
      </p:pic>
      <p:pic>
        <p:nvPicPr>
          <p:cNvPr id="5" name="Рисунок 4" descr="2023-09-19_15-11-0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429000"/>
            <a:ext cx="4392488" cy="30757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"Фольклорная радуга". День чудес в библиотеке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2023-09-19_15-11-3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700808"/>
            <a:ext cx="4177479" cy="3167757"/>
          </a:xfrm>
        </p:spPr>
      </p:pic>
      <p:pic>
        <p:nvPicPr>
          <p:cNvPr id="5" name="Рисунок 4" descr="2023-09-19_15-11-5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356992"/>
            <a:ext cx="4390628" cy="3150921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</TotalTime>
  <Words>103</Words>
  <Application>Microsoft Office PowerPoint</Application>
  <PresentationFormat>Экран (4:3)</PresentationFormat>
  <Paragraphs>15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Апекс</vt:lpstr>
      <vt:lpstr>Централизованная библиотечная система Пожарского муниципального округа  пгт. Лучегорск</vt:lpstr>
      <vt:lpstr>Слайд 2</vt:lpstr>
      <vt:lpstr>"Любимый Пожарский". Интерактивная площадка, в рамках празднования 84-летия Пожарского муниципального округа </vt:lpstr>
      <vt:lpstr>"В одном строю". Слёт патриотических объединений учащейся молодёжи северных территорий Приморского края в Пожарском муниципальном округе </vt:lpstr>
      <vt:lpstr>Имя трагедии- Беслан </vt:lpstr>
      <vt:lpstr>Мир один на всех! вечер отдыха </vt:lpstr>
      <vt:lpstr>"Удивительное тигроведение. Неделя приморской книги" </vt:lpstr>
      <vt:lpstr>"Фольклорная радуга". День чудес в библиотеке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Централизованная библиотечная система Пожарского муниципального округа пгт. Лучегорск</dc:title>
  <dc:creator>Галина</dc:creator>
  <cp:lastModifiedBy>Галина</cp:lastModifiedBy>
  <cp:revision>4</cp:revision>
  <dcterms:created xsi:type="dcterms:W3CDTF">2023-09-19T04:54:43Z</dcterms:created>
  <dcterms:modified xsi:type="dcterms:W3CDTF">2023-09-19T05:19:23Z</dcterms:modified>
</cp:coreProperties>
</file>