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76" r:id="rId6"/>
    <p:sldId id="275" r:id="rId7"/>
    <p:sldId id="274" r:id="rId8"/>
    <p:sldId id="273" r:id="rId9"/>
    <p:sldId id="260" r:id="rId10"/>
    <p:sldId id="281" r:id="rId11"/>
    <p:sldId id="280" r:id="rId12"/>
    <p:sldId id="279" r:id="rId13"/>
    <p:sldId id="278" r:id="rId14"/>
    <p:sldId id="277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8644279?w=wall-198644279_259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2232226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8644279?w=wall-198644279_239" TargetMode="External"/><Relationship Id="rId2" Type="http://schemas.openxmlformats.org/officeDocument/2006/relationships/hyperlink" Target="https://vk.com/club198644279?w=wall-198644279_24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98644279?w=wall-198644279_275" TargetMode="External"/><Relationship Id="rId2" Type="http://schemas.openxmlformats.org/officeDocument/2006/relationships/hyperlink" Target="https://vk.com/club5212985?w=wall-5212985_17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5212985?w=wall-5212985_1776" TargetMode="External"/><Relationship Id="rId2" Type="http://schemas.openxmlformats.org/officeDocument/2006/relationships/hyperlink" Target="https://vk.com/club198644279?w=wall-198644279_2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k.com/club198644279?w=wall-198644279_2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5212985?w=wall-5212985_1770" TargetMode="External"/><Relationship Id="rId2" Type="http://schemas.openxmlformats.org/officeDocument/2006/relationships/hyperlink" Target="https://vk.com/club198644279?w=wall-198644279_2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153939" y="3364202"/>
            <a:ext cx="5584053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Волонтёрский отряд «</a:t>
            </a:r>
            <a:r>
              <a:rPr lang="ru-RU" sz="4800" b="1" dirty="0" err="1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sz="48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МБОУ СОШ №3 </a:t>
            </a:r>
            <a:r>
              <a:rPr lang="ru-RU" sz="2400" b="1" dirty="0" err="1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г.Петушки</a:t>
            </a:r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3388223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Жердева Виктория Александровна</a:t>
            </a:r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8 920 900 12 76, </a:t>
            </a:r>
            <a:r>
              <a:rPr lang="en-US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pelageya-02@inbox.ru</a:t>
            </a:r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9" y="470529"/>
            <a:ext cx="3816925" cy="25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5225" y="234588"/>
            <a:ext cx="917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Мастер-класс для 3-их классов по изготовлению снежинки (ёлочной игрушки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99" y="1578851"/>
            <a:ext cx="3517146" cy="4808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6" y="880919"/>
            <a:ext cx="4090538" cy="39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defPPr/>
            <a:lvl1pPr lvl="0"/>
          </a:lstStyle>
          <a:p>
            <a:pPr algn="l"/>
            <a:endParaRPr dirty="0"/>
          </a:p>
          <a:p>
            <a:pPr marL="0" indent="0" algn="l">
              <a:buNone/>
            </a:pPr>
            <a:r>
              <a:rPr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                                                                                             </a:t>
            </a:r>
            <a:endParaRPr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2668" y="485964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https://vk.com/club5212985?w=wall-5212985_1936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15880" y="116632"/>
            <a:ext cx="670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Акция, приуроченная к Международному Дню отказа от курения»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26" y="855296"/>
            <a:ext cx="3340417" cy="250531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315492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https://vk.com/club5212985?w=wall-5212985_1963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5360" y="933185"/>
            <a:ext cx="393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Акция, приуроченная ко Дню матери»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3995936" cy="29969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16080" y="4760114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https://vk.com/club5212985?w=wall-5212985_1947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680176" y="4390782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к неделе психологии.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567401"/>
            <a:ext cx="1921534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defPPr/>
            <a:lvl1pPr lvl="0"/>
          </a:lstStyle>
          <a:p>
            <a:pPr algn="l"/>
            <a:endParaRPr dirty="0"/>
          </a:p>
          <a:p>
            <a:pPr marL="0" indent="0" algn="l">
              <a:buNone/>
            </a:pPr>
            <a:r>
              <a:rPr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                                                                                            </a:t>
            </a:r>
            <a:endParaRPr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8088" y="629980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https://vk.com/club5212985?w=wall-5212985_1884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34354" y="260648"/>
            <a:ext cx="242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ко Дню ребёнка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196752"/>
            <a:ext cx="3995936" cy="29969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5676" y="1052736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https://vk.com/club5212985?w=wall-5212985_1923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89197" y="572480"/>
            <a:ext cx="375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«Осторожно!» Хрупкий лед»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47" y="1473031"/>
            <a:ext cx="3259191" cy="2444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301" y="4869160"/>
            <a:ext cx="546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https://vk.com/club198644279?w=wall-198644279_316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3767" y="4499828"/>
            <a:ext cx="50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Проведение Всероссийского правового диктанта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" y="2492896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defPPr/>
            <a:lvl1pPr lvl="0"/>
          </a:lstStyle>
          <a:p>
            <a:pPr algn="l"/>
            <a:endParaRPr dirty="0"/>
          </a:p>
          <a:p>
            <a:pPr marL="0" indent="0" algn="l">
              <a:buNone/>
            </a:pPr>
            <a:r>
              <a:rPr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                                                                                             </a:t>
            </a:r>
            <a:endParaRPr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8088" y="464422"/>
            <a:ext cx="511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https://vk.com/club5212985?w=wall-5212985_1863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31" y="908720"/>
            <a:ext cx="3203848" cy="2402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7225" y="95090"/>
            <a:ext cx="27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«Пишу тебе, Герой»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50482" y="373306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«Синичкин день»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8633" y="827434"/>
            <a:ext cx="5465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https://vk.com/club198644279?w=wall-198644279_259</a:t>
            </a:r>
            <a:endParaRPr lang="ru-RU" dirty="0" smtClean="0"/>
          </a:p>
          <a:p>
            <a:r>
              <a:rPr lang="en-US" dirty="0" smtClean="0"/>
              <a:t>https://vk.com/club198644279?w=wall-198644279_294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81" y="1473765"/>
            <a:ext cx="2770009" cy="49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0" y="5228948"/>
            <a:ext cx="12192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defPPr/>
            <a:lvl1pPr lvl="0"/>
          </a:lstStyle>
          <a:p>
            <a:pPr algn="l"/>
            <a:endParaRPr dirty="0"/>
          </a:p>
          <a:p>
            <a:pPr marL="0" indent="0" algn="l">
              <a:buNone/>
            </a:pPr>
            <a:r>
              <a:rPr b="1" dirty="0" smtClean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                                                                                            </a:t>
            </a:r>
            <a:endParaRPr b="1" dirty="0">
              <a:solidFill>
                <a:schemeClr val="bg1"/>
              </a:solidFill>
              <a:latin typeface="Noto Sans"/>
              <a:ea typeface="Noto Sans"/>
              <a:cs typeface="Noto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9976" y="260648"/>
            <a:ext cx="546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https://vk.com/club198644279?w=wall-198644279_318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92" y="1628800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086376"/>
            <a:ext cx="3419872" cy="256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44" y="1484784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стенда состоялось при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кураторе Движения 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Шевнюк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Алесе Александровне во время Школы актива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0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49D801-00A2-4605-BBEF-A3EF749FCFD9}"/>
              </a:ext>
            </a:extLst>
          </p:cNvPr>
          <p:cNvSpPr txBox="1">
            <a:spLocks/>
          </p:cNvSpPr>
          <p:nvPr/>
        </p:nvSpPr>
        <p:spPr>
          <a:xfrm>
            <a:off x="6267633" y="3839593"/>
            <a:ext cx="5131295" cy="1176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1942548" y="589817"/>
            <a:ext cx="8305800" cy="345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  </a:t>
            </a:r>
            <a:r>
              <a:rPr lang="ru-RU" sz="128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НА НАЧАЛО 2024 ГОДА</a:t>
            </a:r>
          </a:p>
          <a:p>
            <a:pPr algn="ctr"/>
            <a:endParaRPr lang="ru-RU" sz="7300" b="1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/>
            </a:r>
            <a:br>
              <a:rPr lang="ru-RU" sz="3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</a:br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Был </a:t>
            </a:r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осуществлён сбор гуманитарной помощи для бездомных животных.</a:t>
            </a:r>
          </a:p>
          <a:p>
            <a:pPr algn="ctr"/>
            <a:endParaRPr lang="ru-RU" sz="7400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 приюте «Дом северной собаки» ребята выгуляли животных, разложили сено по будкам.</a:t>
            </a:r>
          </a:p>
          <a:p>
            <a:pPr algn="ctr"/>
            <a:endParaRPr lang="ru-RU" sz="7400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Было написано порядка 70 писем для военнослужащих, задействованных на СВО.</a:t>
            </a:r>
          </a:p>
          <a:p>
            <a:pPr algn="ctr"/>
            <a:endParaRPr lang="ru-RU" sz="7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Произведено теоретическое обучение добровольцев по спортивному направлению.</a:t>
            </a:r>
          </a:p>
          <a:p>
            <a:pPr algn="ctr"/>
            <a:endParaRPr lang="ru-RU" sz="7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7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Сортировка вещей ( в пункте помощи малообеспеченным) в рамках «Недели добра».</a:t>
            </a:r>
            <a:endParaRPr lang="ru-RU" sz="7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2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953839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Наш девиз </a:t>
            </a:r>
            <a:r>
              <a:rPr lang="ru-RU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Будь внимателен к бедам и проблемам других!</a:t>
            </a:r>
            <a:endParaRPr lang="ru-RU" sz="2400" b="1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234518" y="4000193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Основные  направления</a:t>
            </a: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:  </a:t>
            </a:r>
            <a:r>
              <a:rPr lang="ru-RU" sz="2400" dirty="0" err="1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Зооволонтёрство</a:t>
            </a:r>
            <a:endParaRPr lang="ru-RU" sz="2400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Волонтёры победы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Социальное </a:t>
            </a:r>
            <a:r>
              <a:rPr lang="ru-RU" sz="2400" dirty="0" err="1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волонтёрство</a:t>
            </a:r>
            <a:endParaRPr lang="ru-RU" sz="2400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6165012" y="789157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6165012" y="3758682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32 человека</a:t>
            </a:r>
            <a:endParaRPr lang="ru-RU" sz="2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3730" y="1097684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https://vk.com/club223222658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96497" y="113017"/>
            <a:ext cx="4879019" cy="162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Ванюшкина Олеся  - лидер отряда</a:t>
            </a: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Ломакина Карина -заместитель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49D801-00A2-4605-BBEF-A3EF749FCFD9}"/>
              </a:ext>
            </a:extLst>
          </p:cNvPr>
          <p:cNvSpPr txBox="1">
            <a:spLocks/>
          </p:cNvSpPr>
          <p:nvPr/>
        </p:nvSpPr>
        <p:spPr>
          <a:xfrm>
            <a:off x="6267633" y="3839593"/>
            <a:ext cx="5131295" cy="1176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6742" y="541740"/>
            <a:ext cx="5465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vk.com/club198644279?w=wall-198644279_247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vk.com/club198644279?w=wall-198644279_239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90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527776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Наши ценности: 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6308324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519" y="714142"/>
            <a:ext cx="6096000" cy="44873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важение к личности другого человека, </a:t>
            </a:r>
            <a:r>
              <a:rPr lang="ru-RU" sz="2400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культура поведения, речи;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э</a:t>
            </a:r>
            <a:r>
              <a:rPr lang="ru-RU" sz="2400" dirty="0" err="1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мпатичность</a:t>
            </a: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отзывчивость;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взаимопомощь;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сдержанность;</a:t>
            </a:r>
          </a:p>
          <a:p>
            <a:pPr marL="285750" indent="-285750">
              <a:lnSpc>
                <a:spcPct val="17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исциплинированность.</a:t>
            </a:r>
            <a:endParaRPr lang="ru-RU" sz="2400" dirty="0">
              <a:latin typeface="Times New Roman" panose="02020603050405020304" pitchFamily="18" charset="0"/>
              <a:ea typeface="Noto Sans" panose="020B050204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6829" y="938996"/>
            <a:ext cx="711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https://vk.com/club198644279?w=wall-198644279_262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0964" y="169939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заданий проекта "Волонтерские отряды Первых" в стенах школы прошла встреча с опытным добровольцем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поделилась опытом, дала ценные советы.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были намечены совместные проекты на октябрь, в ходе которых будет оказана помощь участникам СВО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зооволонтерам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18" y="1561382"/>
            <a:ext cx="4428209" cy="332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98476" y="86265"/>
            <a:ext cx="6141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Е Р О П Р И Я Т И 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2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234518" y="516870"/>
            <a:ext cx="8305800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D407861-C64A-44BD-B20F-D3BAAF474C0A}"/>
              </a:ext>
            </a:extLst>
          </p:cNvPr>
          <p:cNvSpPr txBox="1">
            <a:spLocks/>
          </p:cNvSpPr>
          <p:nvPr/>
        </p:nvSpPr>
        <p:spPr>
          <a:xfrm>
            <a:off x="234518" y="2243578"/>
            <a:ext cx="10294398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000" y="101371"/>
            <a:ext cx="11764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https://vk.com/club5212985?w=wall-5212985_1739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День школьных библиотек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https://vk.com/club198644279?w=wall-198644279_275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4" y="1109204"/>
            <a:ext cx="5181600" cy="3886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91" y="1219191"/>
            <a:ext cx="4658264" cy="34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234518" y="516870"/>
            <a:ext cx="8305800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D407861-C64A-44BD-B20F-D3BAAF474C0A}"/>
              </a:ext>
            </a:extLst>
          </p:cNvPr>
          <p:cNvSpPr txBox="1">
            <a:spLocks/>
          </p:cNvSpPr>
          <p:nvPr/>
        </p:nvSpPr>
        <p:spPr>
          <a:xfrm>
            <a:off x="234518" y="2243578"/>
            <a:ext cx="10294398" cy="210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690" y="293146"/>
            <a:ext cx="11358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https://vk.com/club198644279?w=wall-198644279_278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День бездомных животных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https://vk.com/club5212985?w=wall-5212985_1776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3" y="1124143"/>
            <a:ext cx="5216106" cy="3912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0" y="1240600"/>
            <a:ext cx="2846717" cy="3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931" y="983737"/>
            <a:ext cx="11634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https://vk.com/club198644279?w=wall-198644279_277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людей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" y="1656272"/>
            <a:ext cx="4439728" cy="33297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92" y="1656272"/>
            <a:ext cx="4505864" cy="33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6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8208145" cy="26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День общественно полезного человека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u="sng" dirty="0">
                <a:hlinkClick r:id="rId2"/>
              </a:rPr>
              <a:t>https://vk.com/club198644279?w=wall-198644279_276</a:t>
            </a:r>
            <a:r>
              <a:rPr lang="ru-RU" sz="1600" dirty="0"/>
              <a:t>  </a:t>
            </a:r>
            <a:endParaRPr lang="ru-RU" sz="1600" dirty="0" smtClean="0"/>
          </a:p>
          <a:p>
            <a:r>
              <a:rPr lang="ru-RU" sz="1600" u="sng" dirty="0" smtClean="0">
                <a:hlinkClick r:id="rId3"/>
              </a:rPr>
              <a:t>https</a:t>
            </a:r>
            <a:r>
              <a:rPr lang="ru-RU" sz="1600" u="sng" dirty="0">
                <a:hlinkClick r:id="rId3"/>
              </a:rPr>
              <a:t>://vk.com/club5212985?w=wall-5212985_1770</a:t>
            </a:r>
            <a:endParaRPr lang="ru-RU" sz="1600" dirty="0"/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2" y="2587925"/>
            <a:ext cx="3047999" cy="228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5" y="181155"/>
            <a:ext cx="3568385" cy="2676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70" y="1282937"/>
            <a:ext cx="2693240" cy="359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283</Words>
  <Application>Microsoft Office PowerPoint</Application>
  <PresentationFormat>Произвольный</PresentationFormat>
  <Paragraphs>103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Наши ценности: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BEST</cp:lastModifiedBy>
  <cp:revision>33</cp:revision>
  <dcterms:created xsi:type="dcterms:W3CDTF">2023-07-27T16:43:42Z</dcterms:created>
  <dcterms:modified xsi:type="dcterms:W3CDTF">2024-02-10T17:45:54Z</dcterms:modified>
</cp:coreProperties>
</file>