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849FE-2F94-76E5-5552-E8906C87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A7967C-83A2-744A-ED30-76A958BA0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FDD27-F45F-1EB7-354C-827D27AB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11F23-5FA4-44D2-E948-97A91918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31F81-422C-7E71-EBF7-79CEE5E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804E-3894-F57D-6943-C9642365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A44A0D-4133-7236-6952-FF43B918D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80F1BE-85B9-5B04-B1CA-B9E10736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AFEAF-7E2A-FC2F-B8B1-FC4F9589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BEAD21-F9AE-8138-955A-03ACC5F6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57F473-0745-DEEE-4B91-C6D150872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52D263-4D40-9D54-B46D-C4AE62AAF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24E1A-BF38-9287-52EC-5CC61AFF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1ECD6-13B3-D319-FE5A-981CDE0D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9B08-104F-1020-DD31-A229F69E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EAD46-B59B-264E-5651-A077509E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52209-57EA-8636-8B53-C1E3890B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96592-A11B-BFC0-9E2D-2221EAA2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F1221-7DC1-A8AE-581F-8032EC61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72B39-6C28-3E27-41E2-548EE40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56EB0-316C-A3B0-FDBB-4AACE464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F81F6A-28EB-619E-C15A-09AC6133B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1D3F9-D069-E4E9-E863-A79A0150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6538E-26B0-906C-C1B9-01260AEB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D9B23-D0E3-69F2-1880-5B94D7AB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ECCF-93AE-E97F-E84F-BAF9FC4B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AECED-4CF5-277C-6332-378E3717D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E5E26-5156-3B0D-DC8F-E82081046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449AF-D266-A021-FD4E-FE985B0F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4981E-FF0D-B7FE-8EEE-E2A32E523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E163D-ECE3-6704-9676-B5EADDE5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7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E9979-1C27-017D-EBC6-B371DE1F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E0D19-62C3-E6F4-90DB-18321C85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27BA4-FDCA-5C9C-90E3-212643BAF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57430A-8DB6-F9F6-C256-256E0E9C0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45E885-E58C-247C-1C8E-D7FD88C28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25FD40-C838-5E84-94D2-9401FD2A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BFB1B-081A-8FFF-201C-ABBF0107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38E99-EF7E-91D6-F4D4-371E00DD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2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03060-F8C0-F64E-1AD6-E2CD0C22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19ECFF-DCF2-0BBE-98AD-97797F40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296088-3497-8D2D-4DF0-63E2F3A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C59EE3-C33E-8D83-A602-FC26B1F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5A2CA1-D235-2FF2-C86B-CA4B2B53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5907DC-7037-BAF4-2923-6E5B82FE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E8E7FD-1336-E44F-3FB0-D47C6861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7C9BD-6A0F-4E75-0598-0262DD8E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75531-95CE-DC9F-57E5-D8588831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11529-294E-394D-C2D8-1000A3C2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670C31-B67A-7993-6534-B360B086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35CF11-B18C-F31B-7F8D-C448E98E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52CA5-C6DC-F110-E4D5-9DC1ABC2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ACCB8-BF35-8531-066B-091AE453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44D8B4-F1D6-79B4-5713-06466CAD0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A5C8E3-4320-AC2C-BFFB-5702FFF40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2AA14-9FD2-1BEB-0C2B-ECEA13EA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61515-ADA4-0147-4FA6-D2B09AC0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A7CAC-3175-33A8-1BEF-CE2E608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6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D03DB-4832-C19D-A965-DC34575E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7DD07-009B-949A-656E-22E0B1BCB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2FD454-6A9C-1E34-3F2C-A3AE9EF39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66BB-E49E-411E-AC6F-3468FB718C52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A1717-7AF8-FF20-2BB5-0B094B804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BEF3B-D48C-4CC6-626B-A8EC1CBC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C821-9189-4699-8200-461BB21DB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2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2ADB92-DC5D-8B7B-BFEB-615BE0434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19657-8356-18D4-1259-1C62215B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3D53D7-883D-CAF8-1436-04149549F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EA0F8-07E8-D816-B822-1C8B5278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67317-2DED-0817-80DC-CF7CD0E3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14045-CAC3-7304-4751-1B9AA7F4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2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 Морозов</dc:creator>
  <cp:lastModifiedBy>Тимофей Морозов</cp:lastModifiedBy>
  <cp:revision>1</cp:revision>
  <dcterms:created xsi:type="dcterms:W3CDTF">2023-09-15T04:38:41Z</dcterms:created>
  <dcterms:modified xsi:type="dcterms:W3CDTF">2023-09-15T04:42:46Z</dcterms:modified>
</cp:coreProperties>
</file>