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79" r:id="rId3"/>
    <p:sldId id="284" r:id="rId4"/>
    <p:sldId id="280" r:id="rId5"/>
    <p:sldId id="268" r:id="rId6"/>
    <p:sldId id="289" r:id="rId7"/>
    <p:sldId id="282" r:id="rId8"/>
    <p:sldId id="291" r:id="rId9"/>
    <p:sldId id="287" r:id="rId10"/>
    <p:sldId id="286" r:id="rId11"/>
    <p:sldId id="288" r:id="rId12"/>
    <p:sldId id="290" r:id="rId13"/>
    <p:sldId id="292" r:id="rId14"/>
    <p:sldId id="293" r:id="rId15"/>
    <p:sldId id="294" r:id="rId16"/>
    <p:sldId id="295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618" y="-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10E3-E4B7-4231-885C-35000AE3F91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DC827-E94C-475F-AF91-3DC4BF565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5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elan70@mail.ru" TargetMode="External"/><Relationship Id="rId2" Type="http://schemas.openxmlformats.org/officeDocument/2006/relationships/hyperlink" Target="https://vk.com/id3675462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95736" y="3501008"/>
            <a:ext cx="6172200" cy="2808312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Республиканская детская общественная организация Удмуртии «Родники»</a:t>
            </a:r>
          </a:p>
        </p:txBody>
      </p:sp>
      <p:pic>
        <p:nvPicPr>
          <p:cNvPr id="1027" name="Picture 3" descr="Z:\Телицын Н\Эмблемы, грамоты плакаты\Значок бежевый РОДНИК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8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Проект «Зелёная экономика»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67544" y="1052736"/>
            <a:ext cx="3826768" cy="1499240"/>
          </a:xfrm>
        </p:spPr>
        <p:txBody>
          <a:bodyPr/>
          <a:lstStyle/>
          <a:p>
            <a:r>
              <a:rPr lang="ru-RU" sz="1800" dirty="0" smtClean="0"/>
              <a:t>Дата проведения: сентябрь 2023 – май 2024</a:t>
            </a:r>
            <a:endParaRPr lang="ru-RU" sz="1800" dirty="0" smtClean="0"/>
          </a:p>
          <a:p>
            <a:r>
              <a:rPr lang="ru-RU" sz="1800" dirty="0" smtClean="0"/>
              <a:t>2Место: территория УР</a:t>
            </a:r>
          </a:p>
          <a:p>
            <a:r>
              <a:rPr lang="ru-RU" sz="1800" dirty="0" smtClean="0"/>
              <a:t>Участники</a:t>
            </a:r>
            <a:r>
              <a:rPr lang="ru-RU" sz="1800" dirty="0"/>
              <a:t>: </a:t>
            </a:r>
            <a:r>
              <a:rPr lang="ru-RU" sz="1800" dirty="0" smtClean="0"/>
              <a:t>120 </a:t>
            </a:r>
            <a:r>
              <a:rPr lang="ru-RU" sz="1800" dirty="0"/>
              <a:t>человек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3973016" cy="1499240"/>
          </a:xfrm>
        </p:spPr>
        <p:txBody>
          <a:bodyPr/>
          <a:lstStyle/>
          <a:p>
            <a:r>
              <a:rPr lang="ru-RU" sz="1800" dirty="0"/>
              <a:t>Волонтеры: </a:t>
            </a:r>
          </a:p>
          <a:p>
            <a:r>
              <a:rPr lang="ru-RU" sz="1800" dirty="0"/>
              <a:t>-Помощники организаторов </a:t>
            </a:r>
            <a:r>
              <a:rPr lang="ru-RU" sz="1800" dirty="0" smtClean="0"/>
              <a:t>(стоят на станциях игры 9 чел. на каждой)</a:t>
            </a:r>
            <a:endParaRPr lang="ru-RU" sz="1800" dirty="0"/>
          </a:p>
        </p:txBody>
      </p:sp>
      <p:pic>
        <p:nvPicPr>
          <p:cNvPr id="1026" name="Picture 2" descr="C:\Users\Александр\Downloads\9kA5NxAVq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162444" cy="27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андр\Downloads\H8_q-2cty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57" y="2996856"/>
            <a:ext cx="4162587" cy="27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16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Эко квесты в зоопарке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67544" y="1052736"/>
            <a:ext cx="3826768" cy="1499240"/>
          </a:xfrm>
        </p:spPr>
        <p:txBody>
          <a:bodyPr/>
          <a:lstStyle/>
          <a:p>
            <a:r>
              <a:rPr lang="ru-RU" sz="1800" dirty="0"/>
              <a:t>Дата проведения: май </a:t>
            </a:r>
            <a:r>
              <a:rPr lang="ru-RU" sz="1800" dirty="0" smtClean="0"/>
              <a:t>2024 </a:t>
            </a:r>
            <a:r>
              <a:rPr lang="ru-RU" sz="1800" dirty="0"/>
              <a:t>– </a:t>
            </a:r>
            <a:r>
              <a:rPr lang="ru-RU" sz="1800" dirty="0" smtClean="0"/>
              <a:t>июль 2024</a:t>
            </a:r>
            <a:endParaRPr lang="ru-RU" sz="1800" dirty="0"/>
          </a:p>
          <a:p>
            <a:r>
              <a:rPr lang="ru-RU" sz="1800" dirty="0"/>
              <a:t>Место: «Зоопарк Удмуртии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Количество: 70 чел.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3973016" cy="1499240"/>
          </a:xfrm>
        </p:spPr>
        <p:txBody>
          <a:bodyPr/>
          <a:lstStyle/>
          <a:p>
            <a:r>
              <a:rPr lang="ru-RU" sz="1800" dirty="0" smtClean="0"/>
              <a:t>Волонтеры: </a:t>
            </a:r>
            <a:br>
              <a:rPr lang="ru-RU" sz="1800" dirty="0" smtClean="0"/>
            </a:br>
            <a:r>
              <a:rPr lang="ru-RU" sz="1800" dirty="0" smtClean="0"/>
              <a:t>Проводят станции игры (7 </a:t>
            </a:r>
            <a:r>
              <a:rPr lang="ru-RU" sz="1800" dirty="0" err="1" smtClean="0"/>
              <a:t>шт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pic>
        <p:nvPicPr>
          <p:cNvPr id="11" name="Объект 10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B5403AC5-FDAA-4CC3-B2A0-1E2BE1B0DFE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3700"/>
            <a:ext cx="3657600" cy="2743200"/>
          </a:xfrm>
        </p:spPr>
      </p:pic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1CF9A601-FC80-45B1-8B0C-4CE609C819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2933700"/>
            <a:ext cx="3657600" cy="2743200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00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Секретная миссия Шкипера и его команды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67544" y="1052736"/>
            <a:ext cx="3826768" cy="1499240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декабрь 2022 </a:t>
            </a:r>
            <a:r>
              <a:rPr lang="ru-RU" sz="1800" dirty="0"/>
              <a:t>– </a:t>
            </a:r>
            <a:r>
              <a:rPr lang="ru-RU" sz="1800" dirty="0" smtClean="0"/>
              <a:t>январь 2023</a:t>
            </a:r>
            <a:endParaRPr lang="ru-RU" sz="1800" dirty="0"/>
          </a:p>
          <a:p>
            <a:r>
              <a:rPr lang="ru-RU" sz="1800" dirty="0"/>
              <a:t>Место: «Зоопарк Удмуртии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Количество: 25 чел.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3973016" cy="1499240"/>
          </a:xfrm>
        </p:spPr>
        <p:txBody>
          <a:bodyPr/>
          <a:lstStyle/>
          <a:p>
            <a:r>
              <a:rPr lang="ru-RU" sz="1800" dirty="0" smtClean="0"/>
              <a:t>Волонтеры: </a:t>
            </a:r>
            <a:br>
              <a:rPr lang="ru-RU" sz="1800" dirty="0" smtClean="0"/>
            </a:br>
            <a:r>
              <a:rPr lang="ru-RU" sz="1800" dirty="0" smtClean="0"/>
              <a:t>Проводят представление на сцене и станции игры (8 </a:t>
            </a:r>
            <a:r>
              <a:rPr lang="ru-RU" sz="1800" dirty="0" err="1" smtClean="0"/>
              <a:t>шт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4098" name="Picture 2" descr="C:\Users\Александр\Downloads\IMG_0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02701"/>
            <a:ext cx="5216128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Фестиваль </a:t>
            </a:r>
            <a:r>
              <a:rPr lang="ru-RU" sz="2000" b="1" dirty="0" smtClean="0"/>
              <a:t> «</a:t>
            </a:r>
            <a:r>
              <a:rPr lang="ru-RU" sz="2000" b="1" dirty="0"/>
              <a:t>На встречу мечте»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23528" y="1052736"/>
            <a:ext cx="3970784" cy="1728192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август 2023</a:t>
            </a:r>
            <a:endParaRPr lang="ru-RU" sz="1800" dirty="0"/>
          </a:p>
          <a:p>
            <a:r>
              <a:rPr lang="ru-RU" sz="1800" dirty="0"/>
              <a:t>Место: «Зоопарк Удмуртии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Работа с детьми с ОВЗ</a:t>
            </a:r>
            <a:endParaRPr lang="ru-RU" sz="1800" dirty="0" smtClean="0"/>
          </a:p>
          <a:p>
            <a:r>
              <a:rPr lang="ru-RU" sz="1800" dirty="0" smtClean="0"/>
              <a:t>Количество: 30 чел.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4104456" cy="1728192"/>
          </a:xfrm>
        </p:spPr>
        <p:txBody>
          <a:bodyPr/>
          <a:lstStyle/>
          <a:p>
            <a:r>
              <a:rPr lang="ru-RU" sz="1800" dirty="0" smtClean="0"/>
              <a:t>Волонтеры: </a:t>
            </a:r>
            <a:br>
              <a:rPr lang="ru-RU" sz="1800" dirty="0" smtClean="0"/>
            </a:br>
            <a:r>
              <a:rPr lang="ru-RU" sz="1800" dirty="0" smtClean="0"/>
              <a:t>Проводят станции игры </a:t>
            </a:r>
          </a:p>
          <a:p>
            <a:r>
              <a:rPr lang="ru-RU" sz="1800" dirty="0" smtClean="0"/>
              <a:t>(7 </a:t>
            </a:r>
            <a:r>
              <a:rPr lang="ru-RU" sz="1800" dirty="0" err="1" smtClean="0"/>
              <a:t>шт</a:t>
            </a:r>
            <a:r>
              <a:rPr lang="ru-RU" sz="1800" dirty="0" smtClean="0"/>
              <a:t>)</a:t>
            </a:r>
          </a:p>
          <a:p>
            <a:r>
              <a:rPr lang="ru-RU" sz="1800" dirty="0" smtClean="0"/>
              <a:t>Помогают на питьевом режиме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24944"/>
            <a:ext cx="4516024" cy="301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63" r="18085" b="6763"/>
          <a:stretch/>
        </p:blipFill>
        <p:spPr bwMode="auto">
          <a:xfrm>
            <a:off x="4788024" y="2684069"/>
            <a:ext cx="368011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35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Форум детских инициатив «Будущее за нами»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23528" y="1052736"/>
            <a:ext cx="3970784" cy="1728192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19 мая 2023</a:t>
            </a:r>
            <a:endParaRPr lang="ru-RU" sz="1800" dirty="0"/>
          </a:p>
          <a:p>
            <a:r>
              <a:rPr lang="ru-RU" sz="1800" dirty="0"/>
              <a:t>Место: «Зоопарк Удмуртии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Работа с детьми </a:t>
            </a:r>
          </a:p>
          <a:p>
            <a:r>
              <a:rPr lang="ru-RU" sz="1800" dirty="0" smtClean="0"/>
              <a:t>Количество: 36 чел.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4104456" cy="1728192"/>
          </a:xfrm>
        </p:spPr>
        <p:txBody>
          <a:bodyPr/>
          <a:lstStyle/>
          <a:p>
            <a:r>
              <a:rPr lang="ru-RU" sz="1800" dirty="0" smtClean="0"/>
              <a:t>Волонтеры: </a:t>
            </a:r>
            <a:br>
              <a:rPr lang="ru-RU" sz="1800" dirty="0" smtClean="0"/>
            </a:br>
            <a:r>
              <a:rPr lang="ru-RU" sz="1800" dirty="0" smtClean="0"/>
              <a:t>Проводят станции игры </a:t>
            </a:r>
          </a:p>
          <a:p>
            <a:r>
              <a:rPr lang="ru-RU" sz="1800" dirty="0" smtClean="0"/>
              <a:t>(15 </a:t>
            </a:r>
            <a:r>
              <a:rPr lang="ru-RU" sz="1800" dirty="0" err="1" smtClean="0"/>
              <a:t>шт</a:t>
            </a:r>
            <a:r>
              <a:rPr lang="ru-RU" sz="1800" dirty="0" smtClean="0"/>
              <a:t>)</a:t>
            </a:r>
          </a:p>
          <a:p>
            <a:r>
              <a:rPr lang="ru-RU" sz="1800" dirty="0" smtClean="0"/>
              <a:t>Помогают на награждении</a:t>
            </a: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104456" cy="307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Александр\Downloads\IMG_05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4813" b="17182"/>
          <a:stretch/>
        </p:blipFill>
        <p:spPr bwMode="auto">
          <a:xfrm>
            <a:off x="4499992" y="3146982"/>
            <a:ext cx="4323521" cy="30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1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День защиты детей в зоопарке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23528" y="1052736"/>
            <a:ext cx="3970784" cy="1728192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01 июня 2024</a:t>
            </a:r>
            <a:endParaRPr lang="ru-RU" sz="1800" dirty="0"/>
          </a:p>
          <a:p>
            <a:r>
              <a:rPr lang="ru-RU" sz="1800" dirty="0"/>
              <a:t>Место: «Зоопарк Удмуртии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Работа с детьми </a:t>
            </a:r>
          </a:p>
          <a:p>
            <a:r>
              <a:rPr lang="ru-RU" sz="1800" dirty="0" smtClean="0"/>
              <a:t>Количество: 31 чел.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4104456" cy="1728192"/>
          </a:xfrm>
        </p:spPr>
        <p:txBody>
          <a:bodyPr/>
          <a:lstStyle/>
          <a:p>
            <a:r>
              <a:rPr lang="ru-RU" sz="1800" dirty="0" smtClean="0"/>
              <a:t>Волонтеры: </a:t>
            </a:r>
            <a:br>
              <a:rPr lang="ru-RU" sz="1800" dirty="0" smtClean="0"/>
            </a:br>
            <a:r>
              <a:rPr lang="ru-RU" sz="1800" dirty="0" smtClean="0"/>
              <a:t>Проводят станции игры </a:t>
            </a:r>
          </a:p>
          <a:p>
            <a:r>
              <a:rPr lang="ru-RU" sz="1800" dirty="0" smtClean="0"/>
              <a:t>(10 </a:t>
            </a:r>
            <a:r>
              <a:rPr lang="ru-RU" sz="1800" dirty="0" err="1" smtClean="0"/>
              <a:t>шт</a:t>
            </a:r>
            <a:r>
              <a:rPr lang="ru-RU" sz="1800" dirty="0" smtClean="0"/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5122" name="Picture 2" descr="C:\Users\Александр\Downloads\IMG_0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0486"/>
            <a:ext cx="4075179" cy="30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/>
          <a:stretch/>
        </p:blipFill>
        <p:spPr bwMode="auto">
          <a:xfrm>
            <a:off x="4572000" y="3068960"/>
            <a:ext cx="3824958" cy="307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2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5636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/>
              <a:t>Чистые игры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23528" y="1052736"/>
            <a:ext cx="3970784" cy="1728192"/>
          </a:xfrm>
        </p:spPr>
        <p:txBody>
          <a:bodyPr/>
          <a:lstStyle/>
          <a:p>
            <a:r>
              <a:rPr lang="ru-RU" sz="1800" dirty="0"/>
              <a:t>Дата проведения</a:t>
            </a:r>
            <a:r>
              <a:rPr lang="ru-RU" sz="1800" dirty="0" smtClean="0"/>
              <a:t>: июнь 2023</a:t>
            </a:r>
            <a:endParaRPr lang="ru-RU" sz="1800" dirty="0"/>
          </a:p>
          <a:p>
            <a:r>
              <a:rPr lang="ru-RU" sz="1800" dirty="0"/>
              <a:t>Место: </a:t>
            </a:r>
            <a:r>
              <a:rPr lang="ru-RU" sz="1800" dirty="0" err="1" smtClean="0"/>
              <a:t>Ярушкинский</a:t>
            </a:r>
            <a:r>
              <a:rPr lang="ru-RU" sz="1800" dirty="0" smtClean="0"/>
              <a:t> дендропарк</a:t>
            </a:r>
          </a:p>
          <a:p>
            <a:r>
              <a:rPr lang="ru-RU" sz="1800" dirty="0" smtClean="0"/>
              <a:t>Работа с детьми </a:t>
            </a:r>
          </a:p>
          <a:p>
            <a:r>
              <a:rPr lang="ru-RU" sz="1800" dirty="0" smtClean="0"/>
              <a:t>Количество: 31 чел.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4104456" cy="1728192"/>
          </a:xfrm>
        </p:spPr>
        <p:txBody>
          <a:bodyPr/>
          <a:lstStyle/>
          <a:p>
            <a:r>
              <a:rPr lang="ru-RU" sz="1800" dirty="0" smtClean="0"/>
              <a:t>Волонтеры: </a:t>
            </a:r>
            <a:br>
              <a:rPr lang="ru-RU" sz="1800" dirty="0" smtClean="0"/>
            </a:br>
            <a:r>
              <a:rPr lang="ru-RU" sz="1800" dirty="0" smtClean="0"/>
              <a:t>Проводят станции игры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6146" name="Picture 2" descr="C:\Users\Александр\Downloads\IMG_0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254100" cy="28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ександр\Downloads\IMG_0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05521"/>
            <a:ext cx="4469955" cy="29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3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07704" y="5003322"/>
            <a:ext cx="6984776" cy="13716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ru-RU" dirty="0"/>
              <a:t>К РДООУ «Родники» </a:t>
            </a:r>
            <a:r>
              <a:rPr lang="ru-RU" u="sng" dirty="0" smtClean="0">
                <a:hlinkClick r:id="rId2"/>
              </a:rPr>
              <a:t>https://</a:t>
            </a:r>
            <a:r>
              <a:rPr lang="en-US" u="sng" dirty="0" smtClean="0">
                <a:hlinkClick r:id="rId2"/>
              </a:rPr>
              <a:t>vk.com/</a:t>
            </a:r>
            <a:r>
              <a:rPr lang="en-US" u="sng" dirty="0" err="1" smtClean="0">
                <a:hlinkClick r:id="rId2"/>
              </a:rPr>
              <a:t>orgrodniki</a:t>
            </a:r>
            <a:r>
              <a:rPr lang="en-US" u="sng" dirty="0" smtClean="0">
                <a:hlinkClick r:id="rId2"/>
              </a:rPr>
              <a:t> </a:t>
            </a:r>
            <a:r>
              <a:rPr lang="ru-RU" u="sng" dirty="0" smtClean="0">
                <a:hlinkClick r:id="rId2"/>
              </a:rPr>
              <a:t> </a:t>
            </a:r>
            <a:endParaRPr lang="en-US" u="sng" dirty="0"/>
          </a:p>
          <a:p>
            <a:r>
              <a:rPr lang="ru-RU" dirty="0" err="1"/>
              <a:t>Телицын</a:t>
            </a:r>
            <a:r>
              <a:rPr lang="ru-RU" dirty="0"/>
              <a:t> Алексей Николаевич,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telan70@mail.ru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6" name="Picture 2" descr="D:\Код Родни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54" y="1628800"/>
            <a:ext cx="2225824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0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Экологическая </a:t>
            </a:r>
            <a:r>
              <a:rPr lang="ru-RU" b="1" dirty="0"/>
              <a:t>программа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Малые реки Ижевска»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826768" cy="1499240"/>
          </a:xfrm>
        </p:spPr>
        <p:txBody>
          <a:bodyPr/>
          <a:lstStyle/>
          <a:p>
            <a:r>
              <a:rPr lang="ru-RU" dirty="0"/>
              <a:t>Дата проведения: </a:t>
            </a:r>
            <a:r>
              <a:rPr lang="ru-RU" dirty="0" smtClean="0"/>
              <a:t>01.06.202</a:t>
            </a:r>
            <a:r>
              <a:rPr lang="en-US" dirty="0" smtClean="0"/>
              <a:t>3</a:t>
            </a:r>
            <a:r>
              <a:rPr lang="ru-RU" dirty="0" smtClean="0"/>
              <a:t>-31.08.202</a:t>
            </a:r>
            <a:r>
              <a:rPr lang="en-US" dirty="0" smtClean="0"/>
              <a:t>3</a:t>
            </a:r>
            <a:endParaRPr lang="ru-RU" dirty="0"/>
          </a:p>
          <a:p>
            <a:r>
              <a:rPr lang="ru-RU" dirty="0"/>
              <a:t>Место: г. Ижевск</a:t>
            </a:r>
          </a:p>
          <a:p>
            <a:r>
              <a:rPr lang="ru-RU" dirty="0"/>
              <a:t>Участники: 92 человека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973016" cy="1499240"/>
          </a:xfrm>
        </p:spPr>
        <p:txBody>
          <a:bodyPr/>
          <a:lstStyle/>
          <a:p>
            <a:r>
              <a:rPr lang="ru-RU" dirty="0"/>
              <a:t>Собрали: 1500 мешков</a:t>
            </a:r>
          </a:p>
          <a:p>
            <a:r>
              <a:rPr lang="ru-RU" dirty="0"/>
              <a:t>Очистили: 500 </a:t>
            </a:r>
            <a:r>
              <a:rPr lang="ru-RU" dirty="0" err="1"/>
              <a:t>тыс.кв.м</a:t>
            </a:r>
            <a:endParaRPr lang="ru-RU" dirty="0"/>
          </a:p>
          <a:p>
            <a:r>
              <a:rPr lang="ru-RU" dirty="0"/>
              <a:t>Очистили:  12 родников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B9EB8C5-E617-4E89-BA1E-B93A40E8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"/>
          <a:stretch>
            <a:fillRect/>
          </a:stretch>
        </p:blipFill>
        <p:spPr bwMode="auto">
          <a:xfrm>
            <a:off x="457200" y="3463495"/>
            <a:ext cx="3915420" cy="24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4" descr="Изображение выглядит как дерево, внешний, человек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7E4F6633-BCD6-45AA-B0B8-DBA6A2C6B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17417"/>
            <a:ext cx="3429000" cy="25717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6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707678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Субботник совместно с администрацией Октябрьского района г. Ижевска, компанией </a:t>
            </a:r>
            <a:r>
              <a:rPr lang="ru-RU" sz="2000" dirty="0" err="1"/>
              <a:t>Рентек</a:t>
            </a:r>
            <a:r>
              <a:rPr lang="ru-RU" sz="2000" dirty="0"/>
              <a:t>, с жильцами дома «Панорама»</a:t>
            </a:r>
            <a:endParaRPr lang="ru-RU" sz="2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95536" y="1124744"/>
            <a:ext cx="3826768" cy="1427232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18</a:t>
            </a:r>
            <a:r>
              <a:rPr lang="ru-RU" sz="1800" dirty="0" smtClean="0"/>
              <a:t>.05.202</a:t>
            </a:r>
            <a:r>
              <a:rPr lang="en-US" sz="1800" dirty="0" smtClean="0"/>
              <a:t>4</a:t>
            </a:r>
            <a:r>
              <a:rPr lang="ru-RU" sz="1800" dirty="0" smtClean="0"/>
              <a:t>, 15.07.202</a:t>
            </a:r>
            <a:r>
              <a:rPr lang="en-US" sz="1800" dirty="0" smtClean="0"/>
              <a:t>4</a:t>
            </a:r>
            <a:endParaRPr lang="ru-RU" sz="1800" dirty="0"/>
          </a:p>
          <a:p>
            <a:r>
              <a:rPr lang="ru-RU" sz="1800" dirty="0"/>
              <a:t>Место: г. Ижевск, ул. Кирова 98, Родник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124744"/>
            <a:ext cx="3973016" cy="1067192"/>
          </a:xfrm>
        </p:spPr>
        <p:txBody>
          <a:bodyPr/>
          <a:lstStyle/>
          <a:p>
            <a:r>
              <a:rPr lang="ru-RU" dirty="0"/>
              <a:t>Участники: 55 человека</a:t>
            </a:r>
          </a:p>
          <a:p>
            <a:r>
              <a:rPr lang="ru-RU" dirty="0"/>
              <a:t>Собрали: 47 мешка</a:t>
            </a:r>
          </a:p>
          <a:p>
            <a:r>
              <a:rPr lang="ru-RU" dirty="0"/>
              <a:t>Очистили: около 5000 </a:t>
            </a:r>
            <a:r>
              <a:rPr lang="ru-RU" dirty="0" err="1"/>
              <a:t>кв.м</a:t>
            </a:r>
            <a:endParaRPr lang="ru-RU" dirty="0"/>
          </a:p>
        </p:txBody>
      </p:sp>
      <p:pic>
        <p:nvPicPr>
          <p:cNvPr id="13" name="Объект 12" descr="Изображение выглядит как дерево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7BF340BA-50DF-48C8-9B28-2E72390459B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474" y="3056987"/>
            <a:ext cx="3651470" cy="2731357"/>
          </a:xfrm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7541C000-DD15-4FF6-92B0-5A1E97F5545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936853"/>
            <a:ext cx="3657600" cy="273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0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70767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Субботник</a:t>
            </a:r>
            <a:r>
              <a:rPr lang="en-US" sz="2800" b="1" dirty="0" smtClean="0"/>
              <a:t> </a:t>
            </a:r>
            <a:r>
              <a:rPr lang="ru-RU" sz="2800" b="1" dirty="0" smtClean="0"/>
              <a:t>«Очистим реки Ижевска»</a:t>
            </a:r>
            <a:endParaRPr lang="ru-RU" sz="2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95536" y="1124744"/>
            <a:ext cx="3826768" cy="1715264"/>
          </a:xfrm>
        </p:spPr>
        <p:txBody>
          <a:bodyPr/>
          <a:lstStyle/>
          <a:p>
            <a:r>
              <a:rPr lang="ru-RU" dirty="0"/>
              <a:t>Дата проведения: </a:t>
            </a:r>
            <a:r>
              <a:rPr lang="ru-RU" dirty="0" smtClean="0"/>
              <a:t>16.06.202</a:t>
            </a:r>
            <a:r>
              <a:rPr lang="en-US" dirty="0" smtClean="0"/>
              <a:t>4</a:t>
            </a:r>
            <a:endParaRPr lang="ru-RU" dirty="0"/>
          </a:p>
          <a:p>
            <a:r>
              <a:rPr lang="ru-RU" dirty="0"/>
              <a:t>Место: </a:t>
            </a:r>
            <a:r>
              <a:rPr lang="ru-RU" dirty="0" smtClean="0"/>
              <a:t>г. Ижевск, река </a:t>
            </a:r>
            <a:r>
              <a:rPr lang="ru-RU" dirty="0" err="1" smtClean="0"/>
              <a:t>Иж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1124744"/>
            <a:ext cx="3973016" cy="1656184"/>
          </a:xfrm>
        </p:spPr>
        <p:txBody>
          <a:bodyPr/>
          <a:lstStyle/>
          <a:p>
            <a:r>
              <a:rPr lang="ru-RU" dirty="0"/>
              <a:t>Участники: 17 человек</a:t>
            </a:r>
          </a:p>
          <a:p>
            <a:r>
              <a:rPr lang="ru-RU" dirty="0" smtClean="0"/>
              <a:t>Собрали</a:t>
            </a:r>
            <a:r>
              <a:rPr lang="ru-RU" dirty="0"/>
              <a:t>: 25 мешков</a:t>
            </a:r>
          </a:p>
          <a:p>
            <a:r>
              <a:rPr lang="ru-RU" dirty="0"/>
              <a:t>Очистили: более 3000 </a:t>
            </a:r>
            <a:r>
              <a:rPr lang="ru-RU" dirty="0" err="1"/>
              <a:t>кв.м</a:t>
            </a:r>
            <a:endParaRPr lang="ru-RU" dirty="0"/>
          </a:p>
        </p:txBody>
      </p:sp>
      <p:pic>
        <p:nvPicPr>
          <p:cNvPr id="15" name="Объект 14" descr="Изображение выглядит как дерево, внешний, земля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8CFE16FF-AA06-4C2A-AC48-3B53BE9F20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2928321"/>
            <a:ext cx="3657600" cy="2753957"/>
          </a:xfrm>
        </p:spPr>
      </p:pic>
      <p:pic>
        <p:nvPicPr>
          <p:cNvPr id="13" name="Объект 12" descr="Изображение выглядит как земля, внешний, человек, грязь&#10;&#10;Автоматически созданное описание">
            <a:extLst>
              <a:ext uri="{FF2B5EF4-FFF2-40B4-BE49-F238E27FC236}">
                <a16:creationId xmlns="" xmlns:a16="http://schemas.microsoft.com/office/drawing/2014/main" id="{8F43A803-1339-4F6B-99BA-837FF278F0F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321"/>
            <a:ext cx="3657600" cy="2753957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6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Субботник</a:t>
            </a:r>
            <a:r>
              <a:rPr lang="en-US" sz="3200" b="1" dirty="0" smtClean="0"/>
              <a:t> </a:t>
            </a:r>
            <a:r>
              <a:rPr lang="ru-RU" sz="3200" b="1" dirty="0"/>
              <a:t>«Очистим реки Ижевска»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57200" y="1412776"/>
            <a:ext cx="4042792" cy="1512168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en-US" sz="1800" dirty="0"/>
              <a:t>26</a:t>
            </a:r>
            <a:r>
              <a:rPr lang="ru-RU" sz="1800" dirty="0" smtClean="0"/>
              <a:t>.06.2024</a:t>
            </a:r>
            <a:endParaRPr lang="ru-RU" sz="1800" dirty="0"/>
          </a:p>
          <a:p>
            <a:r>
              <a:rPr lang="ru-RU" sz="1800" dirty="0"/>
              <a:t>Место: г. Ижевск, Набережная Ижевского пруда</a:t>
            </a:r>
          </a:p>
          <a:p>
            <a:r>
              <a:rPr lang="ru-RU" sz="1800" dirty="0"/>
              <a:t>Участники: 16 человек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72000" y="1412776"/>
            <a:ext cx="3973016" cy="1512168"/>
          </a:xfrm>
        </p:spPr>
        <p:txBody>
          <a:bodyPr/>
          <a:lstStyle/>
          <a:p>
            <a:r>
              <a:rPr lang="ru-RU" dirty="0"/>
              <a:t>Собрали: более 12 мешков</a:t>
            </a:r>
          </a:p>
          <a:p>
            <a:r>
              <a:rPr lang="ru-RU" dirty="0"/>
              <a:t>Очистили: около 3000 </a:t>
            </a:r>
            <a:r>
              <a:rPr lang="ru-RU" dirty="0" err="1"/>
              <a:t>кв.м</a:t>
            </a: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9941D88-1939-420C-8130-7C6969AB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72" y="3122018"/>
            <a:ext cx="3666144" cy="275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15" descr="Изображение выглядит как внешний, дерево, земля, приро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F2321C6-544B-4D66-8521-53E171E65DD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6" y="3123315"/>
            <a:ext cx="3657600" cy="2753957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txBody>
          <a:bodyPr/>
          <a:lstStyle/>
          <a:p>
            <a:pPr algn="ctr"/>
            <a:r>
              <a:rPr lang="ru-RU" dirty="0"/>
              <a:t>Акции по очистке 12 родников 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57200" y="1124744"/>
            <a:ext cx="4042792" cy="1800200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01.06.2023-31.08.2023</a:t>
            </a:r>
            <a:endParaRPr lang="ru-RU" sz="1800" dirty="0"/>
          </a:p>
          <a:p>
            <a:r>
              <a:rPr lang="ru-RU" sz="1800" dirty="0"/>
              <a:t>Место: г. Ижевск, речка </a:t>
            </a:r>
            <a:r>
              <a:rPr lang="ru-RU" sz="1800" dirty="0" err="1"/>
              <a:t>Карлутка</a:t>
            </a:r>
            <a:r>
              <a:rPr lang="ru-RU" sz="1800" dirty="0"/>
              <a:t> </a:t>
            </a:r>
            <a:r>
              <a:rPr lang="ru-RU" sz="1800" dirty="0" smtClean="0"/>
              <a:t>(6),  </a:t>
            </a:r>
            <a:r>
              <a:rPr lang="ru-RU" sz="1800" dirty="0"/>
              <a:t>речка </a:t>
            </a:r>
            <a:r>
              <a:rPr lang="ru-RU" sz="1800" dirty="0" err="1"/>
              <a:t>Подборенка</a:t>
            </a:r>
            <a:r>
              <a:rPr lang="ru-RU" sz="1800" dirty="0"/>
              <a:t> (4), набережная Ижевского пруда (2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72000" y="1124744"/>
            <a:ext cx="3973016" cy="1800200"/>
          </a:xfrm>
        </p:spPr>
        <p:txBody>
          <a:bodyPr/>
          <a:lstStyle/>
          <a:p>
            <a:r>
              <a:rPr lang="ru-RU" dirty="0"/>
              <a:t>Участники: </a:t>
            </a:r>
            <a:r>
              <a:rPr lang="ru-RU" dirty="0" smtClean="0"/>
              <a:t>60 человек</a:t>
            </a:r>
            <a:endParaRPr lang="ru-RU" dirty="0"/>
          </a:p>
          <a:p>
            <a:r>
              <a:rPr lang="ru-RU" dirty="0" smtClean="0"/>
              <a:t>Собрали</a:t>
            </a:r>
            <a:r>
              <a:rPr lang="ru-RU" dirty="0"/>
              <a:t>: более </a:t>
            </a:r>
            <a:r>
              <a:rPr lang="ru-RU" dirty="0" smtClean="0"/>
              <a:t>120 </a:t>
            </a:r>
            <a:r>
              <a:rPr lang="ru-RU" dirty="0"/>
              <a:t>мешков</a:t>
            </a:r>
          </a:p>
          <a:p>
            <a:r>
              <a:rPr lang="ru-RU" dirty="0"/>
              <a:t>Очистили: </a:t>
            </a:r>
            <a:r>
              <a:rPr lang="ru-RU" dirty="0" smtClean="0"/>
              <a:t>12 родников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0" y="2996953"/>
            <a:ext cx="3772980" cy="2840831"/>
          </a:xfrm>
        </p:spPr>
      </p:pic>
      <p:pic>
        <p:nvPicPr>
          <p:cNvPr id="1027" name="Picture 3" descr="H:\Отчет общественной палате УР 2022\Отчет МР 2022 МДМ\IMG20220826105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56" y="2996952"/>
            <a:ext cx="3772980" cy="28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38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491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Профильная эколого-краеведческая смена «</a:t>
            </a:r>
            <a:r>
              <a:rPr lang="ru-RU" sz="2400" b="1" dirty="0" err="1"/>
              <a:t>Экоград</a:t>
            </a:r>
            <a:r>
              <a:rPr lang="ru-RU" sz="2400" b="1" dirty="0"/>
              <a:t>»</a:t>
            </a:r>
            <a:endParaRPr lang="ru-RU" sz="2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95536" y="836712"/>
            <a:ext cx="3826768" cy="1715264"/>
          </a:xfrm>
        </p:spPr>
        <p:txBody>
          <a:bodyPr/>
          <a:lstStyle/>
          <a:p>
            <a:r>
              <a:rPr lang="ru-RU" dirty="0"/>
              <a:t>Дата проведения: </a:t>
            </a:r>
          </a:p>
          <a:p>
            <a:r>
              <a:rPr lang="ru-RU" dirty="0" smtClean="0"/>
              <a:t>19-25.08.2023</a:t>
            </a:r>
            <a:endParaRPr lang="ru-RU" dirty="0"/>
          </a:p>
          <a:p>
            <a:r>
              <a:rPr lang="ru-RU" dirty="0"/>
              <a:t>Место: ГУ ЛОК «</a:t>
            </a:r>
            <a:r>
              <a:rPr lang="ru-RU" dirty="0" err="1"/>
              <a:t>Дзержинец</a:t>
            </a:r>
            <a:r>
              <a:rPr lang="ru-RU" dirty="0"/>
              <a:t>»</a:t>
            </a:r>
          </a:p>
          <a:p>
            <a:r>
              <a:rPr lang="ru-RU" dirty="0"/>
              <a:t>Участники: </a:t>
            </a:r>
            <a:r>
              <a:rPr lang="ru-RU" dirty="0" smtClean="0"/>
              <a:t>23 </a:t>
            </a:r>
            <a:r>
              <a:rPr lang="ru-RU" dirty="0"/>
              <a:t>человека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836712"/>
            <a:ext cx="3973016" cy="1715264"/>
          </a:xfrm>
        </p:spPr>
        <p:txBody>
          <a:bodyPr/>
          <a:lstStyle/>
          <a:p>
            <a:r>
              <a:rPr lang="ru-RU" sz="1600" dirty="0" smtClean="0"/>
              <a:t>Волонтеры: </a:t>
            </a:r>
          </a:p>
          <a:p>
            <a:r>
              <a:rPr lang="ru-RU" sz="1600" dirty="0" smtClean="0"/>
              <a:t>-Помощники организаторов </a:t>
            </a:r>
          </a:p>
          <a:p>
            <a:r>
              <a:rPr lang="ru-RU" sz="1600" dirty="0" smtClean="0"/>
              <a:t>-Помощники вожатых </a:t>
            </a:r>
          </a:p>
          <a:p>
            <a:r>
              <a:rPr lang="ru-RU" sz="1600" dirty="0" smtClean="0"/>
              <a:t>-МТО смены</a:t>
            </a:r>
            <a:endParaRPr lang="ru-RU" sz="1600" dirty="0"/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5F9A2F83-1D5D-4254-A040-8AB7DF8E9B7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54" y="2780928"/>
            <a:ext cx="3657600" cy="2753957"/>
          </a:xfrm>
        </p:spPr>
      </p:pic>
      <p:pic>
        <p:nvPicPr>
          <p:cNvPr id="23" name="Объект 2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A3C9BFF-7197-4A8E-9C3D-F0A18BFCA4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2" y="2641069"/>
            <a:ext cx="2872426" cy="3814940"/>
          </a:xfrm>
        </p:spPr>
      </p:pic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34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491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Профильная эколого-краеведческая смена «</a:t>
            </a:r>
            <a:r>
              <a:rPr lang="ru-RU" sz="2400" b="1" dirty="0" err="1"/>
              <a:t>Экоград</a:t>
            </a:r>
            <a:r>
              <a:rPr lang="ru-RU" sz="2400" b="1" dirty="0"/>
              <a:t>»</a:t>
            </a:r>
            <a:endParaRPr lang="ru-RU" sz="2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395536" y="836712"/>
            <a:ext cx="3826768" cy="1715264"/>
          </a:xfrm>
        </p:spPr>
        <p:txBody>
          <a:bodyPr/>
          <a:lstStyle/>
          <a:p>
            <a:r>
              <a:rPr lang="ru-RU" dirty="0"/>
              <a:t>Дата проведения: </a:t>
            </a:r>
          </a:p>
          <a:p>
            <a:r>
              <a:rPr lang="ru-RU" dirty="0" smtClean="0"/>
              <a:t>02-08.01.2023</a:t>
            </a:r>
            <a:endParaRPr lang="ru-RU" dirty="0"/>
          </a:p>
          <a:p>
            <a:r>
              <a:rPr lang="ru-RU" dirty="0"/>
              <a:t>Место: ГУ ЛОК «</a:t>
            </a:r>
            <a:r>
              <a:rPr lang="ru-RU" dirty="0" err="1"/>
              <a:t>Дзержинец</a:t>
            </a:r>
            <a:r>
              <a:rPr lang="ru-RU" dirty="0"/>
              <a:t>»</a:t>
            </a:r>
          </a:p>
          <a:p>
            <a:r>
              <a:rPr lang="ru-RU" dirty="0"/>
              <a:t>Участники: </a:t>
            </a:r>
            <a:r>
              <a:rPr lang="ru-RU" dirty="0" smtClean="0"/>
              <a:t>23 </a:t>
            </a:r>
            <a:r>
              <a:rPr lang="ru-RU" dirty="0"/>
              <a:t>человека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836712"/>
            <a:ext cx="3973016" cy="1715264"/>
          </a:xfrm>
        </p:spPr>
        <p:txBody>
          <a:bodyPr/>
          <a:lstStyle/>
          <a:p>
            <a:r>
              <a:rPr lang="ru-RU" sz="1600" dirty="0" smtClean="0"/>
              <a:t>Волонтеры: </a:t>
            </a:r>
          </a:p>
          <a:p>
            <a:r>
              <a:rPr lang="ru-RU" sz="1600" dirty="0" smtClean="0"/>
              <a:t>-Помощники организаторов </a:t>
            </a:r>
          </a:p>
          <a:p>
            <a:r>
              <a:rPr lang="ru-RU" sz="1600" dirty="0" smtClean="0"/>
              <a:t>-Помощники вожатых </a:t>
            </a:r>
          </a:p>
          <a:p>
            <a:r>
              <a:rPr lang="ru-RU" sz="1600" dirty="0" smtClean="0"/>
              <a:t>-МТО смены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  <p:pic>
        <p:nvPicPr>
          <p:cNvPr id="10" name="Picture 2" descr="https://sun9-north.userapi.com/sun9-83/s/v1/ig2/hWNtXwPQKLbeDlNLptU9q9v6OcOxtlOFm0xSwDcmPHIPbdKwYGh8BevHS-Wl0bUJ8CKB3LchseEWP6uRXl1eZeT5.jpg?size=2560x1707&amp;quality=9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9"/>
          <a:stretch/>
        </p:blipFill>
        <p:spPr bwMode="auto">
          <a:xfrm>
            <a:off x="2267744" y="2720482"/>
            <a:ext cx="4730215" cy="34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7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3050"/>
            <a:ext cx="8496944" cy="70767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/>
              <a:t>Республиканская смена «Добровольчество от теории к практике». Подготовка ЭКО добровольцев.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>
          <a:xfrm>
            <a:off x="467544" y="1052736"/>
            <a:ext cx="3826768" cy="1499240"/>
          </a:xfrm>
        </p:spPr>
        <p:txBody>
          <a:bodyPr/>
          <a:lstStyle/>
          <a:p>
            <a:r>
              <a:rPr lang="ru-RU" sz="1800" dirty="0"/>
              <a:t>Дата проведения: </a:t>
            </a:r>
            <a:r>
              <a:rPr lang="ru-RU" sz="1800" dirty="0" smtClean="0"/>
              <a:t>08-14.10.2023</a:t>
            </a:r>
            <a:endParaRPr lang="ru-RU" sz="1800" dirty="0"/>
          </a:p>
          <a:p>
            <a:r>
              <a:rPr lang="ru-RU" sz="1800" dirty="0"/>
              <a:t>Место: МЛ «Ёлочка»</a:t>
            </a:r>
          </a:p>
          <a:p>
            <a:r>
              <a:rPr lang="ru-RU" sz="1800" dirty="0"/>
              <a:t>Участники: </a:t>
            </a:r>
            <a:r>
              <a:rPr lang="ru-RU" sz="1800" dirty="0"/>
              <a:t>2</a:t>
            </a:r>
            <a:r>
              <a:rPr lang="ru-RU" sz="1800" dirty="0" smtClean="0"/>
              <a:t>0 </a:t>
            </a:r>
            <a:r>
              <a:rPr lang="ru-RU" sz="1800" dirty="0"/>
              <a:t>человек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27984" y="1052736"/>
            <a:ext cx="3973016" cy="1512168"/>
          </a:xfrm>
        </p:spPr>
        <p:txBody>
          <a:bodyPr/>
          <a:lstStyle/>
          <a:p>
            <a:r>
              <a:rPr lang="ru-RU" sz="1800" dirty="0"/>
              <a:t>Волонтеры: </a:t>
            </a:r>
          </a:p>
          <a:p>
            <a:r>
              <a:rPr lang="ru-RU" sz="1800" dirty="0"/>
              <a:t>-Помощники организаторов </a:t>
            </a:r>
          </a:p>
          <a:p>
            <a:r>
              <a:rPr lang="ru-RU" sz="1800" dirty="0"/>
              <a:t>-Помощники вожатых </a:t>
            </a:r>
          </a:p>
          <a:p>
            <a:r>
              <a:rPr lang="ru-RU" sz="1800" dirty="0"/>
              <a:t>-МТО смены</a:t>
            </a:r>
            <a:endParaRPr lang="ru-RU" sz="1800" dirty="0"/>
          </a:p>
        </p:txBody>
      </p:sp>
      <p:pic>
        <p:nvPicPr>
          <p:cNvPr id="15" name="Объект 14" descr="Изображение выглядит как текст, пол,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A1D9BBF-C37B-4042-A1B0-3CEF7FA767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86" y="2916118"/>
            <a:ext cx="3657600" cy="2753957"/>
          </a:xfrm>
        </p:spPr>
      </p:pic>
      <p:pic>
        <p:nvPicPr>
          <p:cNvPr id="12" name="Объект 11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AAF7496-3A36-4469-A978-3E8FC570461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" y="2915382"/>
            <a:ext cx="3657600" cy="2753957"/>
          </a:xfrm>
        </p:spPr>
      </p:pic>
      <p:sp>
        <p:nvSpPr>
          <p:cNvPr id="8" name="Прямоугольник 7"/>
          <p:cNvSpPr/>
          <p:nvPr/>
        </p:nvSpPr>
        <p:spPr>
          <a:xfrm>
            <a:off x="6228184" y="6381328"/>
            <a:ext cx="239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</a:t>
            </a:r>
            <a:r>
              <a:rPr lang="ru-RU" dirty="0" err="1" smtClean="0"/>
              <a:t>РодникиУдмуртии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40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dirty="0"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7363</TotalTime>
  <Words>542</Words>
  <Application>Microsoft Office PowerPoint</Application>
  <PresentationFormat>Экран (4:3)</PresentationFormat>
  <Paragraphs>120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Республиканская детская общественная организация Удмуртии «Родники»</vt:lpstr>
      <vt:lpstr>Экологическая программа  «Малые реки Ижевска»</vt:lpstr>
      <vt:lpstr>Субботник совместно с администрацией Октябрьского района г. Ижевска, компанией Рентек, с жильцами дома «Панорама»</vt:lpstr>
      <vt:lpstr>Субботник «Очистим реки Ижевска»</vt:lpstr>
      <vt:lpstr>Субботник «Очистим реки Ижевска»</vt:lpstr>
      <vt:lpstr>Акции по очистке 12 родников </vt:lpstr>
      <vt:lpstr>Профильная эколого-краеведческая смена «Экоград»</vt:lpstr>
      <vt:lpstr>Профильная эколого-краеведческая смена «Экоград»</vt:lpstr>
      <vt:lpstr>Республиканская смена «Добровольчество от теории к практике». Подготовка ЭКО добровольцев.</vt:lpstr>
      <vt:lpstr>Проект «Зелёная экономика»</vt:lpstr>
      <vt:lpstr>Эко квесты в зоопарке</vt:lpstr>
      <vt:lpstr>Секретная миссия Шкипера и его команды</vt:lpstr>
      <vt:lpstr>Фестиваль  «На встречу мечте»</vt:lpstr>
      <vt:lpstr>Форум детских инициатив «Будущее за нами»</vt:lpstr>
      <vt:lpstr>День защиты детей в зоопарке</vt:lpstr>
      <vt:lpstr>Чистые игры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направления:</dc:title>
  <dc:creator>TELITSYN Aleksey</dc:creator>
  <cp:lastModifiedBy>Александр</cp:lastModifiedBy>
  <cp:revision>79</cp:revision>
  <dcterms:modified xsi:type="dcterms:W3CDTF">2024-07-19T15:35:08Z</dcterms:modified>
</cp:coreProperties>
</file>