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56" r:id="rId2"/>
    <p:sldId id="257" r:id="rId3"/>
    <p:sldId id="258" r:id="rId4"/>
    <p:sldId id="263" r:id="rId5"/>
    <p:sldId id="259" r:id="rId6"/>
    <p:sldId id="264" r:id="rId7"/>
    <p:sldId id="286" r:id="rId8"/>
    <p:sldId id="260" r:id="rId9"/>
    <p:sldId id="261" r:id="rId10"/>
    <p:sldId id="265" r:id="rId11"/>
    <p:sldId id="267" r:id="rId12"/>
    <p:sldId id="268" r:id="rId13"/>
    <p:sldId id="269" r:id="rId14"/>
    <p:sldId id="289" r:id="rId15"/>
    <p:sldId id="271" r:id="rId16"/>
    <p:sldId id="272" r:id="rId17"/>
    <p:sldId id="270" r:id="rId18"/>
    <p:sldId id="290" r:id="rId19"/>
    <p:sldId id="273" r:id="rId20"/>
    <p:sldId id="274" r:id="rId21"/>
    <p:sldId id="275" r:id="rId22"/>
    <p:sldId id="276" r:id="rId23"/>
    <p:sldId id="291" r:id="rId24"/>
    <p:sldId id="277" r:id="rId25"/>
    <p:sldId id="279" r:id="rId26"/>
    <p:sldId id="281" r:id="rId27"/>
    <p:sldId id="282" r:id="rId28"/>
    <p:sldId id="283" r:id="rId29"/>
    <p:sldId id="284" r:id="rId30"/>
    <p:sldId id="285" r:id="rId31"/>
    <p:sldId id="288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4C9E1-4857-4178-8ADE-53722F9B3CC0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274D2-4673-46EE-B3C8-7E81CDE55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917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274D2-4673-46EE-B3C8-7E81CDE553B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421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274D2-4673-46EE-B3C8-7E81CDE553B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630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820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79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99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70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29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53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2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3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93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86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619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824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163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750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49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078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46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95A808B-6016-445D-8656-F53FDA0E6A07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57CED4F-F68D-495A-A24C-5F23A126C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30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album-172725554_285581701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album-172725554_285976305" TargetMode="Externa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608947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649739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9381971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86191147" TargetMode="Externa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651598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86531713" TargetMode="Externa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659958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dobro.ru/event/10261717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k.com/album-172725554_286939668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705855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lbum-172725554_287168981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778463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795182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k.com/album-172725554_28923271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hyperlink" Target="https://vk.com/album-172725554_289254725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89582959" TargetMode="Externa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89775858" TargetMode="Externa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90525813" TargetMode="Externa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90615365" TargetMode="Externa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jpeg"/><Relationship Id="rId4" Type="http://schemas.openxmlformats.org/officeDocument/2006/relationships/hyperlink" Target="https://vk.com/album-172725554_290724312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90968890" TargetMode="Externa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93820564" TargetMode="External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91030426" TargetMode="External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91203862" TargetMode="External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album-172725554_291311106" TargetMode="External"/><Relationship Id="rId4" Type="http://schemas.openxmlformats.org/officeDocument/2006/relationships/image" Target="../media/image7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lbum51514329_293146033" TargetMode="External"/><Relationship Id="rId2" Type="http://schemas.openxmlformats.org/officeDocument/2006/relationships/hyperlink" Target="https://vk.com/vlz_school_17?w=wall-172725554_7014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lz_school_17?w=wall-172725554_7106" TargetMode="External"/><Relationship Id="rId2" Type="http://schemas.openxmlformats.org/officeDocument/2006/relationships/hyperlink" Target="https://vk.com/album-189202736_295695247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8635" y="809413"/>
            <a:ext cx="8825658" cy="1314027"/>
          </a:xfrm>
        </p:spPr>
        <p:txBody>
          <a:bodyPr/>
          <a:lstStyle/>
          <a:p>
            <a:pPr algn="ctr"/>
            <a:r>
              <a:rPr lang="ru-RU" sz="2400" b="1" dirty="0"/>
              <a:t>Муниципальный центр школьного добровольчества Волгоградской области</a:t>
            </a:r>
            <a:br>
              <a:rPr lang="ru-RU" sz="2400" b="1" dirty="0"/>
            </a:br>
            <a:r>
              <a:rPr lang="ru-RU" sz="2400" b="1" dirty="0"/>
              <a:t> в городском округе город Волжский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595" y="2247540"/>
            <a:ext cx="5560805" cy="391958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dirty="0"/>
              <a:t>Создан на базе МОУ СШ №17 имени К. Нечаевой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dirty="0"/>
              <a:t>Дата создания: 1 июня 2021 г.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dirty="0"/>
              <a:t>Руководитель: Дьякова Елена Васильевна, заместитель директора по воспитательной работе МОУ СШ №17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dirty="0"/>
              <a:t>Адрес: г. Волжский, ул. К. Нечаевой 10, </a:t>
            </a:r>
            <a:r>
              <a:rPr lang="ru-RU" dirty="0" err="1"/>
              <a:t>каб</a:t>
            </a:r>
            <a:r>
              <a:rPr lang="ru-RU" dirty="0"/>
              <a:t>. 1-14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dirty="0"/>
              <a:t>Информационный ресурс: </a:t>
            </a:r>
            <a:r>
              <a:rPr lang="en-US" dirty="0"/>
              <a:t>https://vk.com/vlz_school_17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06" y="2247540"/>
            <a:ext cx="5067334" cy="37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13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648379"/>
            <a:ext cx="659384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/>
              <a:t>Организация концерта, посвященного Дню пожилого человека для ветеранов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8 </a:t>
            </a:r>
            <a:r>
              <a:rPr lang="ru-RU" sz="2400" b="1" dirty="0"/>
              <a:t>и 9 округов г. </a:t>
            </a:r>
            <a:r>
              <a:rPr lang="ru-RU" sz="2400" b="1" dirty="0" smtClean="0"/>
              <a:t>Волжского</a:t>
            </a:r>
            <a:br>
              <a:rPr lang="ru-RU" sz="2400" b="1" dirty="0" smtClean="0"/>
            </a:br>
            <a:r>
              <a:rPr lang="ru-RU" sz="2400" dirty="0" smtClean="0"/>
              <a:t>30 сентября 2022 года</a:t>
            </a:r>
            <a:endParaRPr lang="ru-RU" sz="2400" dirty="0"/>
          </a:p>
        </p:txBody>
      </p:sp>
      <p:pic>
        <p:nvPicPr>
          <p:cNvPr id="1026" name="Picture 2" descr="https://sun9-43.userapi.com/impg/aIjko6sheoP5lFAYRv_ZTtBRe01xJZc8fBLFDQ/NhrKi-pDAGs.jpg?size=1920x1280&amp;quality=95&amp;sign=825ad47a3d8fe4bfd25aa3ac73504a6c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5109" y="3137579"/>
            <a:ext cx="5580632" cy="37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42.userapi.com/impg/YGY8rw0aK9mK1sixXC1T4eSombRBVmIUp1_5dA/YbfRmZ78fBM.jpg?size=1920x1280&amp;quality=95&amp;sign=bc8ef7091e1acd6f96f4af70317a15e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48" y="1124828"/>
            <a:ext cx="4865959" cy="324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42.userapi.com/impg/DiFsi2HKNfMoWr-NGzQEygjmSK3-IYRqmZcAkw/W14Uh4WLqX4.jpg?size=1920x1280&amp;quality=95&amp;sign=9c72b3cb7c1ebd2f224b0c872e86608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" y="3137579"/>
            <a:ext cx="5580634" cy="372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536" y="265911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vk.com/album-172725554_285581701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248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Региональный проект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/>
              <a:t>День безопасности </a:t>
            </a:r>
            <a:r>
              <a:rPr lang="ru-RU" sz="2800" b="1" dirty="0" smtClean="0"/>
              <a:t>дорожного движения»</a:t>
            </a:r>
            <a:br>
              <a:rPr lang="ru-RU" sz="2800" b="1" dirty="0" smtClean="0"/>
            </a:br>
            <a:r>
              <a:rPr lang="ru-RU" sz="2800" dirty="0" smtClean="0"/>
              <a:t>15 октября 2022 года</a:t>
            </a:r>
            <a:endParaRPr lang="ru-RU" sz="2800" dirty="0"/>
          </a:p>
        </p:txBody>
      </p:sp>
      <p:pic>
        <p:nvPicPr>
          <p:cNvPr id="2050" name="Picture 2" descr="https://sun9-43.userapi.com/impg/rh2KfOBhZdPvXgUIbzgN1iefQx3LjnxGfo8aBQ/uG97Zp28B6A.jpg?size=1920x1280&amp;quality=95&amp;sign=755471be10adf73f6874aa77ee81b292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638" y="2872158"/>
            <a:ext cx="5833983" cy="388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70.userapi.com/impg/nkvxedNR-T6ez8yZifwPq5KNkHS484vB2jhbCA/VllCDmk8L7o.jpg?size=1280x1920&amp;quality=95&amp;sign=3c56e69fcf6e3f862e25a74202bd700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986" y="181952"/>
            <a:ext cx="1998240" cy="299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79.userapi.com/impg/0F0J2dfaoYHkVw3QXww_gAhrWjlR3ciD917slQ/6AI1HwwJjTU.jpg?size=1920x1280&amp;quality=95&amp;sign=b6876d5de67655d9dfc937fb714704f0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35" y="2872158"/>
            <a:ext cx="5833984" cy="388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4537" y="238479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vk.com/album-172725554_285976305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5116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5957046" cy="706964"/>
          </a:xfrm>
        </p:spPr>
        <p:txBody>
          <a:bodyPr/>
          <a:lstStyle/>
          <a:p>
            <a:pPr algn="ctr"/>
            <a:r>
              <a:rPr lang="ru-RU" sz="2500" b="1" dirty="0" smtClean="0"/>
              <a:t>Акция «Хроники </a:t>
            </a:r>
            <a:r>
              <a:rPr lang="ru-RU" sz="2500" b="1" dirty="0"/>
              <a:t>школьного музея</a:t>
            </a:r>
            <a:r>
              <a:rPr lang="ru-RU" sz="2500" b="1" dirty="0" smtClean="0"/>
              <a:t>»</a:t>
            </a:r>
            <a:br>
              <a:rPr lang="ru-RU" sz="2500" b="1" dirty="0" smtClean="0"/>
            </a:br>
            <a:r>
              <a:rPr lang="ru-RU" sz="2500" dirty="0" smtClean="0"/>
              <a:t>20 октября 2022 года</a:t>
            </a:r>
            <a:r>
              <a:rPr lang="ru-RU" sz="2500" dirty="0"/>
              <a:t/>
            </a:r>
            <a:br>
              <a:rPr lang="ru-RU" sz="2500" dirty="0"/>
            </a:br>
            <a:r>
              <a:rPr lang="en-US" sz="2500" b="1" dirty="0"/>
              <a:t>https://dobro.ru/event/10246511</a:t>
            </a:r>
            <a:endParaRPr lang="ru-RU" sz="2500" b="1" dirty="0"/>
          </a:p>
        </p:txBody>
      </p:sp>
      <p:pic>
        <p:nvPicPr>
          <p:cNvPr id="1026" name="Picture 2" descr="https://sun9-66.userapi.com/impg/htco6L_iV5upAFEC1JFFJkRskucPBBwCRuFPbw/CFNo-Jjz-C0.jpg?size=1920x1280&amp;quality=95&amp;sign=ef5c738cc8a652491d72103d8b5b36a9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38" y="2316481"/>
            <a:ext cx="6812281" cy="454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17.userapi.com/impg/6lDb1HqNsxgSe8NOhVst6lTuEj_9NVHQ-7ihxQ/841ozEF9bw8.jpg?size=1920x1440&amp;quality=95&amp;sign=ef545fa0ca75754fa3951afed3e8263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00" y="0"/>
            <a:ext cx="4789797" cy="359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39.userapi.com/impg/mBD3WExOsP71NP0iThr8bFSUvO6QF7KWYTfRLA/cf7cQ7f_A0A.jpg?size=1920x1280&amp;quality=96&amp;sign=bd4e1e0dd8fb890284587227e51e333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00" y="3664800"/>
            <a:ext cx="4789800" cy="319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42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500" b="1" dirty="0"/>
              <a:t>Городская волонтёрская акция </a:t>
            </a: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«</a:t>
            </a:r>
            <a:r>
              <a:rPr lang="ru-RU" sz="2500" b="1" dirty="0"/>
              <a:t>День единых действий Волжан»</a:t>
            </a:r>
            <a:br>
              <a:rPr lang="ru-RU" sz="2500" b="1" dirty="0"/>
            </a:br>
            <a:r>
              <a:rPr lang="ru-RU" sz="2500" dirty="0"/>
              <a:t>22 октября 2022 года</a:t>
            </a:r>
          </a:p>
        </p:txBody>
      </p:sp>
      <p:pic>
        <p:nvPicPr>
          <p:cNvPr id="3074" name="Picture 2" descr="https://sun9-80.userapi.com/impg/NDyxC4rzm5TtaWwnQETTybNvN5psfv62-GXimQ/8RAVGXVZwpc.jpg?size=1250x833&amp;quality=95&amp;sign=ae019817aa0a674525fe66a89cace4fd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761" y="2870103"/>
            <a:ext cx="5984240" cy="398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72.userapi.com/impg/_mjuWqqmrrIUAZNfZCCGCUy-HmY_zQZ20h7xqg/Ut0Tm0EtEEg.jpg?size=1280x853&amp;quality=95&amp;sign=46d7dc526f14d1c5d857e08e0d0eff04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0103"/>
            <a:ext cx="5992612" cy="399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1818" y="2348222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vk.com/album-172725554_286089474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2552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154" y="699348"/>
            <a:ext cx="8761413" cy="1220892"/>
          </a:xfrm>
        </p:spPr>
        <p:txBody>
          <a:bodyPr/>
          <a:lstStyle/>
          <a:p>
            <a:pPr algn="ctr"/>
            <a:r>
              <a:rPr lang="ru-RU" sz="2500" b="1" dirty="0" smtClean="0"/>
              <a:t>Городские субботники </a:t>
            </a:r>
            <a:r>
              <a:rPr lang="ru-RU" sz="2500" b="1" dirty="0"/>
              <a:t>на улице К. Нечаевой</a:t>
            </a:r>
            <a:br>
              <a:rPr lang="ru-RU" sz="2500" b="1" dirty="0"/>
            </a:br>
            <a:r>
              <a:rPr lang="ru-RU" sz="2500" dirty="0"/>
              <a:t>23 октября </a:t>
            </a:r>
            <a:r>
              <a:rPr lang="ru-RU" sz="2500" dirty="0" smtClean="0"/>
              <a:t>– 12 ноября 2022 </a:t>
            </a:r>
            <a:r>
              <a:rPr lang="ru-RU" sz="2500" dirty="0" smtClean="0"/>
              <a:t>года</a:t>
            </a:r>
            <a:br>
              <a:rPr lang="ru-RU" sz="2500" dirty="0" smtClean="0"/>
            </a:br>
            <a:r>
              <a:rPr lang="en-US" sz="2500" b="1" dirty="0"/>
              <a:t>https://dobro.ru/event/10247675</a:t>
            </a:r>
            <a:endParaRPr lang="ru-RU" sz="2500" b="1" dirty="0"/>
          </a:p>
        </p:txBody>
      </p:sp>
      <p:pic>
        <p:nvPicPr>
          <p:cNvPr id="2050" name="Picture 2" descr="https://sun9-4.userapi.com/impg/P3HjMGrUtrrrV_rMNvEmn8di1LuqaxRKZGDasw/zLpJ30vZE1s.jpg?size=1280x853&amp;quality=95&amp;sign=2cd8c466f4eaa3ad9ac4b80c88266d2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0161"/>
            <a:ext cx="5954082" cy="396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6.userapi.com/impg/YWwbyx_l8fnVR2n1bPPF-sfO-Cnex5bs7NklJw/JyC9AOU-37M.jpg?size=1920x1280&amp;quality=95&amp;sign=6536222d3722ac5cb3b4e0614c1daf1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2" y="2890161"/>
            <a:ext cx="5951759" cy="396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1881" y="2403086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vk.com/album-172725554_286497394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328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Акция «Помоги другу» по сбору корма для собак приюта «</a:t>
            </a:r>
            <a:r>
              <a:rPr lang="ru-RU" sz="2400" b="1" dirty="0" err="1"/>
              <a:t>Любимки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400" dirty="0" smtClean="0"/>
              <a:t>24 октября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https://dobro.ru/event/10249099</a:t>
            </a:r>
            <a:endParaRPr lang="ru-RU" sz="2400" b="1" dirty="0"/>
          </a:p>
        </p:txBody>
      </p:sp>
      <p:pic>
        <p:nvPicPr>
          <p:cNvPr id="4098" name="Picture 2" descr="https://sun9-72.userapi.com/impg/bJyo7sB48rOLkuuIsj4dij5LLD0m1xqvmJ4xXg/b3f9oDiVJCo.jpg?size=1600x1200&amp;quality=95&amp;sign=561a7dae01b0a56d827316cb40c21d12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5689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43.userapi.com/impg/e37jefZOHB0CqQ1FUiXAhSveEanrwp2WSTAVYg/7Fjgyb5glxE.jpg?size=1920x1280&amp;quality=95&amp;sign=f6a244e165fcd77e8e9129f76e13d65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90800"/>
            <a:ext cx="6400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5026" y="222146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vk.com/album-172725554_293819717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05262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6074" y="912708"/>
            <a:ext cx="8761413" cy="946572"/>
          </a:xfrm>
        </p:spPr>
        <p:txBody>
          <a:bodyPr/>
          <a:lstStyle/>
          <a:p>
            <a:pPr algn="ctr"/>
            <a:r>
              <a:rPr lang="ru-RU" sz="2500" b="1" dirty="0"/>
              <a:t>Участие в городском </a:t>
            </a:r>
            <a:r>
              <a:rPr lang="ru-RU" sz="2500" b="1" dirty="0" smtClean="0"/>
              <a:t>митинге-концерте</a:t>
            </a:r>
            <a:br>
              <a:rPr lang="ru-RU" sz="2500" b="1" dirty="0" smtClean="0"/>
            </a:br>
            <a:r>
              <a:rPr lang="ru-RU" sz="2500" b="1" dirty="0" smtClean="0"/>
              <a:t> «Своих не бросаем» </a:t>
            </a:r>
            <a:r>
              <a:rPr lang="ru-RU" sz="2500" b="1" dirty="0"/>
              <a:t/>
            </a:r>
            <a:br>
              <a:rPr lang="ru-RU" sz="2500" b="1" dirty="0"/>
            </a:br>
            <a:r>
              <a:rPr lang="ru-RU" sz="2500" dirty="0"/>
              <a:t>28 октября 2022 </a:t>
            </a:r>
            <a:r>
              <a:rPr lang="ru-RU" sz="2500" dirty="0" smtClean="0"/>
              <a:t>года</a:t>
            </a:r>
            <a:br>
              <a:rPr lang="ru-RU" sz="2500" dirty="0" smtClean="0"/>
            </a:br>
            <a:r>
              <a:rPr lang="en-US" sz="2500" b="1" dirty="0"/>
              <a:t>https://dobro.ru/event/10252738</a:t>
            </a:r>
            <a:endParaRPr lang="ru-RU" sz="2500" b="1" dirty="0"/>
          </a:p>
        </p:txBody>
      </p:sp>
      <p:pic>
        <p:nvPicPr>
          <p:cNvPr id="4098" name="Picture 2" descr="https://sun9-35.userapi.com/impg/S3xXTa54Cqubi7RMP9z2MDKJ_8kscfhwItckoQ/kixZyaSMF7M.jpg?size=1920x1280&amp;quality=95&amp;sign=0c67e5a971167858ef92d8646d7d365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15" y="2814320"/>
            <a:ext cx="6065520" cy="404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37.userapi.com/impg/zTWvCoR9J_kLi1EKmb0A3fKs2A-jTeq2K2VIqA/q0Vg1UpQN9Y.jpg?size=1920x1280&amp;quality=95&amp;sign=ff447a4cfabd2dcc9259eac51b56b42b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2053"/>
            <a:ext cx="5963920" cy="397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3801" y="244498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vk.com/album-172725554_286191147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80051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4794" y="1339428"/>
            <a:ext cx="8761413" cy="706964"/>
          </a:xfrm>
        </p:spPr>
        <p:txBody>
          <a:bodyPr/>
          <a:lstStyle/>
          <a:p>
            <a:pPr algn="ctr"/>
            <a:r>
              <a:rPr lang="ru-RU" sz="2500" b="1" dirty="0"/>
              <a:t>Организация областного фестиваля национальных культур «Венок дружбы»</a:t>
            </a:r>
            <a:br>
              <a:rPr lang="ru-RU" sz="2500" b="1" dirty="0"/>
            </a:br>
            <a:r>
              <a:rPr lang="ru-RU" sz="2500" dirty="0"/>
              <a:t>8 ноября 2022 </a:t>
            </a:r>
            <a:r>
              <a:rPr lang="ru-RU" sz="2500" dirty="0" smtClean="0"/>
              <a:t>года</a:t>
            </a:r>
            <a:br>
              <a:rPr lang="ru-RU" sz="2500" dirty="0" smtClean="0"/>
            </a:br>
            <a:r>
              <a:rPr lang="en-US" sz="2500" b="1" dirty="0"/>
              <a:t>https://dobro.ru/event/10257121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https://sun9-76.userapi.com/impg/fqC-aNrjGKMs21kdxccGtA2wxCqMzJiM0mcsRA/3Cq6K5dhlHs.jpg?size=1920x1280&amp;quality=95&amp;sign=99ca232ce987829e0ddbd86e2a5e0939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44800"/>
            <a:ext cx="6019800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30.userapi.com/impg/QxKLDqNmI7QzcV5Ga5TAsv3zd-_uqZEq8i4PKg/nyv9WG71A4o.jpg?size=1919x1280&amp;quality=95&amp;sign=4ceade5c87970ccf03722c1f79c3f80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9320"/>
            <a:ext cx="6024880" cy="401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952" y="2403086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vk.com/album-172725554_286515988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57530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500" b="1" dirty="0"/>
              <a:t>Помощь в проведении городской игры «БИЗОН</a:t>
            </a:r>
            <a:r>
              <a:rPr lang="ru-RU" sz="2500" b="1" dirty="0" smtClean="0"/>
              <a:t>»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dirty="0" smtClean="0"/>
              <a:t>10-11 ноября 2022 года </a:t>
            </a: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en-US" sz="2500" b="1" dirty="0"/>
              <a:t>https://dobro.ru/event/10259161</a:t>
            </a:r>
            <a:endParaRPr lang="ru-RU" sz="2500" b="1" dirty="0"/>
          </a:p>
        </p:txBody>
      </p:sp>
      <p:pic>
        <p:nvPicPr>
          <p:cNvPr id="8194" name="Picture 2" descr="https://sun9-48.userapi.com/impg/euPKqSMn2f8WYg9TPKL2oeXHU0cm0osM_94WYg/DjTszIrX6uk.jpg?size=2560x1707&amp;quality=95&amp;sign=5b881a31c1351c8d85ebd4b083e4e80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7404"/>
            <a:ext cx="6014720" cy="40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13.userapi.com/impg/o0rSktXZKVTA4sD27KtBKk4yZNlJ58wBSyQBkw/jMOm202NK3Q.jpg?size=2560x1707&amp;quality=95&amp;sign=d440553f250231b55853c86308e66f5a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281" y="2847404"/>
            <a:ext cx="6014719" cy="40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2394" y="2369884"/>
            <a:ext cx="5333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vk.com/album-172725554_286531713</a:t>
            </a:r>
            <a:r>
              <a:rPr lang="ru-RU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27054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500" b="1" dirty="0"/>
              <a:t>Волонтёрская акция «Добрые соседи»</a:t>
            </a:r>
            <a:br>
              <a:rPr lang="ru-RU" sz="2500" b="1" dirty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dirty="0" smtClean="0"/>
              <a:t>17-18 </a:t>
            </a:r>
            <a:r>
              <a:rPr lang="ru-RU" sz="2500" dirty="0"/>
              <a:t>ноября 2022 года</a:t>
            </a:r>
            <a:br>
              <a:rPr lang="ru-RU" sz="2500" dirty="0"/>
            </a:br>
            <a:r>
              <a:rPr lang="en-US" sz="2500" b="1" dirty="0" smtClean="0"/>
              <a:t>https</a:t>
            </a:r>
            <a:r>
              <a:rPr lang="en-US" sz="2500" b="1" dirty="0"/>
              <a:t>://dobro.ru/event/10261712</a:t>
            </a:r>
            <a:endParaRPr lang="ru-RU" sz="2500" b="1" dirty="0"/>
          </a:p>
        </p:txBody>
      </p:sp>
      <p:pic>
        <p:nvPicPr>
          <p:cNvPr id="2052" name="Picture 4" descr="https://sun9-78.userapi.com/impg/OzbD2MoujdTCgSTZ-jL9mKbi8pl2dDbmewwGZg/YO-Z2z42fOk.jpg?size=1920x1280&amp;quality=95&amp;sign=ddb08110d3b29674ad3f64f9061125a9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166" y="2808778"/>
            <a:ext cx="6073833" cy="40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80.userapi.com/impg/MZ67IxN3RgtvpFkni5On0JTYrsuIOIDvsJeLMg/prZPT0iAgdo.jpg?size=1920x1280&amp;quality=95&amp;sign=ccad58bcae8df06e858c8109654da21e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08778"/>
            <a:ext cx="6073833" cy="40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884" y="231330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vk.com/album-172725554_286599580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34751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386" y="1165692"/>
            <a:ext cx="8761413" cy="706964"/>
          </a:xfrm>
        </p:spPr>
        <p:txBody>
          <a:bodyPr/>
          <a:lstStyle/>
          <a:p>
            <a:pPr algn="ctr"/>
            <a:r>
              <a:rPr lang="ru-RU" sz="2400" b="1" dirty="0"/>
              <a:t>Акция милосердия «Рядом с </a:t>
            </a:r>
            <a:r>
              <a:rPr lang="ru-RU" sz="2400" b="1" dirty="0" smtClean="0"/>
              <a:t>нами»</a:t>
            </a:r>
            <a:br>
              <a:rPr lang="ru-RU" sz="2400" b="1" dirty="0" smtClean="0"/>
            </a:br>
            <a:r>
              <a:rPr lang="ru-RU" sz="2400" dirty="0" smtClean="0"/>
              <a:t>21 ноября 2022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>
                <a:hlinkClick r:id="rId2"/>
              </a:rPr>
              <a:t>https://dobro.ru/event/10261717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https://dobro.ru/event/10372205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5122" name="Picture 2" descr="https://sun9-45.userapi.com/impg/HFgs_S5vv630sKuYk6j6KvSf_GEd7H-PMWKRYQ/7pyCEUOVQZU.jpg?size=853x1280&amp;quality=95&amp;sign=f6548df6b21ac5eab5cc341e6fa27791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120" y="1247489"/>
            <a:ext cx="3738880" cy="561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un9-61.userapi.com/impg/gZt-vwfdzKxBO_ShGzIYEvIRS0zfBFh4a7W1QA/YUY-IsSLH1U.jpg?size=1280x960&amp;quality=95&amp;sign=b996b3bc1f82934d322902dc105aa18b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67149"/>
            <a:ext cx="4921135" cy="369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52.userapi.com/impg/Kv7MVvJahzXu-M9Hs6RZoyiX4Ibq2cSdyOSzuQ/qncewlZwj_g.jpg?size=960x1280&amp;quality=95&amp;sign=faa044dacde5138c4d8614e13234bace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926" y="2521142"/>
            <a:ext cx="3252643" cy="433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658240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6"/>
              </a:rPr>
              <a:t>https://</a:t>
            </a:r>
            <a:r>
              <a:rPr lang="ru-RU" b="1" dirty="0" smtClean="0">
                <a:hlinkClick r:id="rId6"/>
              </a:rPr>
              <a:t>vk.com/album-172725554_286939668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10681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Организация помощи в проведении городской игры «Ключи от Башни Разума»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24 ноября 2022 года</a:t>
            </a:r>
            <a:br>
              <a:rPr lang="ru-RU" sz="2400" dirty="0" smtClean="0"/>
            </a:br>
            <a:r>
              <a:rPr lang="en-US" sz="2400" b="1" dirty="0" smtClean="0"/>
              <a:t>https</a:t>
            </a:r>
            <a:r>
              <a:rPr lang="en-US" sz="2400" b="1" dirty="0"/>
              <a:t>://dobro.ru/event/10267797</a:t>
            </a:r>
            <a:endParaRPr lang="ru-RU" sz="2400" b="1" dirty="0"/>
          </a:p>
        </p:txBody>
      </p:sp>
      <p:pic>
        <p:nvPicPr>
          <p:cNvPr id="4098" name="Picture 2" descr="https://sun9-16.userapi.com/impg/31yPOIZfogOhCq_-i1uTCDkE-IVfsk1oIhK_cw/WPPPAHxy3Kk.jpg?size=1920x1280&amp;quality=95&amp;sign=38d66c30fcdf2be0942f4c0fe65ed364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6204"/>
            <a:ext cx="5972694" cy="398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30.userapi.com/impg/cyKMInAk_2EgBeurRHv_EMq7ryCavlP_rPBRkw/Dqy6TRduoRc.jpg?size=1920x1280&amp;quality=95&amp;sign=52cdff735ee12e1a1404bd4b561776b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306" y="2876204"/>
            <a:ext cx="5972694" cy="398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7661" y="2395604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vk.com/album-172725554_287058556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6935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Городской семинар по развитию школьного добровольчества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dirty="0"/>
              <a:t>25 ноября 2022 года</a:t>
            </a:r>
          </a:p>
        </p:txBody>
      </p:sp>
      <p:pic>
        <p:nvPicPr>
          <p:cNvPr id="5124" name="Picture 4" descr="https://sun9-66.userapi.com/impg/-rV3Qg7ygrr6T7JfCM9ecJ5gnP3xVbepPAFfMA/5Xy-y0fA5r4.jpg?size=1920x1280&amp;quality=95&amp;sign=b490b2a6adabc5941322a93559adba9e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167" y="2808778"/>
            <a:ext cx="6073833" cy="40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5080" y="2349885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3"/>
              </a:rPr>
              <a:t>https://</a:t>
            </a:r>
            <a:r>
              <a:rPr lang="ru-RU" b="1" dirty="0" smtClean="0">
                <a:hlinkClick r:id="rId3"/>
              </a:rPr>
              <a:t>vk.com/album-172725554_287168981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5126" name="Picture 6" descr="https://sun9-69.userapi.com/impg/sfmlrJ_afPLnBdTc29k5dM-Vva5PQNARCwiVtg/rjoD1zpJ3ds.jpg?size=1920x1280&amp;quality=95&amp;sign=998a5df89cea23398daaea691e11378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08778"/>
            <a:ext cx="6073833" cy="40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0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50" y="964524"/>
            <a:ext cx="9177766" cy="708828"/>
          </a:xfrm>
        </p:spPr>
        <p:txBody>
          <a:bodyPr/>
          <a:lstStyle/>
          <a:p>
            <a:pPr algn="ctr"/>
            <a:r>
              <a:rPr lang="ru-RU" sz="2400" b="1" dirty="0"/>
              <a:t>Помощь в проведении городской интеллектуальной игры «</a:t>
            </a:r>
            <a:r>
              <a:rPr lang="ru-RU" sz="2400" b="1" dirty="0" err="1"/>
              <a:t>Quiz</a:t>
            </a:r>
            <a:r>
              <a:rPr lang="ru-RU" sz="2400" b="1" dirty="0"/>
              <a:t>, </a:t>
            </a:r>
            <a:r>
              <a:rPr lang="ru-RU" sz="2400" b="1" dirty="0" err="1"/>
              <a:t>Please</a:t>
            </a:r>
            <a:r>
              <a:rPr lang="ru-RU" sz="2400" b="1" dirty="0" smtClean="0"/>
              <a:t>!»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dirty="0" smtClean="0"/>
              <a:t>2 декабря 2022 года</a:t>
            </a:r>
            <a:br>
              <a:rPr lang="ru-RU" sz="2400" dirty="0" smtClean="0"/>
            </a:br>
            <a:r>
              <a:rPr lang="en-US" sz="2400" b="1" dirty="0"/>
              <a:t>https://dobro.ru/event/10275113</a:t>
            </a:r>
            <a:endParaRPr lang="ru-RU" sz="2400" b="1" dirty="0"/>
          </a:p>
        </p:txBody>
      </p:sp>
      <p:pic>
        <p:nvPicPr>
          <p:cNvPr id="6146" name="Picture 2" descr="https://sun9-70.userapi.com/impg/IsCB9vrZY2vk2grVcJnhF8ohanjBdtlVgGMXdA/3mLc5aWnwXs.jpg?size=2560x1707&amp;quality=95&amp;sign=d8884e5b51562d50683edcde5d4fa9ee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19073"/>
            <a:ext cx="6057207" cy="403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18.userapi.com/impg/0zf3ea9dgX4dZlA5-69YauD4-eCquG_Ytl_F8w/IMAKX9Jbqv8.jpg?size=2560x1707&amp;quality=95&amp;sign=d7b28d68c92ca8cd3fcced4d6aa9063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793" y="2819073"/>
            <a:ext cx="6057207" cy="403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3380" y="2385733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vk.com/album-172725554_287784633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85392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538" y="1183980"/>
            <a:ext cx="8761413" cy="706964"/>
          </a:xfrm>
        </p:spPr>
        <p:txBody>
          <a:bodyPr/>
          <a:lstStyle/>
          <a:p>
            <a:pPr algn="ctr"/>
            <a:r>
              <a:rPr lang="ru-RU" sz="2400" b="1" dirty="0"/>
              <a:t>III городской слёт школьных волонтёрских </a:t>
            </a:r>
            <a:r>
              <a:rPr lang="ru-RU" sz="2400" b="1" dirty="0" smtClean="0"/>
              <a:t>отрядов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dirty="0" smtClean="0"/>
              <a:t>8 декабря 2022 года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https://dobro.ru/event/10278021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7172" name="Picture 4" descr="https://sun9-45.userapi.com/impg/C_Ixx5vJ3_zrcBDKw0613uui1PWkdxF5-5_MIw/2RscKcUIN84.jpg?size=2560x1707&amp;quality=95&amp;sign=e81da4878ba18783bc42ce8fb139305f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793" y="2819073"/>
            <a:ext cx="6057207" cy="403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72.userapi.com/impg/WlpoI8AW40-VvOnyEdu2JZAhUSz40VWYwZOoyQ/GLZAJvhWRrM.jpg?size=2560x1707&amp;quality=95&amp;sign=6dc1f598316d8af297e11b43c2346e0a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073"/>
            <a:ext cx="6057208" cy="403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7114" y="2349157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vk.com/album-172725554_287951826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28684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2970" y="548640"/>
            <a:ext cx="8761413" cy="1113704"/>
          </a:xfrm>
        </p:spPr>
        <p:txBody>
          <a:bodyPr/>
          <a:lstStyle/>
          <a:p>
            <a:pPr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Первый инклюзивный бал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15 декабря 2022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 smtClean="0"/>
              <a:t>https</a:t>
            </a:r>
            <a:r>
              <a:rPr lang="en-US" sz="2400" b="1" dirty="0"/>
              <a:t>://dobro.ru/event/10277840</a:t>
            </a:r>
            <a:endParaRPr lang="ru-RU" sz="2400" b="1" dirty="0"/>
          </a:p>
        </p:txBody>
      </p:sp>
      <p:pic>
        <p:nvPicPr>
          <p:cNvPr id="8194" name="Picture 2" descr="https://sun9-60.userapi.com/impg/2T3FUxul3rhhj9B179fPEwXao0LxO78DI2fr5A/IBbMg9eJXbE.jpg?size=2560x1707&amp;quality=95&amp;sign=a42803cb909b0a5e3e2ba5012e360634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00596"/>
            <a:ext cx="6084917" cy="40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57.userapi.com/impg/YJuYBsiRzVpCkHOTYT6BDl_GDSNYs9tTn7E0qA/xEGjZR2-eBA.jpg?size=2560x1707&amp;quality=95&amp;sign=fb4f9c0830db0efa7d1ba966760838e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082" y="2800596"/>
            <a:ext cx="6084918" cy="40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2683" y="2431264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vk.com/album-172725554_289232714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09541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327" y="984475"/>
            <a:ext cx="8761413" cy="706964"/>
          </a:xfrm>
        </p:spPr>
        <p:txBody>
          <a:bodyPr/>
          <a:lstStyle/>
          <a:p>
            <a:pPr algn="ctr"/>
            <a:r>
              <a:rPr lang="ru-RU" sz="2400" b="1" dirty="0" smtClean="0"/>
              <a:t>Помощь в организации и проведении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en-US" sz="2400" b="1" dirty="0" smtClean="0"/>
              <a:t>I</a:t>
            </a:r>
            <a:r>
              <a:rPr lang="ru-RU" sz="2400" b="1" dirty="0" smtClean="0"/>
              <a:t> муниципального конкурса лидеров ученического самоуправления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dirty="0" smtClean="0"/>
              <a:t>13 </a:t>
            </a:r>
            <a:r>
              <a:rPr lang="ru-RU" sz="2400" dirty="0"/>
              <a:t>января 2023 года</a:t>
            </a:r>
          </a:p>
        </p:txBody>
      </p:sp>
      <p:pic>
        <p:nvPicPr>
          <p:cNvPr id="9218" name="Picture 2" descr="https://sun9-37.userapi.com/impg/D7K3giZW0Uhnn-uTIGFF7bwCH6-hVaxbPOeMSA/9HzqCEbZuQY.jpg?size=1280x628&amp;quality=95&amp;sign=5430bf039a83bb928c92f5b5b631032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9292"/>
            <a:ext cx="8129847" cy="398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10.userapi.com/impg/uCVEBfvw0X4t8Kj_puYFyfVXTvTbEdzGwL38oQ/k0z86s2wTjs.jpg?size=2560x1707&amp;quality=95&amp;sign=43536376abb84893698a8bd1f9a1bc6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480" y="4229140"/>
            <a:ext cx="3942519" cy="262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536" y="2499960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vk.com/album-172725554_289254725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1026" name="Picture 2" descr="https://sun9-66.userapi.com/impg/nZm6wORmELbnKYf8wBVWgRZtTHy8xCx9d_zIbw/g9mmI-qWdoo.jpg?size=2560x1707&amp;quality=95&amp;sign=7be408b2081f811251fefcd5321e07ba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480" y="1484577"/>
            <a:ext cx="3942520" cy="262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819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4098" y="1037676"/>
            <a:ext cx="8761413" cy="706964"/>
          </a:xfrm>
        </p:spPr>
        <p:txBody>
          <a:bodyPr/>
          <a:lstStyle/>
          <a:p>
            <a:pPr algn="ctr"/>
            <a:r>
              <a:rPr lang="ru-RU" sz="2400" b="1" dirty="0"/>
              <a:t>Городской семинар «Я помню! Я </a:t>
            </a:r>
            <a:r>
              <a:rPr lang="ru-RU" sz="2400" b="1" dirty="0" smtClean="0"/>
              <a:t>горжусь!»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dirty="0" smtClean="0"/>
              <a:t>3 февраля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https://dobro.ru/event/10308699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7944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050" name="Picture 2" descr="https://sun9-69.userapi.com/impg/Gd4s-bqdezB2eiOKgYzZmg_K90jnIYl95GmXzw/7IUfFr-Bk6k.jpg?size=2560x1707&amp;quality=95&amp;sign=bc8648e0a1094256897ab4134cb601b6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59" y="2833854"/>
            <a:ext cx="6035041" cy="402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7.userapi.com/impg/13ArAs4T8MfcxJfF7yUW7pObUmkxtRoYYKwaCQ/J_L3jVpu0VM.jpg?size=2560x1707&amp;quality=95&amp;sign=7328c99b18a76b225d47e1d159b44b2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3854"/>
            <a:ext cx="6035041" cy="402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17.userapi.com/impg/E8-145rOZQCrBQjO1gtYrQ29GB-q9z9FWuXOtg/OLPl7AxcQGM.jpg?size=2560x1707&amp;quality=95&amp;sign=23193defa84101ce5fd51069657805d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86960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5256" y="237522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vk.com/album-172725554_289582959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11592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Помощь в проведении VI региональной игры по финансовой грамотности «ФОРУМ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400" dirty="0" smtClean="0"/>
              <a:t>16 февраля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https://dobro.ru/event/10320702</a:t>
            </a:r>
            <a:endParaRPr lang="ru-RU" sz="2400" b="1" dirty="0"/>
          </a:p>
        </p:txBody>
      </p:sp>
      <p:pic>
        <p:nvPicPr>
          <p:cNvPr id="3074" name="Picture 2" descr="https://sun9-26.userapi.com/impg/3PxiW7ye-33d6WwHDGp9FEc-7mA5-nWvvnb3UA/MWmUeMwv7Oc.jpg?size=2560x1707&amp;quality=95&amp;sign=a181c723be6598307ebe4a8467b490d7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94072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67.userapi.com/impg/a3cqTue55egNkC8m-kx6GcWUckf_Bx3c1DaQsg/Tz1TfG-1LQM.jpg?size=2560x1707&amp;quality=95&amp;sign=aa716722cc6c4de559280a3bc3a7eba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31268"/>
            <a:ext cx="6038918" cy="402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37.userapi.com/impg/qgokc67NqotTp71yJrA2eM8vmAycHORZLZZuJQ/nrTL6ONzazM.jpg?size=2560x1707&amp;quality=95&amp;sign=c6f86064069eac1469e8d6777af603c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082" y="2831268"/>
            <a:ext cx="6038918" cy="402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026" y="2382340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vk.com/album-172725554_289775858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73297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050" y="1101683"/>
            <a:ext cx="8761413" cy="706964"/>
          </a:xfrm>
        </p:spPr>
        <p:txBody>
          <a:bodyPr/>
          <a:lstStyle/>
          <a:p>
            <a:pPr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Помощь в проведении регионального фестиваля</a:t>
            </a:r>
            <a:r>
              <a:rPr lang="ru-RU" sz="2400" b="1" dirty="0" smtClean="0"/>
              <a:t> «</a:t>
            </a:r>
            <a:r>
              <a:rPr lang="ru-RU" sz="2400" b="1" dirty="0" smtClean="0"/>
              <a:t>Волшебная рампа</a:t>
            </a:r>
            <a:r>
              <a:rPr lang="ru-RU" sz="2400" b="1" dirty="0" smtClean="0"/>
              <a:t>»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24 </a:t>
            </a:r>
            <a:r>
              <a:rPr lang="ru-RU" sz="2400" dirty="0" smtClean="0"/>
              <a:t>марта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https://dobro.ru/event/10343031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4098" name="Picture 2" descr="https://sun9-53.userapi.com/impg/LgZySMBHd0pq-sXYoQExPm0-DGjtHNVJ-ZWDYg/qiUFByk_WdM.jpg?size=2560x1707&amp;quality=95&amp;sign=197321dddacfa246cc26f9fa1710c7dc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75" y="861254"/>
            <a:ext cx="2841625" cy="189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28.userapi.com/impg/xvalVYcZbzoYZ-nWFeg1Rf-_2C64owNIrWLymA/J0HGuqk7z2Q.jpg?size=2560x1707&amp;quality=95&amp;sign=75e95e8170f2e7fbc4696ee1e115fe2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4320"/>
            <a:ext cx="6064336" cy="404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1.userapi.com/impg/U377kvp_Lu9PGd-4GygpxMtXi2-gDdrwpurHLw/-h0PAYxWTMU.jpg?size=2560x1707&amp;quality=95&amp;sign=9eddd7c3c5a124c3f2993cbaed9e105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665" y="2814320"/>
            <a:ext cx="6064335" cy="404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0678" y="2386709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vk.com/album-172725554_290525813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05770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426" y="1045430"/>
            <a:ext cx="9287494" cy="706964"/>
          </a:xfrm>
        </p:spPr>
        <p:txBody>
          <a:bodyPr/>
          <a:lstStyle/>
          <a:p>
            <a:pPr algn="ctr"/>
            <a:r>
              <a:rPr lang="ru-RU" sz="2400" b="1" dirty="0"/>
              <a:t>Помощь в проведении городской </a:t>
            </a:r>
            <a:r>
              <a:rPr lang="ru-RU" sz="2400" b="1" dirty="0" smtClean="0"/>
              <a:t>интеллектуальной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ru-RU" sz="2400" b="1" dirty="0"/>
              <a:t>игры «Калейдоскоп знаний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400" dirty="0" smtClean="0"/>
              <a:t>29-30 марта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https://dobro.ru/event/10349952</a:t>
            </a:r>
            <a:endParaRPr lang="ru-RU" sz="2400" b="1" dirty="0"/>
          </a:p>
        </p:txBody>
      </p:sp>
      <p:pic>
        <p:nvPicPr>
          <p:cNvPr id="5122" name="Picture 2" descr="https://sun9-24.userapi.com/impg/uI1tGtPX-LyLr3DyOziBI_a0vCAeS_9M-AQAkQ/X-jxvhUHqvY.jpg?size=2560x1707&amp;quality=95&amp;sign=21c697beb231f400622ff96063215aae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0305"/>
            <a:ext cx="6055360" cy="403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9.userapi.com/impg/LG3C7naGIhrc5FRFa-6QancPR4e6VibCD_6OMQ/texla37YJBc.jpg?size=2560x1707&amp;quality=95&amp;sign=19c7f5c4296ca0f6ccb1a366a75fa0e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40" y="2820305"/>
            <a:ext cx="6055360" cy="403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17.userapi.com/impg/1wLudtXChuKmo9ONrdBpUsAJmjntcN20__FmUg/L88TSf3Ewe0.jpg?size=2560x1707&amp;quality=95&amp;sign=2238b37d4cebd5bc615dba099b17e75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63917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906" y="2352185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vk.com/album-172725554_290615365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22294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994" y="1004148"/>
            <a:ext cx="8761413" cy="706964"/>
          </a:xfrm>
        </p:spPr>
        <p:txBody>
          <a:bodyPr/>
          <a:lstStyle/>
          <a:p>
            <a:pPr algn="ctr"/>
            <a:r>
              <a:rPr lang="ru-RU" sz="2400" b="1" dirty="0"/>
              <a:t>Организация и проведение городского семинара </a:t>
            </a:r>
            <a:r>
              <a:rPr lang="ru-RU" sz="2400" b="1" dirty="0" smtClean="0"/>
              <a:t>«</a:t>
            </a:r>
            <a:r>
              <a:rPr lang="ru-RU" sz="2400" b="1" dirty="0" err="1" smtClean="0"/>
              <a:t>Росмолодёжь</a:t>
            </a:r>
            <a:r>
              <a:rPr lang="ru-RU" sz="2400" b="1" dirty="0"/>
              <a:t>. </a:t>
            </a:r>
            <a:r>
              <a:rPr lang="ru-RU" sz="2400" b="1" dirty="0" smtClean="0"/>
              <a:t>Гранты. 1 </a:t>
            </a:r>
            <a:r>
              <a:rPr lang="ru-RU" sz="2400" b="1" dirty="0"/>
              <a:t>сезон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dirty="0" smtClean="0"/>
              <a:t>5 апреля 2023 года</a:t>
            </a:r>
            <a:endParaRPr lang="ru-RU" sz="2400" dirty="0"/>
          </a:p>
        </p:txBody>
      </p:sp>
      <p:pic>
        <p:nvPicPr>
          <p:cNvPr id="6146" name="Picture 2" descr="https://sun9-38.userapi.com/impg/I4k5O1vRNy2taA22LcF-d_xbOLAVHvvvJl_5ow/YGx57e7XHls.jpg?size=2560x1707&amp;quality=95&amp;sign=4f5d6d346424de98b8b766781a88c7e4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6755"/>
            <a:ext cx="6075682" cy="405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63.userapi.com/impg/95VrzTJCL3g3IQsyY5gxsN2DMqHFRoch3Xf4QA/2Z5TP-ShzaY.jpg?size=2560x1707&amp;quality=95&amp;sign=1a59d0543f57e756d20b16647060263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320" y="2806755"/>
            <a:ext cx="6075680" cy="405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6626" y="2299454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4"/>
              </a:rPr>
              <a:t>https://</a:t>
            </a:r>
            <a:r>
              <a:rPr lang="ru-RU" b="1" dirty="0" smtClean="0">
                <a:hlinkClick r:id="rId4"/>
              </a:rPr>
              <a:t>vk.com/album-172725554_290724312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6150" name="Picture 6" descr="https://sun9-33.userapi.com/impg/p2bxlwDoAsskZ0DiXjxsyyVhDua-DFzMRmf7SA/4CqnoG1F3CA.jpg?size=2560x1707&amp;quality=95&amp;sign=c032f6637d17b293294b625875c44b34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11186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367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Торжественное открытие "Весенней недели добра"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17 апреля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 smtClean="0"/>
              <a:t>https</a:t>
            </a:r>
            <a:r>
              <a:rPr lang="en-US" sz="2400" b="1" dirty="0"/>
              <a:t>://dobro.ru/event/10368201</a:t>
            </a:r>
            <a:endParaRPr lang="ru-RU" sz="2400" b="1" dirty="0"/>
          </a:p>
        </p:txBody>
      </p:sp>
      <p:pic>
        <p:nvPicPr>
          <p:cNvPr id="6146" name="Picture 2" descr="https://sun9-31.userapi.com/impg/dXuRC2mmBWmFNQAsZo8ZKn9B3Gkt4RV4qxBlCA/6A3kZ4qyQuc.jpg?size=1600x973&amp;quality=95&amp;sign=459feb680f492b13c9174e9f98a65ec0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25" y="2989670"/>
            <a:ext cx="6361075" cy="38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sun9-12.userapi.com/impg/QjkSDQ_VC8TMstmG_ygZ5xsBs-4b6L8PX0pTEw/2shCpYJloJE.jpg?size=2560x1707&amp;quality=95&amp;sign=187f2ea77da0a074737307c3c8306a83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89670"/>
            <a:ext cx="5801361" cy="38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4.userapi.com/impg/3ORg0_8UUZzDHZG9Cu5A0MBO82NQlV2uEJA3Rw/kpmq1aGXPwQ.jpg?size=1280x853&amp;quality=95&amp;sign=24f041b17e1518688a29d3898fd92ff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101" y="973668"/>
            <a:ext cx="2904899" cy="193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6112" y="2540179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vk.com/album-172725554_290968890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30030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Встреча поколений «Наставники ЗОЖ»</a:t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 smtClean="0"/>
              <a:t>20 </a:t>
            </a:r>
            <a:r>
              <a:rPr lang="ru-RU" sz="2400" dirty="0"/>
              <a:t>апреля 2023 года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/>
              <a:t>https://dobro.ru/event/10372368</a:t>
            </a:r>
            <a:endParaRPr lang="ru-RU" sz="2400" b="1" dirty="0"/>
          </a:p>
        </p:txBody>
      </p:sp>
      <p:pic>
        <p:nvPicPr>
          <p:cNvPr id="8194" name="Picture 2" descr="https://sun9-80.userapi.com/impg/tif67QYTQNTZK6Z2x9IL5O5fPPX6VOLgZ0CkQQ/eitS5FUcwA4.jpg?size=2560x1707&amp;quality=95&amp;sign=13a5e75fb1d0a54ebdedc2f103160160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0305"/>
            <a:ext cx="6055360" cy="403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51.userapi.com/impg/BWdaM0dfgsOb5wuvwrABXfK0sl5-5jgif0N0Vg/6FgH3QgLxIw.jpg?size=2560x1707&amp;quality=95&amp;sign=bbb2299e769ad065096627181abb9281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40" y="2820305"/>
            <a:ext cx="6055360" cy="403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sun9-9.userapi.com/impg/8wxV3uOPoRvoMAnde7rxqo96jgKpQlueJDQueg/sqsC8VrUO-c.jpg?size=2560x1707&amp;quality=95&amp;sign=54aa4371ddd44a1612ed04c7a6bf031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74077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906" y="2362345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vk.com/album-172725554_293820564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10348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272" y="1002116"/>
            <a:ext cx="9875520" cy="706964"/>
          </a:xfrm>
        </p:spPr>
        <p:txBody>
          <a:bodyPr/>
          <a:lstStyle/>
          <a:p>
            <a:pPr algn="ctr"/>
            <a:r>
              <a:rPr lang="ru-RU" sz="2400" b="1" dirty="0"/>
              <a:t>Помощь в проведении VI регионального конкурса презентации индивидуального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образовательного </a:t>
            </a:r>
            <a:r>
              <a:rPr lang="ru-RU" sz="2400" b="1" dirty="0"/>
              <a:t>маршрута «Мой Путь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400" dirty="0" smtClean="0"/>
              <a:t>21 апреля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https://dobro.ru/event/10374071</a:t>
            </a:r>
            <a:endParaRPr lang="ru-RU" sz="2400" b="1" dirty="0"/>
          </a:p>
        </p:txBody>
      </p:sp>
      <p:pic>
        <p:nvPicPr>
          <p:cNvPr id="9218" name="Picture 2" descr="https://sun9-22.userapi.com/impg/UQKB56_8bKAisU47qvRAnmX6pgGMlTSio1sJNw/CMLW_ccB2DI.jpg?size=2560x1707&amp;quality=95&amp;sign=6394e4a47d40f56168b661f08c6c8136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665" y="2814320"/>
            <a:ext cx="6064335" cy="404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44.userapi.com/impg/vZ3jtiN4rrtzTUqJZa50dVeN7KiJ6fFlBCKvDQ/IIDPM6RHrng.jpg?size=2560x1707&amp;quality=95&amp;sign=1ac479597489932b6d66297f7b37dec7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9981"/>
            <a:ext cx="6085840" cy="40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52.userapi.com/impg/irKSgcBfZPeXsKswxtucgk4U4u4SMTSpnPb3KA/QUfQmy5nOx4.jpg?size=2560x1707&amp;quality=95&amp;sign=69ab43d82f7d2a3335cd4df97c493ef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63917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3146" y="244498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vk.com/album-172725554_291030426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16516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Экологический </a:t>
            </a:r>
            <a:r>
              <a:rPr lang="ru-RU" sz="2400" b="1" dirty="0" err="1"/>
              <a:t>квест</a:t>
            </a:r>
            <a:r>
              <a:rPr lang="ru-RU" sz="2400" b="1" dirty="0"/>
              <a:t>, посвященный Международному дню Земли</a:t>
            </a:r>
            <a:r>
              <a:rPr lang="ru-RU" sz="2400" b="1" dirty="0" smtClean="0"/>
              <a:t>.</a:t>
            </a:r>
            <a:br>
              <a:rPr lang="ru-RU" sz="2400" b="1" dirty="0" smtClean="0"/>
            </a:br>
            <a:r>
              <a:rPr lang="ru-RU" sz="2400" dirty="0" smtClean="0"/>
              <a:t>22 апреля 2023 года</a:t>
            </a:r>
            <a:br>
              <a:rPr lang="ru-RU" sz="2400" dirty="0" smtClean="0"/>
            </a:br>
            <a:r>
              <a:rPr lang="en-US" sz="2400" b="1" dirty="0"/>
              <a:t>https://dobro.ru/event/10376251</a:t>
            </a:r>
            <a:endParaRPr lang="ru-RU" sz="2400" b="1" dirty="0"/>
          </a:p>
        </p:txBody>
      </p:sp>
      <p:pic>
        <p:nvPicPr>
          <p:cNvPr id="12290" name="Picture 2" descr="https://sun9-1.userapi.com/impg/YUtksGyo6K3YYbEVK-_J-XOTaAJjkuWranUkPA/eYxeGy6avdg.jpg?size=1280x960&amp;quality=95&amp;sign=4fb1e029f212a73feb5cf194762c788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511" y="2565383"/>
            <a:ext cx="5723489" cy="429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sun9-40.userapi.com/impg/GtKDUQZwCRKqvC-EYruwiL4zbJQqOyJSipHEyQ/UEiGHn-MFYA.jpg?size=1280x853&amp;quality=95&amp;sign=77061c09bef58f1c145c0daf12808e36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65383"/>
            <a:ext cx="6441439" cy="429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sun9-13.userapi.com/impg/QxwoIxS-7zojUBo4xmaefrcS1zJUKjnH2vuieg/rmsD3TrdO6c.jpg?size=1280x853&amp;quality=95&amp;sign=b5f55e9fec41ac7ca726588618fb143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945" y="677862"/>
            <a:ext cx="270105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88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«Санитарный день в библиотеке»,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посвященный </a:t>
            </a:r>
            <a:r>
              <a:rPr lang="ru-RU" sz="2400" b="1" dirty="0" smtClean="0"/>
              <a:t>Всемирному </a:t>
            </a:r>
            <a:r>
              <a:rPr lang="ru-RU" sz="2400" b="1" dirty="0"/>
              <a:t>дню </a:t>
            </a:r>
            <a:r>
              <a:rPr lang="ru-RU" sz="2400" b="1" dirty="0" smtClean="0"/>
              <a:t>книги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23 апреля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 smtClean="0"/>
              <a:t>https</a:t>
            </a:r>
            <a:r>
              <a:rPr lang="en-US" sz="2400" b="1" dirty="0"/>
              <a:t>://dobro.ru/event/10376270</a:t>
            </a:r>
            <a:endParaRPr lang="ru-RU" sz="2400" b="1" dirty="0"/>
          </a:p>
        </p:txBody>
      </p:sp>
      <p:pic>
        <p:nvPicPr>
          <p:cNvPr id="3074" name="Picture 2" descr="https://sun9-73.userapi.com/impg/viM6pi_Mr7QIpMwSR8zWeAY2BfjrGgJR5kKCXw/gOEpXJR6YQE.jpg?size=1280x960&amp;quality=95&amp;sign=718860e1de54bb83238e487a06c2cd9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6560"/>
            <a:ext cx="5201920" cy="390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s://sun9-17.userapi.com/impg/Lh50ol_7HveGKZSglc21GCVCf50Pc24nOgUIAA/mhxjQYXReHY.jpg?size=1600x898&amp;quality=95&amp;sign=dce06c1262dfd30e74d718a4596a2d67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661" y="2956560"/>
            <a:ext cx="6951340" cy="390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s://sun7-21.userapi.com/impg/4WrVa7DuZdo1YCiiYz32xeUovetha7NbjDcssA/Or4TzjKaVHY.jpg?size=2560x1920&amp;quality=95&amp;sign=daa4fc71d45e71ffd0da8c0c4c46c62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000" y="789032"/>
            <a:ext cx="2784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09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Организация и проведение муниципального фестиваля школьных </a:t>
            </a:r>
            <a:r>
              <a:rPr lang="ru-RU" sz="2400" b="1" dirty="0" smtClean="0"/>
              <a:t>СМИ</a:t>
            </a:r>
            <a:br>
              <a:rPr lang="ru-RU" sz="2400" b="1" dirty="0" smtClean="0"/>
            </a:br>
            <a:r>
              <a:rPr lang="ru-RU" sz="2400" dirty="0" smtClean="0"/>
              <a:t>28 апреля 2023 года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/>
              <a:t>https://dobro.ru/event/10382869</a:t>
            </a:r>
            <a:endParaRPr lang="ru-RU" sz="2400" b="1" dirty="0"/>
          </a:p>
        </p:txBody>
      </p:sp>
      <p:pic>
        <p:nvPicPr>
          <p:cNvPr id="11266" name="Picture 2" descr="https://sun9-61.userapi.com/impg/l2iehTwZJnVBbvL_yhGjB77IKFo9WXN2vzLC5Q/gLlhCNinGd4.jpg?size=2560x1707&amp;quality=95&amp;sign=76c980c40a86467e6d020888489fc400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3854"/>
            <a:ext cx="6035040" cy="402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sun9-45.userapi.com/impg/hjraZE7AyJ3LzRi4ejH43aaiuCaJ0jmQ_Nt1QQ/DzO3qDtTt9c.jpg?size=2560x1707&amp;quality=95&amp;sign=0a71562224735a8758e727e2925b0a1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0" y="2813529"/>
            <a:ext cx="6065520" cy="404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sun9-79.userapi.com/impg/ciQoX02JOwhUP8uOdBazTSykZ3PAnZE9CHQ4fw/zJMrtYXndCM.jpg?size=2560x1707&amp;quality=95&amp;sign=bc159e438d46a6dc87d932e65e9185c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84237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2306" y="2372505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vk.com/album-172725554_291203862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05307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«Линейка Победы»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 smtClean="0"/>
              <a:t>4 мая 2023 года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/>
              <a:t>https://dobro.ru/event/10388213</a:t>
            </a:r>
            <a:endParaRPr lang="ru-RU" sz="2400" b="1" dirty="0"/>
          </a:p>
        </p:txBody>
      </p:sp>
      <p:pic>
        <p:nvPicPr>
          <p:cNvPr id="10242" name="Picture 2" descr="https://sun9-32.userapi.com/impg/FjiLQ0MgWkbAEm_FhbGsLrZChjO-ZsD_sydfFA/mxD6MPJSfQM.jpg?size=2560x1707&amp;quality=95&amp;sign=39b347cc8365b3e79bc8db6bf2370ac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24480"/>
            <a:ext cx="6049097" cy="403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sun9-63.userapi.com/impg/BgkPI9YuSVqxmOA22dInS6FbA8_4Rywf7jE-Jw/nWhRSnx8CGc.jpg?size=2560x1707&amp;quality=95&amp;sign=bb55624f42c0c3aa3a9756590d62fa6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904" y="2824480"/>
            <a:ext cx="6049096" cy="403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sun9-44.userapi.com/impg/IIoBKZIPVkVXMr2rXEgETM0YChVZIv7ON_2nMg/k7pfhADrj-4.jpg?size=2560x1707&amp;quality=95&amp;sign=38e43df97cc8077adc7997705af9d46a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144" y="874077"/>
            <a:ext cx="2785856" cy="1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3057" y="2362345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vk.com/album-172725554_291311106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46338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Субботник в честь Дня Победы </a:t>
            </a:r>
            <a:br>
              <a:rPr lang="ru-RU" sz="2400" b="1" dirty="0" smtClean="0"/>
            </a:br>
            <a:r>
              <a:rPr lang="ru-RU" sz="2400" b="1" dirty="0" smtClean="0"/>
              <a:t>в Волго-</a:t>
            </a:r>
            <a:r>
              <a:rPr lang="ru-RU" sz="2400" b="1" dirty="0" err="1" smtClean="0"/>
              <a:t>Ахтубинской</a:t>
            </a:r>
            <a:r>
              <a:rPr lang="ru-RU" sz="2400" b="1" dirty="0" smtClean="0"/>
              <a:t> пойме.</a:t>
            </a:r>
            <a:br>
              <a:rPr lang="ru-RU" sz="2400" b="1" dirty="0" smtClean="0"/>
            </a:br>
            <a:r>
              <a:rPr lang="ru-RU" sz="2400" b="1" dirty="0" smtClean="0"/>
              <a:t>6 мая 2023 года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915" y="6389870"/>
            <a:ext cx="6205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-apple-system"/>
                <a:hlinkClick r:id="rId2"/>
              </a:rPr>
              <a:t>https://</a:t>
            </a:r>
            <a:r>
              <a:rPr lang="en-US" b="1" dirty="0" smtClean="0">
                <a:latin typeface="-apple-system"/>
                <a:hlinkClick r:id="rId2"/>
              </a:rPr>
              <a:t>vk.com/vlz_school_17?w=wall-172725554_7014</a:t>
            </a:r>
            <a:r>
              <a:rPr lang="ru-RU" b="1" dirty="0" smtClean="0">
                <a:latin typeface="-apple-system"/>
              </a:rPr>
              <a:t>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73770" y="6389870"/>
            <a:ext cx="5036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3"/>
              </a:rPr>
              <a:t>https://</a:t>
            </a:r>
            <a:r>
              <a:rPr lang="ru-RU" b="1" dirty="0" smtClean="0">
                <a:hlinkClick r:id="rId3"/>
              </a:rPr>
              <a:t>vk.com/album51514329_293146033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10242" name="Picture 2" descr="https://sun9-3.userapi.com/impg/Ldcp3ZmseTimDqeaNhlHTKLWvRmrnuYCfsFNvQ/h7jB2Uv76tE.jpg?size=2560x2560&amp;quality=95&amp;sign=82ab03cbe5fbcec5a9d97ad31d96811b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" y="2438399"/>
            <a:ext cx="3832137" cy="383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sun9-75.userapi.com/impg/mR2_eRBulpnWnv3DPxS7VC-O70dfi9JQ3sbwsQ/Q1V3PEHz5yg.jpg?size=2560x2560&amp;quality=95&amp;sign=fb145b509d8a1a233cce31dd31ae1c42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259" y="2438399"/>
            <a:ext cx="3832137" cy="383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sun9-36.userapi.com/impg/QINw3zHeAtRQnwdjEm83tz7lbvOwRhUsFngzXw/kEpOJ3BAzns.jpg?size=2560x2560&amp;quality=95&amp;sign=88856d65cd6f3fc81ac643275be81ef6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957" y="2438399"/>
            <a:ext cx="3832137" cy="383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130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Акция «Помоги другу» </a:t>
            </a:r>
            <a:br>
              <a:rPr lang="ru-RU" sz="2400" b="1" dirty="0" smtClean="0"/>
            </a:br>
            <a:r>
              <a:rPr lang="ru-RU" sz="2400" b="1" dirty="0" smtClean="0"/>
              <a:t>и « Урок доброты от приюта </a:t>
            </a:r>
            <a:r>
              <a:rPr lang="ru-RU" sz="2400" b="1" dirty="0" err="1" smtClean="0"/>
              <a:t>Любимки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28 июня 2023 года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712946" y="6408757"/>
            <a:ext cx="5006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-apple-system"/>
                <a:hlinkClick r:id="rId2"/>
              </a:rPr>
              <a:t>https://vk.com/album-189202736_295695247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5920" y="6373614"/>
            <a:ext cx="6614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hlinkClick r:id="rId3"/>
              </a:rPr>
              <a:t>https://</a:t>
            </a:r>
            <a:r>
              <a:rPr lang="ru-RU" b="1" dirty="0" smtClean="0">
                <a:hlinkClick r:id="rId3"/>
              </a:rPr>
              <a:t>vk.com/vlz_school_17?w=wall-172725554_7106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9218" name="Picture 2" descr="https://sun9-74.userapi.com/impg/bqYo3f81cDlxo3oEFLhbmJdarEuVLnBvZtR5Pw/CVKB4KwHmcM.jpg?size=2560x1706&amp;quality=95&amp;sign=08fe0fb1a90d9ea617cd50a5b45a0825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97" y="2299757"/>
            <a:ext cx="6060807" cy="403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44.userapi.com/impg/v2AKax9any7wuhmW1cR2yD6Uge2Kvez-O39WbA/HQQ1P1lPumU.jpg?size=1439x2160&amp;quality=95&amp;sign=ea99a4a61dfcbb1196e572be36e4ba5b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196" y="2299756"/>
            <a:ext cx="2714019" cy="40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77.userapi.com/impg/APzF4woYsTk5jfSKwTpaRTW9374gcG52TgjaTQ/6fCp9FDpLXU.jpg?size=1439x2160&amp;quality=95&amp;sign=ef9240dfd0b543ffdbd21b2bd8778d58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065" y="2299757"/>
            <a:ext cx="2714019" cy="40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713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569</TotalTime>
  <Words>364</Words>
  <Application>Microsoft Office PowerPoint</Application>
  <PresentationFormat>Широкоэкранный</PresentationFormat>
  <Paragraphs>69</Paragraphs>
  <Slides>32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-apple-system</vt:lpstr>
      <vt:lpstr>Arial</vt:lpstr>
      <vt:lpstr>Calibri</vt:lpstr>
      <vt:lpstr>Century Gothic</vt:lpstr>
      <vt:lpstr>Wingdings</vt:lpstr>
      <vt:lpstr>Wingdings 3</vt:lpstr>
      <vt:lpstr>Ион (конференц-зал)</vt:lpstr>
      <vt:lpstr>Муниципальный центр школьного добровольчества Волгоградской области  в городском округе город Волжский </vt:lpstr>
      <vt:lpstr>Организация концерта, посвященного Дню пожилого человека для ветеранов  8 и 9 округов г. Волжского 30 сентября 2022 года</vt:lpstr>
      <vt:lpstr>Региональный проект  «День безопасности дорожного движения» 15 октября 2022 года</vt:lpstr>
      <vt:lpstr>Акция «Хроники школьного музея» 20 октября 2022 года https://dobro.ru/event/10246511</vt:lpstr>
      <vt:lpstr>Городская волонтёрская акция  «День единых действий Волжан» 22 октября 2022 года</vt:lpstr>
      <vt:lpstr>Городские субботники на улице К. Нечаевой 23 октября – 12 ноября 2022 года https://dobro.ru/event/10247675</vt:lpstr>
      <vt:lpstr>Акция «Помоги другу» по сбору корма для собак приюта «Любимки» 24 октября 2023 года https://dobro.ru/event/10249099</vt:lpstr>
      <vt:lpstr>Участие в городском митинге-концерте  «Своих не бросаем»  28 октября 2022 года https://dobro.ru/event/10252738</vt:lpstr>
      <vt:lpstr>Организация областного фестиваля национальных культур «Венок дружбы» 8 ноября 2022 года https://dobro.ru/event/10257121 </vt:lpstr>
      <vt:lpstr>Помощь в проведении городской игры «БИЗОН»  10-11 ноября 2022 года  https://dobro.ru/event/10259161</vt:lpstr>
      <vt:lpstr>Волонтёрская акция «Добрые соседи»  17-18 ноября 2022 года https://dobro.ru/event/10261712</vt:lpstr>
      <vt:lpstr>Акция милосердия «Рядом с нами» 21 ноября 2022 года https://dobro.ru/event/10261717 https://dobro.ru/event/10372205 </vt:lpstr>
      <vt:lpstr>Организация помощи в проведении городской игры «Ключи от Башни Разума» 24 ноября 2022 года https://dobro.ru/event/10267797</vt:lpstr>
      <vt:lpstr>Городской семинар по развитию школьного добровольчества   25 ноября 2022 года</vt:lpstr>
      <vt:lpstr>Помощь в проведении городской интеллектуальной игры «Quiz, Please!»  2 декабря 2022 года https://dobro.ru/event/10275113</vt:lpstr>
      <vt:lpstr>III городской слёт школьных волонтёрских отрядов  8 декабря 2022 года  https://dobro.ru/event/10278021 </vt:lpstr>
      <vt:lpstr> Первый инклюзивный бал  15 декабря 2022 года https://dobro.ru/event/10277840</vt:lpstr>
      <vt:lpstr>Помощь в организации и проведении  I муниципального конкурса лидеров ученического самоуправления 13 января 2023 года</vt:lpstr>
      <vt:lpstr>Городской семинар «Я помню! Я горжусь!»  3 февраля 2023 года https://dobro.ru/event/10308699</vt:lpstr>
      <vt:lpstr>Помощь в проведении VI региональной игры по финансовой грамотности «ФОРУМ» 16 февраля 2023 года https://dobro.ru/event/10320702</vt:lpstr>
      <vt:lpstr> Помощь в проведении регионального фестиваля «Волшебная рампа» 24 марта 2023 года https://dobro.ru/event/10343031  </vt:lpstr>
      <vt:lpstr>Помощь в проведении городской интеллектуальной  игры «Калейдоскоп знаний» 29-30 марта 2023 года https://dobro.ru/event/10349952</vt:lpstr>
      <vt:lpstr>Организация и проведение городского семинара «Росмолодёжь. Гранты. 1 сезон»  5 апреля 2023 года</vt:lpstr>
      <vt:lpstr>Торжественное открытие "Весенней недели добра"   17 апреля 2023 года https://dobro.ru/event/10368201</vt:lpstr>
      <vt:lpstr>Встреча поколений «Наставники ЗОЖ»  20 апреля 2023 года https://dobro.ru/event/10372368</vt:lpstr>
      <vt:lpstr>Помощь в проведении VI регионального конкурса презентации индивидуального  образовательного маршрута «Мой Путь» 21 апреля 2023 года https://dobro.ru/event/10374071</vt:lpstr>
      <vt:lpstr>Экологический квест, посвященный Международному дню Земли. 22 апреля 2023 года https://dobro.ru/event/10376251</vt:lpstr>
      <vt:lpstr>«Санитарный день в библиотеке»,  посвященный Всемирному дню книги 23 апреля 2023 года https://dobro.ru/event/10376270</vt:lpstr>
      <vt:lpstr>Организация и проведение муниципального фестиваля школьных СМИ 28 апреля 2023 года https://dobro.ru/event/10382869</vt:lpstr>
      <vt:lpstr>«Линейка Победы»  4 мая 2023 года https://dobro.ru/event/10388213</vt:lpstr>
      <vt:lpstr>Субботник в честь Дня Победы  в Волго-Ахтубинской пойме. 6 мая 2023 года</vt:lpstr>
      <vt:lpstr>Акция «Помоги другу»  и « Урок доброты от приюта Любимки»  28 июня 2023 года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48</cp:revision>
  <dcterms:created xsi:type="dcterms:W3CDTF">2023-10-24T12:43:46Z</dcterms:created>
  <dcterms:modified xsi:type="dcterms:W3CDTF">2023-11-03T09:37:29Z</dcterms:modified>
</cp:coreProperties>
</file>