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4" y="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5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20" y="0"/>
            <a:ext cx="10203180" cy="10287000"/>
          </a:xfrm>
          <a:custGeom>
            <a:avLst/>
            <a:gdLst/>
            <a:ahLst/>
            <a:cxnLst/>
            <a:rect l="l" t="t" r="r" b="b"/>
            <a:pathLst>
              <a:path w="10203180" h="10287000">
                <a:moveTo>
                  <a:pt x="0" y="10286966"/>
                </a:moveTo>
                <a:lnTo>
                  <a:pt x="0" y="0"/>
                </a:lnTo>
                <a:lnTo>
                  <a:pt x="10203079" y="0"/>
                </a:lnTo>
                <a:lnTo>
                  <a:pt x="0" y="10286966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699" y="1363821"/>
            <a:ext cx="7491730" cy="7491730"/>
          </a:xfrm>
          <a:custGeom>
            <a:avLst/>
            <a:gdLst/>
            <a:ahLst/>
            <a:cxnLst/>
            <a:rect l="l" t="t" r="r" b="b"/>
            <a:pathLst>
              <a:path w="7491730" h="7491730">
                <a:moveTo>
                  <a:pt x="3745714" y="7491428"/>
                </a:moveTo>
                <a:lnTo>
                  <a:pt x="3699745" y="7491146"/>
                </a:lnTo>
                <a:lnTo>
                  <a:pt x="3653789" y="7490300"/>
                </a:lnTo>
                <a:lnTo>
                  <a:pt x="3607848" y="7488890"/>
                </a:lnTo>
                <a:lnTo>
                  <a:pt x="3561920" y="7486916"/>
                </a:lnTo>
                <a:lnTo>
                  <a:pt x="3516020" y="7484379"/>
                </a:lnTo>
                <a:lnTo>
                  <a:pt x="3470162" y="7481279"/>
                </a:lnTo>
                <a:lnTo>
                  <a:pt x="3424345" y="7477617"/>
                </a:lnTo>
                <a:lnTo>
                  <a:pt x="3378570" y="7473391"/>
                </a:lnTo>
                <a:lnTo>
                  <a:pt x="3332850" y="7468605"/>
                </a:lnTo>
                <a:lnTo>
                  <a:pt x="3287198" y="7463258"/>
                </a:lnTo>
                <a:lnTo>
                  <a:pt x="3241616" y="7457352"/>
                </a:lnTo>
                <a:lnTo>
                  <a:pt x="3196103" y="7450886"/>
                </a:lnTo>
                <a:lnTo>
                  <a:pt x="3150673" y="7443862"/>
                </a:lnTo>
                <a:lnTo>
                  <a:pt x="3105339" y="7436282"/>
                </a:lnTo>
                <a:lnTo>
                  <a:pt x="3060102" y="7428146"/>
                </a:lnTo>
                <a:lnTo>
                  <a:pt x="3014961" y="7419455"/>
                </a:lnTo>
                <a:lnTo>
                  <a:pt x="2969930" y="7410210"/>
                </a:lnTo>
                <a:lnTo>
                  <a:pt x="2925023" y="7400414"/>
                </a:lnTo>
                <a:lnTo>
                  <a:pt x="2880239" y="7390069"/>
                </a:lnTo>
                <a:lnTo>
                  <a:pt x="2835579" y="7379173"/>
                </a:lnTo>
                <a:lnTo>
                  <a:pt x="2791056" y="7367730"/>
                </a:lnTo>
                <a:lnTo>
                  <a:pt x="2746684" y="7355743"/>
                </a:lnTo>
                <a:lnTo>
                  <a:pt x="2702462" y="7343212"/>
                </a:lnTo>
                <a:lnTo>
                  <a:pt x="2658390" y="7330138"/>
                </a:lnTo>
                <a:lnTo>
                  <a:pt x="2614482" y="7316524"/>
                </a:lnTo>
                <a:lnTo>
                  <a:pt x="2570751" y="7302374"/>
                </a:lnTo>
                <a:lnTo>
                  <a:pt x="2527197" y="7287688"/>
                </a:lnTo>
                <a:lnTo>
                  <a:pt x="2483820" y="7272468"/>
                </a:lnTo>
                <a:lnTo>
                  <a:pt x="2440633" y="7256715"/>
                </a:lnTo>
                <a:lnTo>
                  <a:pt x="2397649" y="7240437"/>
                </a:lnTo>
                <a:lnTo>
                  <a:pt x="2354869" y="7223632"/>
                </a:lnTo>
                <a:lnTo>
                  <a:pt x="2312291" y="7206301"/>
                </a:lnTo>
                <a:lnTo>
                  <a:pt x="2269929" y="7188449"/>
                </a:lnTo>
                <a:lnTo>
                  <a:pt x="2227795" y="7170081"/>
                </a:lnTo>
                <a:lnTo>
                  <a:pt x="2185890" y="7151197"/>
                </a:lnTo>
                <a:lnTo>
                  <a:pt x="2144214" y="7131798"/>
                </a:lnTo>
                <a:lnTo>
                  <a:pt x="2102779" y="7111889"/>
                </a:lnTo>
                <a:lnTo>
                  <a:pt x="2061598" y="7091475"/>
                </a:lnTo>
                <a:lnTo>
                  <a:pt x="2020670" y="7070558"/>
                </a:lnTo>
                <a:lnTo>
                  <a:pt x="1979996" y="7049138"/>
                </a:lnTo>
                <a:lnTo>
                  <a:pt x="1939588" y="7027219"/>
                </a:lnTo>
                <a:lnTo>
                  <a:pt x="1899458" y="7004810"/>
                </a:lnTo>
                <a:lnTo>
                  <a:pt x="1859606" y="6981910"/>
                </a:lnTo>
                <a:lnTo>
                  <a:pt x="1820031" y="6958519"/>
                </a:lnTo>
                <a:lnTo>
                  <a:pt x="1780747" y="6934644"/>
                </a:lnTo>
                <a:lnTo>
                  <a:pt x="1741765" y="6910292"/>
                </a:lnTo>
                <a:lnTo>
                  <a:pt x="1703085" y="6885464"/>
                </a:lnTo>
                <a:lnTo>
                  <a:pt x="1664706" y="6860160"/>
                </a:lnTo>
                <a:lnTo>
                  <a:pt x="1626641" y="6834386"/>
                </a:lnTo>
                <a:lnTo>
                  <a:pt x="1588900" y="6808152"/>
                </a:lnTo>
                <a:lnTo>
                  <a:pt x="1551485" y="6781456"/>
                </a:lnTo>
                <a:lnTo>
                  <a:pt x="1514394" y="6754298"/>
                </a:lnTo>
                <a:lnTo>
                  <a:pt x="1477639" y="6726688"/>
                </a:lnTo>
                <a:lnTo>
                  <a:pt x="1441232" y="6698634"/>
                </a:lnTo>
                <a:lnTo>
                  <a:pt x="1405171" y="6670134"/>
                </a:lnTo>
                <a:lnTo>
                  <a:pt x="1369458" y="6641190"/>
                </a:lnTo>
                <a:lnTo>
                  <a:pt x="1334102" y="6611809"/>
                </a:lnTo>
                <a:lnTo>
                  <a:pt x="1299115" y="6582001"/>
                </a:lnTo>
                <a:lnTo>
                  <a:pt x="1264496" y="6551767"/>
                </a:lnTo>
                <a:lnTo>
                  <a:pt x="1230246" y="6521104"/>
                </a:lnTo>
                <a:lnTo>
                  <a:pt x="1196374" y="6490024"/>
                </a:lnTo>
                <a:lnTo>
                  <a:pt x="1162892" y="6458536"/>
                </a:lnTo>
                <a:lnTo>
                  <a:pt x="1129798" y="6426639"/>
                </a:lnTo>
                <a:lnTo>
                  <a:pt x="1097094" y="6394333"/>
                </a:lnTo>
                <a:lnTo>
                  <a:pt x="1064788" y="6361629"/>
                </a:lnTo>
                <a:lnTo>
                  <a:pt x="1032891" y="6328535"/>
                </a:lnTo>
                <a:lnTo>
                  <a:pt x="1001402" y="6295052"/>
                </a:lnTo>
                <a:lnTo>
                  <a:pt x="970322" y="6261181"/>
                </a:lnTo>
                <a:lnTo>
                  <a:pt x="939660" y="6226931"/>
                </a:lnTo>
                <a:lnTo>
                  <a:pt x="909426" y="6192312"/>
                </a:lnTo>
                <a:lnTo>
                  <a:pt x="879618" y="6157325"/>
                </a:lnTo>
                <a:lnTo>
                  <a:pt x="850237" y="6121969"/>
                </a:lnTo>
                <a:lnTo>
                  <a:pt x="821293" y="6086255"/>
                </a:lnTo>
                <a:lnTo>
                  <a:pt x="792793" y="6050195"/>
                </a:lnTo>
                <a:lnTo>
                  <a:pt x="764738" y="6013787"/>
                </a:lnTo>
                <a:lnTo>
                  <a:pt x="737128" y="5977032"/>
                </a:lnTo>
                <a:lnTo>
                  <a:pt x="709970" y="5939941"/>
                </a:lnTo>
                <a:lnTo>
                  <a:pt x="683274" y="5902526"/>
                </a:lnTo>
                <a:lnTo>
                  <a:pt x="657040" y="5864785"/>
                </a:lnTo>
                <a:lnTo>
                  <a:pt x="631266" y="5826720"/>
                </a:lnTo>
                <a:lnTo>
                  <a:pt x="605961" y="5788342"/>
                </a:lnTo>
                <a:lnTo>
                  <a:pt x="581133" y="5749661"/>
                </a:lnTo>
                <a:lnTo>
                  <a:pt x="556782" y="5710679"/>
                </a:lnTo>
                <a:lnTo>
                  <a:pt x="532907" y="5671395"/>
                </a:lnTo>
                <a:lnTo>
                  <a:pt x="509516" y="5631821"/>
                </a:lnTo>
                <a:lnTo>
                  <a:pt x="486616" y="5591969"/>
                </a:lnTo>
                <a:lnTo>
                  <a:pt x="464207" y="5551839"/>
                </a:lnTo>
                <a:lnTo>
                  <a:pt x="442289" y="5511431"/>
                </a:lnTo>
                <a:lnTo>
                  <a:pt x="420868" y="5470757"/>
                </a:lnTo>
                <a:lnTo>
                  <a:pt x="399951" y="5429829"/>
                </a:lnTo>
                <a:lnTo>
                  <a:pt x="379537" y="5388648"/>
                </a:lnTo>
                <a:lnTo>
                  <a:pt x="359628" y="5347212"/>
                </a:lnTo>
                <a:lnTo>
                  <a:pt x="340229" y="5305536"/>
                </a:lnTo>
                <a:lnTo>
                  <a:pt x="321345" y="5263631"/>
                </a:lnTo>
                <a:lnTo>
                  <a:pt x="302977" y="5221498"/>
                </a:lnTo>
                <a:lnTo>
                  <a:pt x="285125" y="5179136"/>
                </a:lnTo>
                <a:lnTo>
                  <a:pt x="267794" y="5136558"/>
                </a:lnTo>
                <a:lnTo>
                  <a:pt x="250989" y="5093777"/>
                </a:lnTo>
                <a:lnTo>
                  <a:pt x="234711" y="5050793"/>
                </a:lnTo>
                <a:lnTo>
                  <a:pt x="218959" y="5007606"/>
                </a:lnTo>
                <a:lnTo>
                  <a:pt x="203738" y="4964229"/>
                </a:lnTo>
                <a:lnTo>
                  <a:pt x="189052" y="4920675"/>
                </a:lnTo>
                <a:lnTo>
                  <a:pt x="174903" y="4876944"/>
                </a:lnTo>
                <a:lnTo>
                  <a:pt x="161289" y="4833036"/>
                </a:lnTo>
                <a:lnTo>
                  <a:pt x="148214" y="4788965"/>
                </a:lnTo>
                <a:lnTo>
                  <a:pt x="135684" y="4744743"/>
                </a:lnTo>
                <a:lnTo>
                  <a:pt x="123697" y="4700370"/>
                </a:lnTo>
                <a:lnTo>
                  <a:pt x="112254" y="4655847"/>
                </a:lnTo>
                <a:lnTo>
                  <a:pt x="101358" y="4611187"/>
                </a:lnTo>
                <a:lnTo>
                  <a:pt x="91012" y="4566404"/>
                </a:lnTo>
                <a:lnTo>
                  <a:pt x="81217" y="4521497"/>
                </a:lnTo>
                <a:lnTo>
                  <a:pt x="71972" y="4476466"/>
                </a:lnTo>
                <a:lnTo>
                  <a:pt x="63281" y="4431325"/>
                </a:lnTo>
                <a:lnTo>
                  <a:pt x="55145" y="4386088"/>
                </a:lnTo>
                <a:lnTo>
                  <a:pt x="47565" y="4340754"/>
                </a:lnTo>
                <a:lnTo>
                  <a:pt x="40541" y="4295324"/>
                </a:lnTo>
                <a:lnTo>
                  <a:pt x="34075" y="4249811"/>
                </a:lnTo>
                <a:lnTo>
                  <a:pt x="28169" y="4204229"/>
                </a:lnTo>
                <a:lnTo>
                  <a:pt x="22823" y="4158578"/>
                </a:lnTo>
                <a:lnTo>
                  <a:pt x="18036" y="4112858"/>
                </a:lnTo>
                <a:lnTo>
                  <a:pt x="13811" y="4067083"/>
                </a:lnTo>
                <a:lnTo>
                  <a:pt x="10149" y="4021266"/>
                </a:lnTo>
                <a:lnTo>
                  <a:pt x="7049" y="3975407"/>
                </a:lnTo>
                <a:lnTo>
                  <a:pt x="4511" y="3929507"/>
                </a:lnTo>
                <a:lnTo>
                  <a:pt x="2537" y="3883580"/>
                </a:lnTo>
                <a:lnTo>
                  <a:pt x="1127" y="3837638"/>
                </a:lnTo>
                <a:lnTo>
                  <a:pt x="281" y="3791683"/>
                </a:lnTo>
                <a:lnTo>
                  <a:pt x="0" y="3745714"/>
                </a:lnTo>
                <a:lnTo>
                  <a:pt x="281" y="3699745"/>
                </a:lnTo>
                <a:lnTo>
                  <a:pt x="1127" y="3653789"/>
                </a:lnTo>
                <a:lnTo>
                  <a:pt x="2537" y="3607848"/>
                </a:lnTo>
                <a:lnTo>
                  <a:pt x="4511" y="3561920"/>
                </a:lnTo>
                <a:lnTo>
                  <a:pt x="7049" y="3516020"/>
                </a:lnTo>
                <a:lnTo>
                  <a:pt x="10149" y="3470162"/>
                </a:lnTo>
                <a:lnTo>
                  <a:pt x="13811" y="3424345"/>
                </a:lnTo>
                <a:lnTo>
                  <a:pt x="18036" y="3378570"/>
                </a:lnTo>
                <a:lnTo>
                  <a:pt x="22823" y="3332850"/>
                </a:lnTo>
                <a:lnTo>
                  <a:pt x="28169" y="3287198"/>
                </a:lnTo>
                <a:lnTo>
                  <a:pt x="34075" y="3241616"/>
                </a:lnTo>
                <a:lnTo>
                  <a:pt x="40541" y="3196103"/>
                </a:lnTo>
                <a:lnTo>
                  <a:pt x="47565" y="3150673"/>
                </a:lnTo>
                <a:lnTo>
                  <a:pt x="55145" y="3105339"/>
                </a:lnTo>
                <a:lnTo>
                  <a:pt x="63281" y="3060102"/>
                </a:lnTo>
                <a:lnTo>
                  <a:pt x="71972" y="3014961"/>
                </a:lnTo>
                <a:lnTo>
                  <a:pt x="81217" y="2969930"/>
                </a:lnTo>
                <a:lnTo>
                  <a:pt x="91012" y="2925023"/>
                </a:lnTo>
                <a:lnTo>
                  <a:pt x="101358" y="2880239"/>
                </a:lnTo>
                <a:lnTo>
                  <a:pt x="112254" y="2835579"/>
                </a:lnTo>
                <a:lnTo>
                  <a:pt x="123697" y="2791056"/>
                </a:lnTo>
                <a:lnTo>
                  <a:pt x="135684" y="2746684"/>
                </a:lnTo>
                <a:lnTo>
                  <a:pt x="148214" y="2702462"/>
                </a:lnTo>
                <a:lnTo>
                  <a:pt x="161289" y="2658390"/>
                </a:lnTo>
                <a:lnTo>
                  <a:pt x="174903" y="2614482"/>
                </a:lnTo>
                <a:lnTo>
                  <a:pt x="189052" y="2570751"/>
                </a:lnTo>
                <a:lnTo>
                  <a:pt x="203738" y="2527197"/>
                </a:lnTo>
                <a:lnTo>
                  <a:pt x="218959" y="2483820"/>
                </a:lnTo>
                <a:lnTo>
                  <a:pt x="234711" y="2440633"/>
                </a:lnTo>
                <a:lnTo>
                  <a:pt x="250989" y="2397649"/>
                </a:lnTo>
                <a:lnTo>
                  <a:pt x="267794" y="2354869"/>
                </a:lnTo>
                <a:lnTo>
                  <a:pt x="285125" y="2312291"/>
                </a:lnTo>
                <a:lnTo>
                  <a:pt x="302977" y="2269929"/>
                </a:lnTo>
                <a:lnTo>
                  <a:pt x="321345" y="2227795"/>
                </a:lnTo>
                <a:lnTo>
                  <a:pt x="340229" y="2185890"/>
                </a:lnTo>
                <a:lnTo>
                  <a:pt x="359628" y="2144214"/>
                </a:lnTo>
                <a:lnTo>
                  <a:pt x="379537" y="2102779"/>
                </a:lnTo>
                <a:lnTo>
                  <a:pt x="399951" y="2061598"/>
                </a:lnTo>
                <a:lnTo>
                  <a:pt x="420868" y="2020670"/>
                </a:lnTo>
                <a:lnTo>
                  <a:pt x="442289" y="1979996"/>
                </a:lnTo>
                <a:lnTo>
                  <a:pt x="464207" y="1939588"/>
                </a:lnTo>
                <a:lnTo>
                  <a:pt x="486616" y="1899458"/>
                </a:lnTo>
                <a:lnTo>
                  <a:pt x="509516" y="1859606"/>
                </a:lnTo>
                <a:lnTo>
                  <a:pt x="532907" y="1820031"/>
                </a:lnTo>
                <a:lnTo>
                  <a:pt x="556782" y="1780747"/>
                </a:lnTo>
                <a:lnTo>
                  <a:pt x="581134" y="1741765"/>
                </a:lnTo>
                <a:lnTo>
                  <a:pt x="605962" y="1703085"/>
                </a:lnTo>
                <a:lnTo>
                  <a:pt x="631266" y="1664706"/>
                </a:lnTo>
                <a:lnTo>
                  <a:pt x="657040" y="1626641"/>
                </a:lnTo>
                <a:lnTo>
                  <a:pt x="683274" y="1588900"/>
                </a:lnTo>
                <a:lnTo>
                  <a:pt x="709970" y="1551485"/>
                </a:lnTo>
                <a:lnTo>
                  <a:pt x="737128" y="1514394"/>
                </a:lnTo>
                <a:lnTo>
                  <a:pt x="764738" y="1477639"/>
                </a:lnTo>
                <a:lnTo>
                  <a:pt x="792793" y="1441232"/>
                </a:lnTo>
                <a:lnTo>
                  <a:pt x="821293" y="1405171"/>
                </a:lnTo>
                <a:lnTo>
                  <a:pt x="850237" y="1369458"/>
                </a:lnTo>
                <a:lnTo>
                  <a:pt x="879618" y="1334102"/>
                </a:lnTo>
                <a:lnTo>
                  <a:pt x="909426" y="1299115"/>
                </a:lnTo>
                <a:lnTo>
                  <a:pt x="939660" y="1264496"/>
                </a:lnTo>
                <a:lnTo>
                  <a:pt x="970323" y="1230246"/>
                </a:lnTo>
                <a:lnTo>
                  <a:pt x="1001402" y="1196374"/>
                </a:lnTo>
                <a:lnTo>
                  <a:pt x="1032891" y="1162892"/>
                </a:lnTo>
                <a:lnTo>
                  <a:pt x="1064788" y="1129798"/>
                </a:lnTo>
                <a:lnTo>
                  <a:pt x="1097094" y="1097094"/>
                </a:lnTo>
                <a:lnTo>
                  <a:pt x="1129798" y="1064788"/>
                </a:lnTo>
                <a:lnTo>
                  <a:pt x="1162892" y="1032891"/>
                </a:lnTo>
                <a:lnTo>
                  <a:pt x="1196374" y="1001402"/>
                </a:lnTo>
                <a:lnTo>
                  <a:pt x="1230246" y="970322"/>
                </a:lnTo>
                <a:lnTo>
                  <a:pt x="1264496" y="939660"/>
                </a:lnTo>
                <a:lnTo>
                  <a:pt x="1299115" y="909426"/>
                </a:lnTo>
                <a:lnTo>
                  <a:pt x="1334102" y="879618"/>
                </a:lnTo>
                <a:lnTo>
                  <a:pt x="1369458" y="850237"/>
                </a:lnTo>
                <a:lnTo>
                  <a:pt x="1405171" y="821293"/>
                </a:lnTo>
                <a:lnTo>
                  <a:pt x="1441232" y="792793"/>
                </a:lnTo>
                <a:lnTo>
                  <a:pt x="1477639" y="764738"/>
                </a:lnTo>
                <a:lnTo>
                  <a:pt x="1514394" y="737128"/>
                </a:lnTo>
                <a:lnTo>
                  <a:pt x="1551485" y="709970"/>
                </a:lnTo>
                <a:lnTo>
                  <a:pt x="1588900" y="683274"/>
                </a:lnTo>
                <a:lnTo>
                  <a:pt x="1626641" y="657040"/>
                </a:lnTo>
                <a:lnTo>
                  <a:pt x="1664706" y="631266"/>
                </a:lnTo>
                <a:lnTo>
                  <a:pt x="1703085" y="605961"/>
                </a:lnTo>
                <a:lnTo>
                  <a:pt x="1741765" y="581133"/>
                </a:lnTo>
                <a:lnTo>
                  <a:pt x="1780748" y="556782"/>
                </a:lnTo>
                <a:lnTo>
                  <a:pt x="1820032" y="532907"/>
                </a:lnTo>
                <a:lnTo>
                  <a:pt x="1859606" y="509516"/>
                </a:lnTo>
                <a:lnTo>
                  <a:pt x="1899458" y="486616"/>
                </a:lnTo>
                <a:lnTo>
                  <a:pt x="1939588" y="464207"/>
                </a:lnTo>
                <a:lnTo>
                  <a:pt x="1979996" y="442289"/>
                </a:lnTo>
                <a:lnTo>
                  <a:pt x="2020670" y="420868"/>
                </a:lnTo>
                <a:lnTo>
                  <a:pt x="2061598" y="399951"/>
                </a:lnTo>
                <a:lnTo>
                  <a:pt x="2102779" y="379537"/>
                </a:lnTo>
                <a:lnTo>
                  <a:pt x="2144214" y="359628"/>
                </a:lnTo>
                <a:lnTo>
                  <a:pt x="2185890" y="340229"/>
                </a:lnTo>
                <a:lnTo>
                  <a:pt x="2227795" y="321345"/>
                </a:lnTo>
                <a:lnTo>
                  <a:pt x="2269929" y="302977"/>
                </a:lnTo>
                <a:lnTo>
                  <a:pt x="2312291" y="285125"/>
                </a:lnTo>
                <a:lnTo>
                  <a:pt x="2354869" y="267794"/>
                </a:lnTo>
                <a:lnTo>
                  <a:pt x="2397649" y="250989"/>
                </a:lnTo>
                <a:lnTo>
                  <a:pt x="2440633" y="234711"/>
                </a:lnTo>
                <a:lnTo>
                  <a:pt x="2483820" y="218959"/>
                </a:lnTo>
                <a:lnTo>
                  <a:pt x="2527197" y="203738"/>
                </a:lnTo>
                <a:lnTo>
                  <a:pt x="2570751" y="189052"/>
                </a:lnTo>
                <a:lnTo>
                  <a:pt x="2614482" y="174903"/>
                </a:lnTo>
                <a:lnTo>
                  <a:pt x="2658390" y="161289"/>
                </a:lnTo>
                <a:lnTo>
                  <a:pt x="2702462" y="148214"/>
                </a:lnTo>
                <a:lnTo>
                  <a:pt x="2746684" y="135684"/>
                </a:lnTo>
                <a:lnTo>
                  <a:pt x="2791056" y="123697"/>
                </a:lnTo>
                <a:lnTo>
                  <a:pt x="2835579" y="112254"/>
                </a:lnTo>
                <a:lnTo>
                  <a:pt x="2880239" y="101358"/>
                </a:lnTo>
                <a:lnTo>
                  <a:pt x="2925023" y="91012"/>
                </a:lnTo>
                <a:lnTo>
                  <a:pt x="2969930" y="81217"/>
                </a:lnTo>
                <a:lnTo>
                  <a:pt x="3014961" y="71972"/>
                </a:lnTo>
                <a:lnTo>
                  <a:pt x="3060102" y="63281"/>
                </a:lnTo>
                <a:lnTo>
                  <a:pt x="3105339" y="55145"/>
                </a:lnTo>
                <a:lnTo>
                  <a:pt x="3150673" y="47565"/>
                </a:lnTo>
                <a:lnTo>
                  <a:pt x="3196103" y="40541"/>
                </a:lnTo>
                <a:lnTo>
                  <a:pt x="3241616" y="34075"/>
                </a:lnTo>
                <a:lnTo>
                  <a:pt x="3287198" y="28169"/>
                </a:lnTo>
                <a:lnTo>
                  <a:pt x="3332850" y="22823"/>
                </a:lnTo>
                <a:lnTo>
                  <a:pt x="3378570" y="18036"/>
                </a:lnTo>
                <a:lnTo>
                  <a:pt x="3424345" y="13811"/>
                </a:lnTo>
                <a:lnTo>
                  <a:pt x="3470162" y="10149"/>
                </a:lnTo>
                <a:lnTo>
                  <a:pt x="3516020" y="7049"/>
                </a:lnTo>
                <a:lnTo>
                  <a:pt x="3561920" y="4511"/>
                </a:lnTo>
                <a:lnTo>
                  <a:pt x="3607848" y="2537"/>
                </a:lnTo>
                <a:lnTo>
                  <a:pt x="3653789" y="1127"/>
                </a:lnTo>
                <a:lnTo>
                  <a:pt x="3699745" y="281"/>
                </a:lnTo>
                <a:lnTo>
                  <a:pt x="3745714" y="0"/>
                </a:lnTo>
                <a:lnTo>
                  <a:pt x="3791683" y="281"/>
                </a:lnTo>
                <a:lnTo>
                  <a:pt x="3837638" y="1127"/>
                </a:lnTo>
                <a:lnTo>
                  <a:pt x="3883580" y="2537"/>
                </a:lnTo>
                <a:lnTo>
                  <a:pt x="3929507" y="4511"/>
                </a:lnTo>
                <a:lnTo>
                  <a:pt x="3975407" y="7049"/>
                </a:lnTo>
                <a:lnTo>
                  <a:pt x="4021266" y="10149"/>
                </a:lnTo>
                <a:lnTo>
                  <a:pt x="4067083" y="13811"/>
                </a:lnTo>
                <a:lnTo>
                  <a:pt x="4112858" y="18036"/>
                </a:lnTo>
                <a:lnTo>
                  <a:pt x="4158578" y="22823"/>
                </a:lnTo>
                <a:lnTo>
                  <a:pt x="4204229" y="28169"/>
                </a:lnTo>
                <a:lnTo>
                  <a:pt x="4249811" y="34075"/>
                </a:lnTo>
                <a:lnTo>
                  <a:pt x="4295324" y="40541"/>
                </a:lnTo>
                <a:lnTo>
                  <a:pt x="4340754" y="47565"/>
                </a:lnTo>
                <a:lnTo>
                  <a:pt x="4386088" y="55145"/>
                </a:lnTo>
                <a:lnTo>
                  <a:pt x="4431325" y="63281"/>
                </a:lnTo>
                <a:lnTo>
                  <a:pt x="4476466" y="71972"/>
                </a:lnTo>
                <a:lnTo>
                  <a:pt x="4521497" y="81217"/>
                </a:lnTo>
                <a:lnTo>
                  <a:pt x="4566404" y="91012"/>
                </a:lnTo>
                <a:lnTo>
                  <a:pt x="4611187" y="101358"/>
                </a:lnTo>
                <a:lnTo>
                  <a:pt x="4655847" y="112254"/>
                </a:lnTo>
                <a:lnTo>
                  <a:pt x="4700371" y="123697"/>
                </a:lnTo>
                <a:lnTo>
                  <a:pt x="4744743" y="135684"/>
                </a:lnTo>
                <a:lnTo>
                  <a:pt x="4788965" y="148214"/>
                </a:lnTo>
                <a:lnTo>
                  <a:pt x="4833037" y="161289"/>
                </a:lnTo>
                <a:lnTo>
                  <a:pt x="4876945" y="174903"/>
                </a:lnTo>
                <a:lnTo>
                  <a:pt x="4920676" y="189052"/>
                </a:lnTo>
                <a:lnTo>
                  <a:pt x="4964229" y="203738"/>
                </a:lnTo>
                <a:lnTo>
                  <a:pt x="5007606" y="218959"/>
                </a:lnTo>
                <a:lnTo>
                  <a:pt x="5050793" y="234711"/>
                </a:lnTo>
                <a:lnTo>
                  <a:pt x="5093777" y="250989"/>
                </a:lnTo>
                <a:lnTo>
                  <a:pt x="5136558" y="267794"/>
                </a:lnTo>
                <a:lnTo>
                  <a:pt x="5179136" y="285125"/>
                </a:lnTo>
                <a:lnTo>
                  <a:pt x="5221498" y="302977"/>
                </a:lnTo>
                <a:lnTo>
                  <a:pt x="5263631" y="321345"/>
                </a:lnTo>
                <a:lnTo>
                  <a:pt x="5305536" y="340229"/>
                </a:lnTo>
                <a:lnTo>
                  <a:pt x="5347212" y="359628"/>
                </a:lnTo>
                <a:lnTo>
                  <a:pt x="5388648" y="379537"/>
                </a:lnTo>
                <a:lnTo>
                  <a:pt x="5429829" y="399951"/>
                </a:lnTo>
                <a:lnTo>
                  <a:pt x="5470757" y="420868"/>
                </a:lnTo>
                <a:lnTo>
                  <a:pt x="5511431" y="442289"/>
                </a:lnTo>
                <a:lnTo>
                  <a:pt x="5551839" y="464207"/>
                </a:lnTo>
                <a:lnTo>
                  <a:pt x="5591969" y="486616"/>
                </a:lnTo>
                <a:lnTo>
                  <a:pt x="5631821" y="509516"/>
                </a:lnTo>
                <a:lnTo>
                  <a:pt x="5671395" y="532907"/>
                </a:lnTo>
                <a:lnTo>
                  <a:pt x="5710679" y="556782"/>
                </a:lnTo>
                <a:lnTo>
                  <a:pt x="5749661" y="581134"/>
                </a:lnTo>
                <a:lnTo>
                  <a:pt x="5788342" y="605962"/>
                </a:lnTo>
                <a:lnTo>
                  <a:pt x="5826720" y="631266"/>
                </a:lnTo>
                <a:lnTo>
                  <a:pt x="5864785" y="657040"/>
                </a:lnTo>
                <a:lnTo>
                  <a:pt x="5902526" y="683274"/>
                </a:lnTo>
                <a:lnTo>
                  <a:pt x="5939942" y="709970"/>
                </a:lnTo>
                <a:lnTo>
                  <a:pt x="5977033" y="737128"/>
                </a:lnTo>
                <a:lnTo>
                  <a:pt x="6013787" y="764738"/>
                </a:lnTo>
                <a:lnTo>
                  <a:pt x="6050195" y="792793"/>
                </a:lnTo>
                <a:lnTo>
                  <a:pt x="6086256" y="821293"/>
                </a:lnTo>
                <a:lnTo>
                  <a:pt x="6121969" y="850237"/>
                </a:lnTo>
                <a:lnTo>
                  <a:pt x="6157325" y="879618"/>
                </a:lnTo>
                <a:lnTo>
                  <a:pt x="6192312" y="909426"/>
                </a:lnTo>
                <a:lnTo>
                  <a:pt x="6226931" y="939660"/>
                </a:lnTo>
                <a:lnTo>
                  <a:pt x="6261181" y="970323"/>
                </a:lnTo>
                <a:lnTo>
                  <a:pt x="6295053" y="1001402"/>
                </a:lnTo>
                <a:lnTo>
                  <a:pt x="6328535" y="1032891"/>
                </a:lnTo>
                <a:lnTo>
                  <a:pt x="6361629" y="1064788"/>
                </a:lnTo>
                <a:lnTo>
                  <a:pt x="6394333" y="1097094"/>
                </a:lnTo>
                <a:lnTo>
                  <a:pt x="6426639" y="1129798"/>
                </a:lnTo>
                <a:lnTo>
                  <a:pt x="6458536" y="1162892"/>
                </a:lnTo>
                <a:lnTo>
                  <a:pt x="6490024" y="1196374"/>
                </a:lnTo>
                <a:lnTo>
                  <a:pt x="6521104" y="1230246"/>
                </a:lnTo>
                <a:lnTo>
                  <a:pt x="6551766" y="1264496"/>
                </a:lnTo>
                <a:lnTo>
                  <a:pt x="6582001" y="1299115"/>
                </a:lnTo>
                <a:lnTo>
                  <a:pt x="6611809" y="1334102"/>
                </a:lnTo>
                <a:lnTo>
                  <a:pt x="6641189" y="1369458"/>
                </a:lnTo>
                <a:lnTo>
                  <a:pt x="6670134" y="1405171"/>
                </a:lnTo>
                <a:lnTo>
                  <a:pt x="6698633" y="1441232"/>
                </a:lnTo>
                <a:lnTo>
                  <a:pt x="6726688" y="1477639"/>
                </a:lnTo>
                <a:lnTo>
                  <a:pt x="6754298" y="1514394"/>
                </a:lnTo>
                <a:lnTo>
                  <a:pt x="6781456" y="1551485"/>
                </a:lnTo>
                <a:lnTo>
                  <a:pt x="6808152" y="1588900"/>
                </a:lnTo>
                <a:lnTo>
                  <a:pt x="6834386" y="1626641"/>
                </a:lnTo>
                <a:lnTo>
                  <a:pt x="6860160" y="1664706"/>
                </a:lnTo>
                <a:lnTo>
                  <a:pt x="6885464" y="1703085"/>
                </a:lnTo>
                <a:lnTo>
                  <a:pt x="6910292" y="1741765"/>
                </a:lnTo>
                <a:lnTo>
                  <a:pt x="6934644" y="1780748"/>
                </a:lnTo>
                <a:lnTo>
                  <a:pt x="6958519" y="1820032"/>
                </a:lnTo>
                <a:lnTo>
                  <a:pt x="6981910" y="1859606"/>
                </a:lnTo>
                <a:lnTo>
                  <a:pt x="7004810" y="1899458"/>
                </a:lnTo>
                <a:lnTo>
                  <a:pt x="7027220" y="1939588"/>
                </a:lnTo>
                <a:lnTo>
                  <a:pt x="7049138" y="1979996"/>
                </a:lnTo>
                <a:lnTo>
                  <a:pt x="7070559" y="2020670"/>
                </a:lnTo>
                <a:lnTo>
                  <a:pt x="7091476" y="2061598"/>
                </a:lnTo>
                <a:lnTo>
                  <a:pt x="7111889" y="2102779"/>
                </a:lnTo>
                <a:lnTo>
                  <a:pt x="7131798" y="2144214"/>
                </a:lnTo>
                <a:lnTo>
                  <a:pt x="7151198" y="2185890"/>
                </a:lnTo>
                <a:lnTo>
                  <a:pt x="7170081" y="2227795"/>
                </a:lnTo>
                <a:lnTo>
                  <a:pt x="7188449" y="2269929"/>
                </a:lnTo>
                <a:lnTo>
                  <a:pt x="7206301" y="2312291"/>
                </a:lnTo>
                <a:lnTo>
                  <a:pt x="7223632" y="2354869"/>
                </a:lnTo>
                <a:lnTo>
                  <a:pt x="7240437" y="2397649"/>
                </a:lnTo>
                <a:lnTo>
                  <a:pt x="7256715" y="2440633"/>
                </a:lnTo>
                <a:lnTo>
                  <a:pt x="7272467" y="2483820"/>
                </a:lnTo>
                <a:lnTo>
                  <a:pt x="7287688" y="2527197"/>
                </a:lnTo>
                <a:lnTo>
                  <a:pt x="7302374" y="2570751"/>
                </a:lnTo>
                <a:lnTo>
                  <a:pt x="7316524" y="2614482"/>
                </a:lnTo>
                <a:lnTo>
                  <a:pt x="7330138" y="2658390"/>
                </a:lnTo>
                <a:lnTo>
                  <a:pt x="7343212" y="2702462"/>
                </a:lnTo>
                <a:lnTo>
                  <a:pt x="7355743" y="2746684"/>
                </a:lnTo>
                <a:lnTo>
                  <a:pt x="7367730" y="2791056"/>
                </a:lnTo>
                <a:lnTo>
                  <a:pt x="7379173" y="2835579"/>
                </a:lnTo>
                <a:lnTo>
                  <a:pt x="7390069" y="2880239"/>
                </a:lnTo>
                <a:lnTo>
                  <a:pt x="7400414" y="2925023"/>
                </a:lnTo>
                <a:lnTo>
                  <a:pt x="7410210" y="2969930"/>
                </a:lnTo>
                <a:lnTo>
                  <a:pt x="7419455" y="3014961"/>
                </a:lnTo>
                <a:lnTo>
                  <a:pt x="7428146" y="3060102"/>
                </a:lnTo>
                <a:lnTo>
                  <a:pt x="7436282" y="3105339"/>
                </a:lnTo>
                <a:lnTo>
                  <a:pt x="7443862" y="3150673"/>
                </a:lnTo>
                <a:lnTo>
                  <a:pt x="7450886" y="3196103"/>
                </a:lnTo>
                <a:lnTo>
                  <a:pt x="7457352" y="3241616"/>
                </a:lnTo>
                <a:lnTo>
                  <a:pt x="7463259" y="3287198"/>
                </a:lnTo>
                <a:lnTo>
                  <a:pt x="7468605" y="3332850"/>
                </a:lnTo>
                <a:lnTo>
                  <a:pt x="7473392" y="3378570"/>
                </a:lnTo>
                <a:lnTo>
                  <a:pt x="7477617" y="3424345"/>
                </a:lnTo>
                <a:lnTo>
                  <a:pt x="7481279" y="3470162"/>
                </a:lnTo>
                <a:lnTo>
                  <a:pt x="7484379" y="3516020"/>
                </a:lnTo>
                <a:lnTo>
                  <a:pt x="7486917" y="3561920"/>
                </a:lnTo>
                <a:lnTo>
                  <a:pt x="7488890" y="3607848"/>
                </a:lnTo>
                <a:lnTo>
                  <a:pt x="7490300" y="3653789"/>
                </a:lnTo>
                <a:lnTo>
                  <a:pt x="7491146" y="3699745"/>
                </a:lnTo>
                <a:lnTo>
                  <a:pt x="7491428" y="3745714"/>
                </a:lnTo>
                <a:lnTo>
                  <a:pt x="7491146" y="3791683"/>
                </a:lnTo>
                <a:lnTo>
                  <a:pt x="7490300" y="3837638"/>
                </a:lnTo>
                <a:lnTo>
                  <a:pt x="7488890" y="3883580"/>
                </a:lnTo>
                <a:lnTo>
                  <a:pt x="7486916" y="3929507"/>
                </a:lnTo>
                <a:lnTo>
                  <a:pt x="7484379" y="3975407"/>
                </a:lnTo>
                <a:lnTo>
                  <a:pt x="7481279" y="4021266"/>
                </a:lnTo>
                <a:lnTo>
                  <a:pt x="7477617" y="4067083"/>
                </a:lnTo>
                <a:lnTo>
                  <a:pt x="7473391" y="4112858"/>
                </a:lnTo>
                <a:lnTo>
                  <a:pt x="7468605" y="4158578"/>
                </a:lnTo>
                <a:lnTo>
                  <a:pt x="7463258" y="4204229"/>
                </a:lnTo>
                <a:lnTo>
                  <a:pt x="7457352" y="4249811"/>
                </a:lnTo>
                <a:lnTo>
                  <a:pt x="7450886" y="4295324"/>
                </a:lnTo>
                <a:lnTo>
                  <a:pt x="7443862" y="4340754"/>
                </a:lnTo>
                <a:lnTo>
                  <a:pt x="7436282" y="4386088"/>
                </a:lnTo>
                <a:lnTo>
                  <a:pt x="7428146" y="4431325"/>
                </a:lnTo>
                <a:lnTo>
                  <a:pt x="7419455" y="4476466"/>
                </a:lnTo>
                <a:lnTo>
                  <a:pt x="7410210" y="4521497"/>
                </a:lnTo>
                <a:lnTo>
                  <a:pt x="7400414" y="4566404"/>
                </a:lnTo>
                <a:lnTo>
                  <a:pt x="7390069" y="4611187"/>
                </a:lnTo>
                <a:lnTo>
                  <a:pt x="7379173" y="4655847"/>
                </a:lnTo>
                <a:lnTo>
                  <a:pt x="7367730" y="4700371"/>
                </a:lnTo>
                <a:lnTo>
                  <a:pt x="7355743" y="4744743"/>
                </a:lnTo>
                <a:lnTo>
                  <a:pt x="7343212" y="4788965"/>
                </a:lnTo>
                <a:lnTo>
                  <a:pt x="7330138" y="4833037"/>
                </a:lnTo>
                <a:lnTo>
                  <a:pt x="7316524" y="4876945"/>
                </a:lnTo>
                <a:lnTo>
                  <a:pt x="7302374" y="4920676"/>
                </a:lnTo>
                <a:lnTo>
                  <a:pt x="7287688" y="4964229"/>
                </a:lnTo>
                <a:lnTo>
                  <a:pt x="7272468" y="5007606"/>
                </a:lnTo>
                <a:lnTo>
                  <a:pt x="7256715" y="5050793"/>
                </a:lnTo>
                <a:lnTo>
                  <a:pt x="7240437" y="5093777"/>
                </a:lnTo>
                <a:lnTo>
                  <a:pt x="7223632" y="5136558"/>
                </a:lnTo>
                <a:lnTo>
                  <a:pt x="7206301" y="5179136"/>
                </a:lnTo>
                <a:lnTo>
                  <a:pt x="7188449" y="5221498"/>
                </a:lnTo>
                <a:lnTo>
                  <a:pt x="7170081" y="5263631"/>
                </a:lnTo>
                <a:lnTo>
                  <a:pt x="7151197" y="5305536"/>
                </a:lnTo>
                <a:lnTo>
                  <a:pt x="7131798" y="5347212"/>
                </a:lnTo>
                <a:lnTo>
                  <a:pt x="7111889" y="5388648"/>
                </a:lnTo>
                <a:lnTo>
                  <a:pt x="7091475" y="5429829"/>
                </a:lnTo>
                <a:lnTo>
                  <a:pt x="7070558" y="5470757"/>
                </a:lnTo>
                <a:lnTo>
                  <a:pt x="7049138" y="5511431"/>
                </a:lnTo>
                <a:lnTo>
                  <a:pt x="7027219" y="5551839"/>
                </a:lnTo>
                <a:lnTo>
                  <a:pt x="7004810" y="5591969"/>
                </a:lnTo>
                <a:lnTo>
                  <a:pt x="6981910" y="5631821"/>
                </a:lnTo>
                <a:lnTo>
                  <a:pt x="6958519" y="5671395"/>
                </a:lnTo>
                <a:lnTo>
                  <a:pt x="6934644" y="5710679"/>
                </a:lnTo>
                <a:lnTo>
                  <a:pt x="6910292" y="5749661"/>
                </a:lnTo>
                <a:lnTo>
                  <a:pt x="6885464" y="5788342"/>
                </a:lnTo>
                <a:lnTo>
                  <a:pt x="6860160" y="5826720"/>
                </a:lnTo>
                <a:lnTo>
                  <a:pt x="6834386" y="5864785"/>
                </a:lnTo>
                <a:lnTo>
                  <a:pt x="6808152" y="5902526"/>
                </a:lnTo>
                <a:lnTo>
                  <a:pt x="6781456" y="5939942"/>
                </a:lnTo>
                <a:lnTo>
                  <a:pt x="6754298" y="5977033"/>
                </a:lnTo>
                <a:lnTo>
                  <a:pt x="6726688" y="6013787"/>
                </a:lnTo>
                <a:lnTo>
                  <a:pt x="6698634" y="6050195"/>
                </a:lnTo>
                <a:lnTo>
                  <a:pt x="6670134" y="6086256"/>
                </a:lnTo>
                <a:lnTo>
                  <a:pt x="6641190" y="6121969"/>
                </a:lnTo>
                <a:lnTo>
                  <a:pt x="6611809" y="6157325"/>
                </a:lnTo>
                <a:lnTo>
                  <a:pt x="6582001" y="6192312"/>
                </a:lnTo>
                <a:lnTo>
                  <a:pt x="6551767" y="6226931"/>
                </a:lnTo>
                <a:lnTo>
                  <a:pt x="6521104" y="6261181"/>
                </a:lnTo>
                <a:lnTo>
                  <a:pt x="6490024" y="6295053"/>
                </a:lnTo>
                <a:lnTo>
                  <a:pt x="6458536" y="6328535"/>
                </a:lnTo>
                <a:lnTo>
                  <a:pt x="6426639" y="6361629"/>
                </a:lnTo>
                <a:lnTo>
                  <a:pt x="6394333" y="6394333"/>
                </a:lnTo>
                <a:lnTo>
                  <a:pt x="6361629" y="6426639"/>
                </a:lnTo>
                <a:lnTo>
                  <a:pt x="6328535" y="6458536"/>
                </a:lnTo>
                <a:lnTo>
                  <a:pt x="6295052" y="6490024"/>
                </a:lnTo>
                <a:lnTo>
                  <a:pt x="6261181" y="6521104"/>
                </a:lnTo>
                <a:lnTo>
                  <a:pt x="6226931" y="6551766"/>
                </a:lnTo>
                <a:lnTo>
                  <a:pt x="6192312" y="6582001"/>
                </a:lnTo>
                <a:lnTo>
                  <a:pt x="6157325" y="6611809"/>
                </a:lnTo>
                <a:lnTo>
                  <a:pt x="6121969" y="6641189"/>
                </a:lnTo>
                <a:lnTo>
                  <a:pt x="6086255" y="6670134"/>
                </a:lnTo>
                <a:lnTo>
                  <a:pt x="6050195" y="6698633"/>
                </a:lnTo>
                <a:lnTo>
                  <a:pt x="6013787" y="6726688"/>
                </a:lnTo>
                <a:lnTo>
                  <a:pt x="5977032" y="6754298"/>
                </a:lnTo>
                <a:lnTo>
                  <a:pt x="5939941" y="6781456"/>
                </a:lnTo>
                <a:lnTo>
                  <a:pt x="5902526" y="6808152"/>
                </a:lnTo>
                <a:lnTo>
                  <a:pt x="5864785" y="6834386"/>
                </a:lnTo>
                <a:lnTo>
                  <a:pt x="5826720" y="6860160"/>
                </a:lnTo>
                <a:lnTo>
                  <a:pt x="5788342" y="6885464"/>
                </a:lnTo>
                <a:lnTo>
                  <a:pt x="5749661" y="6910292"/>
                </a:lnTo>
                <a:lnTo>
                  <a:pt x="5710679" y="6934644"/>
                </a:lnTo>
                <a:lnTo>
                  <a:pt x="5671395" y="6958519"/>
                </a:lnTo>
                <a:lnTo>
                  <a:pt x="5631821" y="6981910"/>
                </a:lnTo>
                <a:lnTo>
                  <a:pt x="5591969" y="7004810"/>
                </a:lnTo>
                <a:lnTo>
                  <a:pt x="5551839" y="7027220"/>
                </a:lnTo>
                <a:lnTo>
                  <a:pt x="5511431" y="7049138"/>
                </a:lnTo>
                <a:lnTo>
                  <a:pt x="5470757" y="7070559"/>
                </a:lnTo>
                <a:lnTo>
                  <a:pt x="5429829" y="7091476"/>
                </a:lnTo>
                <a:lnTo>
                  <a:pt x="5388648" y="7111889"/>
                </a:lnTo>
                <a:lnTo>
                  <a:pt x="5347212" y="7131798"/>
                </a:lnTo>
                <a:lnTo>
                  <a:pt x="5305536" y="7151198"/>
                </a:lnTo>
                <a:lnTo>
                  <a:pt x="5263631" y="7170081"/>
                </a:lnTo>
                <a:lnTo>
                  <a:pt x="5221498" y="7188449"/>
                </a:lnTo>
                <a:lnTo>
                  <a:pt x="5179136" y="7206301"/>
                </a:lnTo>
                <a:lnTo>
                  <a:pt x="5136558" y="7223632"/>
                </a:lnTo>
                <a:lnTo>
                  <a:pt x="5093777" y="7240437"/>
                </a:lnTo>
                <a:lnTo>
                  <a:pt x="5050793" y="7256715"/>
                </a:lnTo>
                <a:lnTo>
                  <a:pt x="5007606" y="7272467"/>
                </a:lnTo>
                <a:lnTo>
                  <a:pt x="4964229" y="7287688"/>
                </a:lnTo>
                <a:lnTo>
                  <a:pt x="4920675" y="7302374"/>
                </a:lnTo>
                <a:lnTo>
                  <a:pt x="4876944" y="7316524"/>
                </a:lnTo>
                <a:lnTo>
                  <a:pt x="4833036" y="7330138"/>
                </a:lnTo>
                <a:lnTo>
                  <a:pt x="4788965" y="7343212"/>
                </a:lnTo>
                <a:lnTo>
                  <a:pt x="4744743" y="7355743"/>
                </a:lnTo>
                <a:lnTo>
                  <a:pt x="4700370" y="7367730"/>
                </a:lnTo>
                <a:lnTo>
                  <a:pt x="4655847" y="7379173"/>
                </a:lnTo>
                <a:lnTo>
                  <a:pt x="4611187" y="7390069"/>
                </a:lnTo>
                <a:lnTo>
                  <a:pt x="4566404" y="7400414"/>
                </a:lnTo>
                <a:lnTo>
                  <a:pt x="4521497" y="7410210"/>
                </a:lnTo>
                <a:lnTo>
                  <a:pt x="4476466" y="7419455"/>
                </a:lnTo>
                <a:lnTo>
                  <a:pt x="4431325" y="7428146"/>
                </a:lnTo>
                <a:lnTo>
                  <a:pt x="4386088" y="7436282"/>
                </a:lnTo>
                <a:lnTo>
                  <a:pt x="4340754" y="7443862"/>
                </a:lnTo>
                <a:lnTo>
                  <a:pt x="4295324" y="7450886"/>
                </a:lnTo>
                <a:lnTo>
                  <a:pt x="4249811" y="7457352"/>
                </a:lnTo>
                <a:lnTo>
                  <a:pt x="4204229" y="7463259"/>
                </a:lnTo>
                <a:lnTo>
                  <a:pt x="4158578" y="7468605"/>
                </a:lnTo>
                <a:lnTo>
                  <a:pt x="4112858" y="7473392"/>
                </a:lnTo>
                <a:lnTo>
                  <a:pt x="4067083" y="7477617"/>
                </a:lnTo>
                <a:lnTo>
                  <a:pt x="4021266" y="7481279"/>
                </a:lnTo>
                <a:lnTo>
                  <a:pt x="3975407" y="7484379"/>
                </a:lnTo>
                <a:lnTo>
                  <a:pt x="3929507" y="7486916"/>
                </a:lnTo>
                <a:lnTo>
                  <a:pt x="3883580" y="7488890"/>
                </a:lnTo>
                <a:lnTo>
                  <a:pt x="3837638" y="7490300"/>
                </a:lnTo>
                <a:lnTo>
                  <a:pt x="3791683" y="7491146"/>
                </a:lnTo>
                <a:lnTo>
                  <a:pt x="3745714" y="7491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1679" y="836626"/>
            <a:ext cx="4225243" cy="85839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891" y="1080626"/>
            <a:ext cx="3658990" cy="79401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457" y="4327030"/>
            <a:ext cx="1671308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466" y="413777"/>
            <a:ext cx="1753706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507" y="3349598"/>
            <a:ext cx="17424985" cy="25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anao@volmedic.com" TargetMode="Externa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2612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latin typeface="Georgia"/>
                <a:cs typeface="Georgia"/>
              </a:rPr>
              <a:t>#</a:t>
            </a:r>
            <a:r>
              <a:rPr spc="165" dirty="0"/>
              <a:t>ЖизньВТвоихРуках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D0574C0-7CA4-4253-A68C-8C3B824B0A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629400" y="1236734"/>
            <a:ext cx="12192000" cy="738664"/>
          </a:xfrm>
        </p:spPr>
        <p:txBody>
          <a:bodyPr/>
          <a:lstStyle/>
          <a:p>
            <a:pPr algn="ctr"/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32915" y="5477823"/>
            <a:ext cx="745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проект</a:t>
            </a:r>
            <a:r>
              <a:rPr sz="2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по</a:t>
            </a:r>
            <a:r>
              <a:rPr sz="2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популяризации</a:t>
            </a:r>
            <a:r>
              <a:rPr sz="2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донорства</a:t>
            </a:r>
            <a:r>
              <a:rPr sz="2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костного</a:t>
            </a:r>
            <a:r>
              <a:rPr sz="2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мозга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1DCEA-2361-43B4-86A9-91BA4275E807}"/>
              </a:ext>
            </a:extLst>
          </p:cNvPr>
          <p:cNvSpPr txBox="1"/>
          <p:nvPr/>
        </p:nvSpPr>
        <p:spPr>
          <a:xfrm>
            <a:off x="12115800" y="983358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Автор:Милана</a:t>
            </a:r>
            <a:r>
              <a:rPr lang="ru-RU" dirty="0"/>
              <a:t> Зандукаева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5985510" cy="10287000"/>
            <a:chOff x="0" y="5"/>
            <a:chExt cx="598551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5334000" cy="10287000"/>
            </a:xfrm>
            <a:custGeom>
              <a:avLst/>
              <a:gdLst/>
              <a:ahLst/>
              <a:cxnLst/>
              <a:rect l="l" t="t" r="r" b="b"/>
              <a:pathLst>
                <a:path w="5334000" h="10287000">
                  <a:moveTo>
                    <a:pt x="533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333999" y="0"/>
                  </a:lnTo>
                  <a:lnTo>
                    <a:pt x="5333999" y="10286999"/>
                  </a:lnTo>
                  <a:close/>
                </a:path>
              </a:pathLst>
            </a:custGeom>
            <a:solidFill>
              <a:srgbClr val="50B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5068" y="3543305"/>
              <a:ext cx="1600200" cy="1600200"/>
            </a:xfrm>
            <a:custGeom>
              <a:avLst/>
              <a:gdLst/>
              <a:ahLst/>
              <a:cxnLst/>
              <a:rect l="l" t="t" r="r" b="b"/>
              <a:pathLst>
                <a:path w="1600200" h="1600200">
                  <a:moveTo>
                    <a:pt x="800099" y="1600199"/>
                  </a:moveTo>
                  <a:lnTo>
                    <a:pt x="760840" y="1599236"/>
                  </a:lnTo>
                  <a:lnTo>
                    <a:pt x="721676" y="1596347"/>
                  </a:lnTo>
                  <a:lnTo>
                    <a:pt x="682700" y="1591540"/>
                  </a:lnTo>
                  <a:lnTo>
                    <a:pt x="644008" y="1584826"/>
                  </a:lnTo>
                  <a:lnTo>
                    <a:pt x="605691" y="1576222"/>
                  </a:lnTo>
                  <a:lnTo>
                    <a:pt x="567843" y="1565747"/>
                  </a:lnTo>
                  <a:lnTo>
                    <a:pt x="530554" y="1553429"/>
                  </a:lnTo>
                  <a:lnTo>
                    <a:pt x="493914" y="1539295"/>
                  </a:lnTo>
                  <a:lnTo>
                    <a:pt x="458012" y="1523382"/>
                  </a:lnTo>
                  <a:lnTo>
                    <a:pt x="422935" y="1505724"/>
                  </a:lnTo>
                  <a:lnTo>
                    <a:pt x="388766" y="1486368"/>
                  </a:lnTo>
                  <a:lnTo>
                    <a:pt x="355588" y="1465358"/>
                  </a:lnTo>
                  <a:lnTo>
                    <a:pt x="323480" y="1442746"/>
                  </a:lnTo>
                  <a:lnTo>
                    <a:pt x="292521" y="1418585"/>
                  </a:lnTo>
                  <a:lnTo>
                    <a:pt x="262785" y="1392935"/>
                  </a:lnTo>
                  <a:lnTo>
                    <a:pt x="234343" y="1365855"/>
                  </a:lnTo>
                  <a:lnTo>
                    <a:pt x="207264" y="1337414"/>
                  </a:lnTo>
                  <a:lnTo>
                    <a:pt x="181614" y="1307677"/>
                  </a:lnTo>
                  <a:lnTo>
                    <a:pt x="157453" y="1276719"/>
                  </a:lnTo>
                  <a:lnTo>
                    <a:pt x="134841" y="1244611"/>
                  </a:lnTo>
                  <a:lnTo>
                    <a:pt x="113830" y="1211433"/>
                  </a:lnTo>
                  <a:lnTo>
                    <a:pt x="94474" y="1177264"/>
                  </a:lnTo>
                  <a:lnTo>
                    <a:pt x="76817" y="1142186"/>
                  </a:lnTo>
                  <a:lnTo>
                    <a:pt x="60903" y="1106284"/>
                  </a:lnTo>
                  <a:lnTo>
                    <a:pt x="46770" y="1069645"/>
                  </a:lnTo>
                  <a:lnTo>
                    <a:pt x="34452" y="1032356"/>
                  </a:lnTo>
                  <a:lnTo>
                    <a:pt x="23977" y="994508"/>
                  </a:lnTo>
                  <a:lnTo>
                    <a:pt x="15373" y="956191"/>
                  </a:lnTo>
                  <a:lnTo>
                    <a:pt x="8659" y="917499"/>
                  </a:lnTo>
                  <a:lnTo>
                    <a:pt x="3852" y="878523"/>
                  </a:lnTo>
                  <a:lnTo>
                    <a:pt x="963" y="839359"/>
                  </a:lnTo>
                  <a:lnTo>
                    <a:pt x="0" y="800099"/>
                  </a:lnTo>
                  <a:lnTo>
                    <a:pt x="240" y="780458"/>
                  </a:lnTo>
                  <a:lnTo>
                    <a:pt x="2167" y="741246"/>
                  </a:lnTo>
                  <a:lnTo>
                    <a:pt x="6017" y="702153"/>
                  </a:lnTo>
                  <a:lnTo>
                    <a:pt x="11778" y="663319"/>
                  </a:lnTo>
                  <a:lnTo>
                    <a:pt x="19441" y="624791"/>
                  </a:lnTo>
                  <a:lnTo>
                    <a:pt x="28980" y="586708"/>
                  </a:lnTo>
                  <a:lnTo>
                    <a:pt x="40384" y="549117"/>
                  </a:lnTo>
                  <a:lnTo>
                    <a:pt x="53610" y="512153"/>
                  </a:lnTo>
                  <a:lnTo>
                    <a:pt x="68642" y="475860"/>
                  </a:lnTo>
                  <a:lnTo>
                    <a:pt x="85428" y="440371"/>
                  </a:lnTo>
                  <a:lnTo>
                    <a:pt x="103946" y="405726"/>
                  </a:lnTo>
                  <a:lnTo>
                    <a:pt x="124129" y="372053"/>
                  </a:lnTo>
                  <a:lnTo>
                    <a:pt x="145953" y="339390"/>
                  </a:lnTo>
                  <a:lnTo>
                    <a:pt x="169340" y="307857"/>
                  </a:lnTo>
                  <a:lnTo>
                    <a:pt x="194260" y="277491"/>
                  </a:lnTo>
                  <a:lnTo>
                    <a:pt x="220625" y="248402"/>
                  </a:lnTo>
                  <a:lnTo>
                    <a:pt x="248402" y="220625"/>
                  </a:lnTo>
                  <a:lnTo>
                    <a:pt x="277491" y="194260"/>
                  </a:lnTo>
                  <a:lnTo>
                    <a:pt x="307857" y="169340"/>
                  </a:lnTo>
                  <a:lnTo>
                    <a:pt x="339390" y="145953"/>
                  </a:lnTo>
                  <a:lnTo>
                    <a:pt x="372053" y="124129"/>
                  </a:lnTo>
                  <a:lnTo>
                    <a:pt x="405726" y="103946"/>
                  </a:lnTo>
                  <a:lnTo>
                    <a:pt x="440371" y="85428"/>
                  </a:lnTo>
                  <a:lnTo>
                    <a:pt x="475860" y="68642"/>
                  </a:lnTo>
                  <a:lnTo>
                    <a:pt x="512153" y="53610"/>
                  </a:lnTo>
                  <a:lnTo>
                    <a:pt x="549117" y="40384"/>
                  </a:lnTo>
                  <a:lnTo>
                    <a:pt x="586708" y="28980"/>
                  </a:lnTo>
                  <a:lnTo>
                    <a:pt x="624791" y="19441"/>
                  </a:lnTo>
                  <a:lnTo>
                    <a:pt x="663319" y="11778"/>
                  </a:lnTo>
                  <a:lnTo>
                    <a:pt x="702153" y="6017"/>
                  </a:lnTo>
                  <a:lnTo>
                    <a:pt x="741246" y="2167"/>
                  </a:lnTo>
                  <a:lnTo>
                    <a:pt x="780458" y="240"/>
                  </a:lnTo>
                  <a:lnTo>
                    <a:pt x="800099" y="0"/>
                  </a:lnTo>
                  <a:lnTo>
                    <a:pt x="819741" y="240"/>
                  </a:lnTo>
                  <a:lnTo>
                    <a:pt x="858953" y="2167"/>
                  </a:lnTo>
                  <a:lnTo>
                    <a:pt x="898046" y="6017"/>
                  </a:lnTo>
                  <a:lnTo>
                    <a:pt x="936880" y="11778"/>
                  </a:lnTo>
                  <a:lnTo>
                    <a:pt x="975408" y="19441"/>
                  </a:lnTo>
                  <a:lnTo>
                    <a:pt x="1013491" y="28980"/>
                  </a:lnTo>
                  <a:lnTo>
                    <a:pt x="1051082" y="40384"/>
                  </a:lnTo>
                  <a:lnTo>
                    <a:pt x="1088046" y="53610"/>
                  </a:lnTo>
                  <a:lnTo>
                    <a:pt x="1124338" y="68642"/>
                  </a:lnTo>
                  <a:lnTo>
                    <a:pt x="1159828" y="85428"/>
                  </a:lnTo>
                  <a:lnTo>
                    <a:pt x="1194473" y="103946"/>
                  </a:lnTo>
                  <a:lnTo>
                    <a:pt x="1228146" y="124129"/>
                  </a:lnTo>
                  <a:lnTo>
                    <a:pt x="1260808" y="145953"/>
                  </a:lnTo>
                  <a:lnTo>
                    <a:pt x="1292342" y="169340"/>
                  </a:lnTo>
                  <a:lnTo>
                    <a:pt x="1322708" y="194260"/>
                  </a:lnTo>
                  <a:lnTo>
                    <a:pt x="1351797" y="220625"/>
                  </a:lnTo>
                  <a:lnTo>
                    <a:pt x="1379574" y="248402"/>
                  </a:lnTo>
                  <a:lnTo>
                    <a:pt x="1405938" y="277491"/>
                  </a:lnTo>
                  <a:lnTo>
                    <a:pt x="1430859" y="307857"/>
                  </a:lnTo>
                  <a:lnTo>
                    <a:pt x="1454246" y="339390"/>
                  </a:lnTo>
                  <a:lnTo>
                    <a:pt x="1476070" y="372053"/>
                  </a:lnTo>
                  <a:lnTo>
                    <a:pt x="1496253" y="405726"/>
                  </a:lnTo>
                  <a:lnTo>
                    <a:pt x="1514771" y="440371"/>
                  </a:lnTo>
                  <a:lnTo>
                    <a:pt x="1531556" y="475860"/>
                  </a:lnTo>
                  <a:lnTo>
                    <a:pt x="1546589" y="512153"/>
                  </a:lnTo>
                  <a:lnTo>
                    <a:pt x="1559815" y="549117"/>
                  </a:lnTo>
                  <a:lnTo>
                    <a:pt x="1571218" y="586708"/>
                  </a:lnTo>
                  <a:lnTo>
                    <a:pt x="1580758" y="624791"/>
                  </a:lnTo>
                  <a:lnTo>
                    <a:pt x="1588421" y="663319"/>
                  </a:lnTo>
                  <a:lnTo>
                    <a:pt x="1594182" y="702153"/>
                  </a:lnTo>
                  <a:lnTo>
                    <a:pt x="1598032" y="741246"/>
                  </a:lnTo>
                  <a:lnTo>
                    <a:pt x="1599959" y="780458"/>
                  </a:lnTo>
                  <a:lnTo>
                    <a:pt x="1600199" y="800099"/>
                  </a:lnTo>
                  <a:lnTo>
                    <a:pt x="1599959" y="819741"/>
                  </a:lnTo>
                  <a:lnTo>
                    <a:pt x="1598032" y="858953"/>
                  </a:lnTo>
                  <a:lnTo>
                    <a:pt x="1594182" y="898046"/>
                  </a:lnTo>
                  <a:lnTo>
                    <a:pt x="1588421" y="936880"/>
                  </a:lnTo>
                  <a:lnTo>
                    <a:pt x="1580758" y="975408"/>
                  </a:lnTo>
                  <a:lnTo>
                    <a:pt x="1571218" y="1013491"/>
                  </a:lnTo>
                  <a:lnTo>
                    <a:pt x="1559815" y="1051082"/>
                  </a:lnTo>
                  <a:lnTo>
                    <a:pt x="1546589" y="1088046"/>
                  </a:lnTo>
                  <a:lnTo>
                    <a:pt x="1531556" y="1124338"/>
                  </a:lnTo>
                  <a:lnTo>
                    <a:pt x="1514771" y="1159828"/>
                  </a:lnTo>
                  <a:lnTo>
                    <a:pt x="1496253" y="1194473"/>
                  </a:lnTo>
                  <a:lnTo>
                    <a:pt x="1476070" y="1228146"/>
                  </a:lnTo>
                  <a:lnTo>
                    <a:pt x="1454246" y="1260808"/>
                  </a:lnTo>
                  <a:lnTo>
                    <a:pt x="1430859" y="1292342"/>
                  </a:lnTo>
                  <a:lnTo>
                    <a:pt x="1405939" y="1322708"/>
                  </a:lnTo>
                  <a:lnTo>
                    <a:pt x="1379574" y="1351797"/>
                  </a:lnTo>
                  <a:lnTo>
                    <a:pt x="1351797" y="1379574"/>
                  </a:lnTo>
                  <a:lnTo>
                    <a:pt x="1322708" y="1405938"/>
                  </a:lnTo>
                  <a:lnTo>
                    <a:pt x="1292342" y="1430859"/>
                  </a:lnTo>
                  <a:lnTo>
                    <a:pt x="1260808" y="1454246"/>
                  </a:lnTo>
                  <a:lnTo>
                    <a:pt x="1228146" y="1476070"/>
                  </a:lnTo>
                  <a:lnTo>
                    <a:pt x="1194473" y="1496253"/>
                  </a:lnTo>
                  <a:lnTo>
                    <a:pt x="1159828" y="1514771"/>
                  </a:lnTo>
                  <a:lnTo>
                    <a:pt x="1124338" y="1531556"/>
                  </a:lnTo>
                  <a:lnTo>
                    <a:pt x="1088046" y="1546589"/>
                  </a:lnTo>
                  <a:lnTo>
                    <a:pt x="1051082" y="1559815"/>
                  </a:lnTo>
                  <a:lnTo>
                    <a:pt x="1013491" y="1571218"/>
                  </a:lnTo>
                  <a:lnTo>
                    <a:pt x="975408" y="1580758"/>
                  </a:lnTo>
                  <a:lnTo>
                    <a:pt x="936880" y="1588421"/>
                  </a:lnTo>
                  <a:lnTo>
                    <a:pt x="898046" y="1594182"/>
                  </a:lnTo>
                  <a:lnTo>
                    <a:pt x="858953" y="1598032"/>
                  </a:lnTo>
                  <a:lnTo>
                    <a:pt x="819741" y="1599959"/>
                  </a:lnTo>
                  <a:lnTo>
                    <a:pt x="800099" y="1600199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53811" y="3870261"/>
            <a:ext cx="6629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86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5600" b="1" spc="-79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5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1192" y="6734383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0225" y="7061344"/>
            <a:ext cx="7626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86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5600" b="1" spc="-78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5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0236" y="442041"/>
            <a:ext cx="3987800" cy="8358505"/>
            <a:chOff x="440236" y="442041"/>
            <a:chExt cx="3987800" cy="83585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761" y="442041"/>
              <a:ext cx="2900036" cy="31046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0236" y="5658707"/>
              <a:ext cx="3987800" cy="3141345"/>
            </a:xfrm>
            <a:custGeom>
              <a:avLst/>
              <a:gdLst/>
              <a:ahLst/>
              <a:cxnLst/>
              <a:rect l="l" t="t" r="r" b="b"/>
              <a:pathLst>
                <a:path w="3987800" h="3141345">
                  <a:moveTo>
                    <a:pt x="1740199" y="2237907"/>
                  </a:moveTo>
                  <a:lnTo>
                    <a:pt x="1729075" y="2237907"/>
                  </a:lnTo>
                  <a:lnTo>
                    <a:pt x="1635456" y="1977701"/>
                  </a:lnTo>
                  <a:lnTo>
                    <a:pt x="2120848" y="59337"/>
                  </a:lnTo>
                  <a:lnTo>
                    <a:pt x="2138300" y="27322"/>
                  </a:lnTo>
                  <a:lnTo>
                    <a:pt x="2167468" y="7353"/>
                  </a:lnTo>
                  <a:lnTo>
                    <a:pt x="2202301" y="0"/>
                  </a:lnTo>
                  <a:lnTo>
                    <a:pt x="2236748" y="5832"/>
                  </a:lnTo>
                  <a:lnTo>
                    <a:pt x="2264759" y="25421"/>
                  </a:lnTo>
                  <a:lnTo>
                    <a:pt x="2280284" y="59337"/>
                  </a:lnTo>
                  <a:lnTo>
                    <a:pt x="2288022" y="103341"/>
                  </a:lnTo>
                  <a:lnTo>
                    <a:pt x="2120848" y="103341"/>
                  </a:lnTo>
                  <a:lnTo>
                    <a:pt x="2186218" y="475117"/>
                  </a:lnTo>
                  <a:lnTo>
                    <a:pt x="1740199" y="2237907"/>
                  </a:lnTo>
                  <a:close/>
                </a:path>
                <a:path w="3987800" h="3141345">
                  <a:moveTo>
                    <a:pt x="2186218" y="475117"/>
                  </a:moveTo>
                  <a:lnTo>
                    <a:pt x="2120848" y="103341"/>
                  </a:lnTo>
                  <a:lnTo>
                    <a:pt x="2280284" y="103341"/>
                  </a:lnTo>
                  <a:lnTo>
                    <a:pt x="2186218" y="475117"/>
                  </a:lnTo>
                  <a:close/>
                </a:path>
                <a:path w="3987800" h="3141345">
                  <a:moveTo>
                    <a:pt x="2732935" y="3141261"/>
                  </a:moveTo>
                  <a:lnTo>
                    <a:pt x="2694293" y="3136434"/>
                  </a:lnTo>
                  <a:lnTo>
                    <a:pt x="2662014" y="3116251"/>
                  </a:lnTo>
                  <a:lnTo>
                    <a:pt x="2644519" y="3081588"/>
                  </a:lnTo>
                  <a:lnTo>
                    <a:pt x="2186218" y="475117"/>
                  </a:lnTo>
                  <a:lnTo>
                    <a:pt x="2280284" y="103341"/>
                  </a:lnTo>
                  <a:lnTo>
                    <a:pt x="2288022" y="103341"/>
                  </a:lnTo>
                  <a:lnTo>
                    <a:pt x="2761123" y="2793978"/>
                  </a:lnTo>
                  <a:lnTo>
                    <a:pt x="2652861" y="3017846"/>
                  </a:lnTo>
                  <a:lnTo>
                    <a:pt x="2803966" y="3037634"/>
                  </a:lnTo>
                  <a:lnTo>
                    <a:pt x="2826426" y="3037634"/>
                  </a:lnTo>
                  <a:lnTo>
                    <a:pt x="2795615" y="3101346"/>
                  </a:lnTo>
                  <a:lnTo>
                    <a:pt x="2769517" y="3129856"/>
                  </a:lnTo>
                  <a:lnTo>
                    <a:pt x="2732935" y="3141261"/>
                  </a:lnTo>
                  <a:close/>
                </a:path>
                <a:path w="3987800" h="3141345">
                  <a:moveTo>
                    <a:pt x="660102" y="2182752"/>
                  </a:moveTo>
                  <a:lnTo>
                    <a:pt x="1073524" y="859054"/>
                  </a:lnTo>
                  <a:lnTo>
                    <a:pt x="1097220" y="820533"/>
                  </a:lnTo>
                  <a:lnTo>
                    <a:pt x="1132721" y="802010"/>
                  </a:lnTo>
                  <a:lnTo>
                    <a:pt x="1172320" y="802747"/>
                  </a:lnTo>
                  <a:lnTo>
                    <a:pt x="1208309" y="822008"/>
                  </a:lnTo>
                  <a:lnTo>
                    <a:pt x="1232980" y="859054"/>
                  </a:lnTo>
                  <a:lnTo>
                    <a:pt x="1248816" y="903068"/>
                  </a:lnTo>
                  <a:lnTo>
                    <a:pt x="1073514" y="903068"/>
                  </a:lnTo>
                  <a:lnTo>
                    <a:pt x="1158873" y="1140303"/>
                  </a:lnTo>
                  <a:lnTo>
                    <a:pt x="852247" y="2122016"/>
                  </a:lnTo>
                  <a:lnTo>
                    <a:pt x="739830" y="2122016"/>
                  </a:lnTo>
                  <a:lnTo>
                    <a:pt x="660102" y="2182752"/>
                  </a:lnTo>
                  <a:close/>
                </a:path>
                <a:path w="3987800" h="3141345">
                  <a:moveTo>
                    <a:pt x="1158873" y="1140303"/>
                  </a:moveTo>
                  <a:lnTo>
                    <a:pt x="1073514" y="903068"/>
                  </a:lnTo>
                  <a:lnTo>
                    <a:pt x="1232970" y="903068"/>
                  </a:lnTo>
                  <a:lnTo>
                    <a:pt x="1158873" y="1140303"/>
                  </a:lnTo>
                  <a:close/>
                </a:path>
                <a:path w="3987800" h="3141345">
                  <a:moveTo>
                    <a:pt x="1671302" y="2339405"/>
                  </a:moveTo>
                  <a:lnTo>
                    <a:pt x="1630967" y="2337795"/>
                  </a:lnTo>
                  <a:lnTo>
                    <a:pt x="1594257" y="2318080"/>
                  </a:lnTo>
                  <a:lnTo>
                    <a:pt x="1569618" y="2281871"/>
                  </a:lnTo>
                  <a:lnTo>
                    <a:pt x="1158873" y="1140303"/>
                  </a:lnTo>
                  <a:lnTo>
                    <a:pt x="1232970" y="903068"/>
                  </a:lnTo>
                  <a:lnTo>
                    <a:pt x="1248816" y="903068"/>
                  </a:lnTo>
                  <a:lnTo>
                    <a:pt x="1635456" y="1977701"/>
                  </a:lnTo>
                  <a:lnTo>
                    <a:pt x="1569618" y="2237907"/>
                  </a:lnTo>
                  <a:lnTo>
                    <a:pt x="1740199" y="2237907"/>
                  </a:lnTo>
                  <a:lnTo>
                    <a:pt x="1729075" y="2281871"/>
                  </a:lnTo>
                  <a:lnTo>
                    <a:pt x="1706820" y="2321300"/>
                  </a:lnTo>
                  <a:lnTo>
                    <a:pt x="1671302" y="2339405"/>
                  </a:lnTo>
                  <a:close/>
                </a:path>
                <a:path w="3987800" h="3141345">
                  <a:moveTo>
                    <a:pt x="1729075" y="2237907"/>
                  </a:moveTo>
                  <a:lnTo>
                    <a:pt x="1569618" y="2237907"/>
                  </a:lnTo>
                  <a:lnTo>
                    <a:pt x="1635456" y="1977701"/>
                  </a:lnTo>
                  <a:lnTo>
                    <a:pt x="1729075" y="2237907"/>
                  </a:lnTo>
                  <a:close/>
                </a:path>
                <a:path w="3987800" h="3141345">
                  <a:moveTo>
                    <a:pt x="2826426" y="3037634"/>
                  </a:moveTo>
                  <a:lnTo>
                    <a:pt x="2803966" y="3037634"/>
                  </a:lnTo>
                  <a:lnTo>
                    <a:pt x="2761123" y="2793978"/>
                  </a:lnTo>
                  <a:lnTo>
                    <a:pt x="3066273" y="2162984"/>
                  </a:lnTo>
                  <a:lnTo>
                    <a:pt x="3096347" y="2132877"/>
                  </a:lnTo>
                  <a:lnTo>
                    <a:pt x="3137650" y="2122006"/>
                  </a:lnTo>
                  <a:lnTo>
                    <a:pt x="3909411" y="2122016"/>
                  </a:lnTo>
                  <a:lnTo>
                    <a:pt x="3948547" y="2131180"/>
                  </a:lnTo>
                  <a:lnTo>
                    <a:pt x="3974653" y="2154815"/>
                  </a:lnTo>
                  <a:lnTo>
                    <a:pt x="3987706" y="2187127"/>
                  </a:lnTo>
                  <a:lnTo>
                    <a:pt x="3987704" y="2222344"/>
                  </a:lnTo>
                  <a:lnTo>
                    <a:pt x="3976488" y="2250109"/>
                  </a:lnTo>
                  <a:lnTo>
                    <a:pt x="3185158" y="2250109"/>
                  </a:lnTo>
                  <a:lnTo>
                    <a:pt x="3165982" y="2257131"/>
                  </a:lnTo>
                  <a:lnTo>
                    <a:pt x="3151498" y="2269840"/>
                  </a:lnTo>
                  <a:lnTo>
                    <a:pt x="3152652" y="2282021"/>
                  </a:lnTo>
                  <a:lnTo>
                    <a:pt x="3180388" y="2287462"/>
                  </a:lnTo>
                  <a:lnTo>
                    <a:pt x="3189218" y="2287462"/>
                  </a:lnTo>
                  <a:lnTo>
                    <a:pt x="2826426" y="3037634"/>
                  </a:lnTo>
                  <a:close/>
                </a:path>
                <a:path w="3987800" h="3141345">
                  <a:moveTo>
                    <a:pt x="739830" y="2287461"/>
                  </a:moveTo>
                  <a:lnTo>
                    <a:pt x="78351" y="2287461"/>
                  </a:lnTo>
                  <a:lnTo>
                    <a:pt x="39175" y="2278297"/>
                  </a:lnTo>
                  <a:lnTo>
                    <a:pt x="13057" y="2254660"/>
                  </a:lnTo>
                  <a:lnTo>
                    <a:pt x="0" y="2222344"/>
                  </a:lnTo>
                  <a:lnTo>
                    <a:pt x="2" y="2187127"/>
                  </a:lnTo>
                  <a:lnTo>
                    <a:pt x="13067" y="2154808"/>
                  </a:lnTo>
                  <a:lnTo>
                    <a:pt x="39175" y="2131180"/>
                  </a:lnTo>
                  <a:lnTo>
                    <a:pt x="78351" y="2122016"/>
                  </a:lnTo>
                  <a:lnTo>
                    <a:pt x="679071" y="2122016"/>
                  </a:lnTo>
                  <a:lnTo>
                    <a:pt x="660102" y="2182752"/>
                  </a:lnTo>
                  <a:lnTo>
                    <a:pt x="833277" y="2182752"/>
                  </a:lnTo>
                  <a:lnTo>
                    <a:pt x="819548" y="2226705"/>
                  </a:lnTo>
                  <a:lnTo>
                    <a:pt x="807757" y="2251102"/>
                  </a:lnTo>
                  <a:lnTo>
                    <a:pt x="789715" y="2270331"/>
                  </a:lnTo>
                  <a:lnTo>
                    <a:pt x="766661" y="2282936"/>
                  </a:lnTo>
                  <a:lnTo>
                    <a:pt x="739830" y="2287461"/>
                  </a:lnTo>
                  <a:close/>
                </a:path>
                <a:path w="3987800" h="3141345">
                  <a:moveTo>
                    <a:pt x="833277" y="2182752"/>
                  </a:moveTo>
                  <a:lnTo>
                    <a:pt x="660102" y="2182752"/>
                  </a:lnTo>
                  <a:lnTo>
                    <a:pt x="739830" y="2122016"/>
                  </a:lnTo>
                  <a:lnTo>
                    <a:pt x="852247" y="2122016"/>
                  </a:lnTo>
                  <a:lnTo>
                    <a:pt x="833277" y="2182752"/>
                  </a:lnTo>
                  <a:close/>
                </a:path>
                <a:path w="3987800" h="3141345">
                  <a:moveTo>
                    <a:pt x="3189218" y="2287462"/>
                  </a:moveTo>
                  <a:lnTo>
                    <a:pt x="3180386" y="2287461"/>
                  </a:lnTo>
                  <a:lnTo>
                    <a:pt x="3152652" y="2282021"/>
                  </a:lnTo>
                  <a:lnTo>
                    <a:pt x="3151498" y="2269840"/>
                  </a:lnTo>
                  <a:lnTo>
                    <a:pt x="3165982" y="2257131"/>
                  </a:lnTo>
                  <a:lnTo>
                    <a:pt x="3185158" y="2250109"/>
                  </a:lnTo>
                  <a:lnTo>
                    <a:pt x="3198081" y="2254985"/>
                  </a:lnTo>
                  <a:lnTo>
                    <a:pt x="3193806" y="2277974"/>
                  </a:lnTo>
                  <a:lnTo>
                    <a:pt x="3189218" y="2287462"/>
                  </a:lnTo>
                  <a:close/>
                </a:path>
                <a:path w="3987800" h="3141345">
                  <a:moveTo>
                    <a:pt x="3909369" y="2287462"/>
                  </a:moveTo>
                  <a:lnTo>
                    <a:pt x="3189218" y="2287462"/>
                  </a:lnTo>
                  <a:lnTo>
                    <a:pt x="3193806" y="2277974"/>
                  </a:lnTo>
                  <a:lnTo>
                    <a:pt x="3198081" y="2254985"/>
                  </a:lnTo>
                  <a:lnTo>
                    <a:pt x="3185158" y="2250109"/>
                  </a:lnTo>
                  <a:lnTo>
                    <a:pt x="3976488" y="2250109"/>
                  </a:lnTo>
                  <a:lnTo>
                    <a:pt x="3974648" y="2254662"/>
                  </a:lnTo>
                  <a:lnTo>
                    <a:pt x="3948536" y="2278297"/>
                  </a:lnTo>
                  <a:lnTo>
                    <a:pt x="3909369" y="2287462"/>
                  </a:lnTo>
                  <a:close/>
                </a:path>
                <a:path w="3987800" h="3141345">
                  <a:moveTo>
                    <a:pt x="2803966" y="3037634"/>
                  </a:moveTo>
                  <a:lnTo>
                    <a:pt x="2652861" y="3017846"/>
                  </a:lnTo>
                  <a:lnTo>
                    <a:pt x="2761123" y="2793978"/>
                  </a:lnTo>
                  <a:lnTo>
                    <a:pt x="2803966" y="3037634"/>
                  </a:lnTo>
                  <a:close/>
                </a:path>
              </a:pathLst>
            </a:custGeom>
            <a:solidFill>
              <a:srgbClr val="F14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04247" y="3986360"/>
            <a:ext cx="11029315" cy="6565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240"/>
              </a:spcBef>
            </a:pPr>
            <a:r>
              <a:rPr sz="2100" b="1" spc="-110" dirty="0">
                <a:solidFill>
                  <a:srgbClr val="50B9E4"/>
                </a:solidFill>
                <a:latin typeface="Arial"/>
                <a:cs typeface="Arial"/>
              </a:rPr>
              <a:t>В</a:t>
            </a:r>
            <a:r>
              <a:rPr sz="2100" b="1" spc="-60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55" dirty="0">
                <a:solidFill>
                  <a:srgbClr val="50B9E4"/>
                </a:solidFill>
                <a:latin typeface="Arial"/>
                <a:cs typeface="Arial"/>
              </a:rPr>
              <a:t>любой</a:t>
            </a:r>
            <a:r>
              <a:rPr sz="2100" b="1" spc="-60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25" dirty="0">
                <a:solidFill>
                  <a:srgbClr val="50B9E4"/>
                </a:solidFill>
                <a:latin typeface="Arial"/>
                <a:cs typeface="Arial"/>
              </a:rPr>
              <a:t>момент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45" dirty="0">
                <a:solidFill>
                  <a:srgbClr val="50B9E4"/>
                </a:solidFill>
                <a:latin typeface="Arial"/>
                <a:cs typeface="Arial"/>
              </a:rPr>
              <a:t>донор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50" dirty="0">
                <a:solidFill>
                  <a:srgbClr val="50B9E4"/>
                </a:solidFill>
                <a:latin typeface="Arial"/>
                <a:cs typeface="Arial"/>
              </a:rPr>
              <a:t>может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70" dirty="0">
                <a:solidFill>
                  <a:srgbClr val="50B9E4"/>
                </a:solidFill>
                <a:latin typeface="Arial"/>
                <a:cs typeface="Arial"/>
              </a:rPr>
              <a:t>отказаться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70" dirty="0">
                <a:solidFill>
                  <a:srgbClr val="50B9E4"/>
                </a:solidFill>
                <a:latin typeface="Arial"/>
                <a:cs typeface="Arial"/>
              </a:rPr>
              <a:t>от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25" dirty="0">
                <a:solidFill>
                  <a:srgbClr val="50B9E4"/>
                </a:solidFill>
                <a:latin typeface="Arial"/>
                <a:cs typeface="Arial"/>
              </a:rPr>
              <a:t>своего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05" dirty="0">
                <a:solidFill>
                  <a:srgbClr val="50B9E4"/>
                </a:solidFill>
                <a:latin typeface="Arial"/>
                <a:cs typeface="Arial"/>
              </a:rPr>
              <a:t>намерения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50B9E4"/>
                </a:solidFill>
                <a:latin typeface="Arial"/>
                <a:cs typeface="Arial"/>
              </a:rPr>
              <a:t>стать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65" dirty="0">
                <a:solidFill>
                  <a:srgbClr val="50B9E4"/>
                </a:solidFill>
                <a:latin typeface="Arial"/>
                <a:cs typeface="Arial"/>
              </a:rPr>
              <a:t>донором </a:t>
            </a:r>
            <a:r>
              <a:rPr sz="2100" b="1" spc="-570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60" dirty="0">
                <a:solidFill>
                  <a:srgbClr val="2A2A2A"/>
                </a:solidFill>
                <a:latin typeface="Arial"/>
                <a:cs typeface="Arial"/>
              </a:rPr>
              <a:t>без</a:t>
            </a:r>
            <a:r>
              <a:rPr sz="2100" b="1" spc="-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40" dirty="0">
                <a:solidFill>
                  <a:srgbClr val="2A2A2A"/>
                </a:solidFill>
                <a:latin typeface="Arial"/>
                <a:cs typeface="Arial"/>
              </a:rPr>
              <a:t>объяснения</a:t>
            </a:r>
            <a:r>
              <a:rPr sz="2100" b="1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100" dirty="0">
                <a:solidFill>
                  <a:srgbClr val="2A2A2A"/>
                </a:solidFill>
                <a:latin typeface="Arial"/>
                <a:cs typeface="Arial"/>
              </a:rPr>
              <a:t>причин</a:t>
            </a:r>
            <a:r>
              <a:rPr sz="2100" b="1" spc="100" dirty="0">
                <a:solidFill>
                  <a:srgbClr val="2A2A2A"/>
                </a:solidFill>
                <a:latin typeface="Georgia"/>
                <a:cs typeface="Georgia"/>
              </a:rPr>
              <a:t>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4247" y="7167609"/>
            <a:ext cx="1142047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b="1" spc="10" dirty="0">
                <a:solidFill>
                  <a:srgbClr val="50B9E4"/>
                </a:solidFill>
                <a:latin typeface="Arial"/>
                <a:cs typeface="Arial"/>
              </a:rPr>
              <a:t>Но</a:t>
            </a:r>
            <a:r>
              <a:rPr sz="2100" b="1" spc="10" dirty="0">
                <a:solidFill>
                  <a:srgbClr val="50B9E4"/>
                </a:solidFill>
                <a:latin typeface="Georgia"/>
                <a:cs typeface="Georgia"/>
              </a:rPr>
              <a:t>,</a:t>
            </a:r>
            <a:r>
              <a:rPr sz="2100" b="1" spc="-5" dirty="0">
                <a:solidFill>
                  <a:srgbClr val="50B9E4"/>
                </a:solidFill>
                <a:latin typeface="Georgia"/>
                <a:cs typeface="Georgia"/>
              </a:rPr>
              <a:t> </a:t>
            </a:r>
            <a:r>
              <a:rPr sz="2100" b="1" spc="110" dirty="0">
                <a:solidFill>
                  <a:srgbClr val="50B9E4"/>
                </a:solidFill>
                <a:latin typeface="Arial"/>
                <a:cs typeface="Arial"/>
              </a:rPr>
              <a:t>прежде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45" dirty="0">
                <a:solidFill>
                  <a:srgbClr val="50B9E4"/>
                </a:solidFill>
                <a:latin typeface="Arial"/>
                <a:cs typeface="Arial"/>
              </a:rPr>
              <a:t>чем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80" dirty="0">
                <a:solidFill>
                  <a:srgbClr val="50B9E4"/>
                </a:solidFill>
                <a:latin typeface="Arial"/>
                <a:cs typeface="Arial"/>
              </a:rPr>
              <a:t>откажетесь</a:t>
            </a:r>
            <a:r>
              <a:rPr sz="2100" b="1" spc="80" dirty="0">
                <a:solidFill>
                  <a:srgbClr val="50B9E4"/>
                </a:solidFill>
                <a:latin typeface="Georgia"/>
                <a:cs typeface="Georgia"/>
              </a:rPr>
              <a:t>,</a:t>
            </a:r>
            <a:r>
              <a:rPr sz="2100" b="1" dirty="0">
                <a:solidFill>
                  <a:srgbClr val="50B9E4"/>
                </a:solidFill>
                <a:latin typeface="Georgia"/>
                <a:cs typeface="Georgia"/>
              </a:rPr>
              <a:t> </a:t>
            </a:r>
            <a:r>
              <a:rPr sz="2100" b="1" spc="85" dirty="0">
                <a:solidFill>
                  <a:srgbClr val="50B9E4"/>
                </a:solidFill>
                <a:latin typeface="Arial"/>
                <a:cs typeface="Arial"/>
              </a:rPr>
              <a:t>вспомните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5" dirty="0">
                <a:solidFill>
                  <a:srgbClr val="50B9E4"/>
                </a:solidFill>
                <a:latin typeface="Arial"/>
                <a:cs typeface="Arial"/>
              </a:rPr>
              <a:t>о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114" dirty="0">
                <a:solidFill>
                  <a:srgbClr val="50B9E4"/>
                </a:solidFill>
                <a:latin typeface="Arial"/>
                <a:cs typeface="Arial"/>
              </a:rPr>
              <a:t>пациенте</a:t>
            </a:r>
            <a:r>
              <a:rPr sz="2100" b="1" spc="-50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50B9E4"/>
                </a:solidFill>
                <a:latin typeface="Georgia"/>
                <a:cs typeface="Georgia"/>
              </a:rPr>
              <a:t>–</a:t>
            </a:r>
            <a:r>
              <a:rPr sz="2100" b="1" spc="-5" dirty="0">
                <a:solidFill>
                  <a:srgbClr val="50B9E4"/>
                </a:solidFill>
                <a:latin typeface="Georgia"/>
                <a:cs typeface="Georgia"/>
              </a:rPr>
              <a:t> </a:t>
            </a:r>
            <a:r>
              <a:rPr sz="2100" b="1" spc="110" dirty="0">
                <a:solidFill>
                  <a:srgbClr val="50B9E4"/>
                </a:solidFill>
                <a:latin typeface="Arial"/>
                <a:cs typeface="Arial"/>
              </a:rPr>
              <a:t>генетическом</a:t>
            </a:r>
            <a:r>
              <a:rPr sz="2100" b="1" spc="-55" dirty="0">
                <a:solidFill>
                  <a:srgbClr val="50B9E4"/>
                </a:solidFill>
                <a:latin typeface="Arial"/>
                <a:cs typeface="Arial"/>
              </a:rPr>
              <a:t> </a:t>
            </a:r>
            <a:r>
              <a:rPr sz="2100" b="1" spc="85" dirty="0">
                <a:solidFill>
                  <a:srgbClr val="50B9E4"/>
                </a:solidFill>
                <a:latin typeface="Georgia"/>
                <a:cs typeface="Georgia"/>
              </a:rPr>
              <a:t>«</a:t>
            </a:r>
            <a:r>
              <a:rPr sz="2100" b="1" spc="85" dirty="0">
                <a:solidFill>
                  <a:srgbClr val="50B9E4"/>
                </a:solidFill>
                <a:latin typeface="Arial"/>
                <a:cs typeface="Arial"/>
              </a:rPr>
              <a:t>близнеце</a:t>
            </a:r>
            <a:r>
              <a:rPr sz="2100" b="1" spc="85" dirty="0">
                <a:solidFill>
                  <a:srgbClr val="50B9E4"/>
                </a:solidFill>
                <a:latin typeface="Georgia"/>
                <a:cs typeface="Georgia"/>
              </a:rPr>
              <a:t>»,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ts val="2510"/>
              </a:lnSpc>
            </a:pPr>
            <a:r>
              <a:rPr sz="2100" b="1" spc="-90" dirty="0">
                <a:solidFill>
                  <a:srgbClr val="2A2A2A"/>
                </a:solidFill>
                <a:latin typeface="Arial"/>
                <a:cs typeface="Arial"/>
              </a:rPr>
              <a:t>с</a:t>
            </a:r>
            <a:r>
              <a:rPr sz="2100" b="1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240" dirty="0">
                <a:solidFill>
                  <a:srgbClr val="2A2A2A"/>
                </a:solidFill>
                <a:latin typeface="Arial"/>
                <a:cs typeface="Arial"/>
              </a:rPr>
              <a:t>к</a:t>
            </a:r>
            <a:r>
              <a:rPr sz="2100" b="1" spc="10" dirty="0">
                <a:solidFill>
                  <a:srgbClr val="2A2A2A"/>
                </a:solidFill>
                <a:latin typeface="Arial"/>
                <a:cs typeface="Arial"/>
              </a:rPr>
              <a:t>о</a:t>
            </a:r>
            <a:r>
              <a:rPr sz="2100" b="1" spc="125" dirty="0">
                <a:solidFill>
                  <a:srgbClr val="2A2A2A"/>
                </a:solidFill>
                <a:latin typeface="Arial"/>
                <a:cs typeface="Arial"/>
              </a:rPr>
              <a:t>т</a:t>
            </a:r>
            <a:r>
              <a:rPr sz="2100" b="1" spc="10" dirty="0">
                <a:solidFill>
                  <a:srgbClr val="2A2A2A"/>
                </a:solidFill>
                <a:latin typeface="Arial"/>
                <a:cs typeface="Arial"/>
              </a:rPr>
              <a:t>о</a:t>
            </a:r>
            <a:r>
              <a:rPr sz="2100" b="1" spc="40" dirty="0">
                <a:solidFill>
                  <a:srgbClr val="2A2A2A"/>
                </a:solidFill>
                <a:latin typeface="Arial"/>
                <a:cs typeface="Arial"/>
              </a:rPr>
              <a:t>р</a:t>
            </a:r>
            <a:r>
              <a:rPr sz="2100" b="1" spc="-15" dirty="0">
                <a:solidFill>
                  <a:srgbClr val="2A2A2A"/>
                </a:solidFill>
                <a:latin typeface="Arial"/>
                <a:cs typeface="Arial"/>
              </a:rPr>
              <a:t>ы</a:t>
            </a:r>
            <a:r>
              <a:rPr sz="2100" b="1" spc="215" dirty="0">
                <a:solidFill>
                  <a:srgbClr val="2A2A2A"/>
                </a:solidFill>
                <a:latin typeface="Arial"/>
                <a:cs typeface="Arial"/>
              </a:rPr>
              <a:t>м</a:t>
            </a:r>
            <a:r>
              <a:rPr sz="2100" b="1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2A2A2A"/>
                </a:solidFill>
                <a:latin typeface="Arial"/>
                <a:cs typeface="Arial"/>
              </a:rPr>
              <a:t>с</a:t>
            </a:r>
            <a:r>
              <a:rPr sz="2100" b="1" spc="10" dirty="0">
                <a:solidFill>
                  <a:srgbClr val="2A2A2A"/>
                </a:solidFill>
                <a:latin typeface="Arial"/>
                <a:cs typeface="Arial"/>
              </a:rPr>
              <a:t>о</a:t>
            </a:r>
            <a:r>
              <a:rPr sz="2100" b="1" spc="20" dirty="0">
                <a:solidFill>
                  <a:srgbClr val="2A2A2A"/>
                </a:solidFill>
                <a:latin typeface="Arial"/>
                <a:cs typeface="Arial"/>
              </a:rPr>
              <a:t>в</a:t>
            </a:r>
            <a:r>
              <a:rPr sz="2100" b="1" spc="95" dirty="0">
                <a:solidFill>
                  <a:srgbClr val="2A2A2A"/>
                </a:solidFill>
                <a:latin typeface="Arial"/>
                <a:cs typeface="Arial"/>
              </a:rPr>
              <a:t>па</a:t>
            </a:r>
            <a:r>
              <a:rPr sz="2100" b="1" spc="20" dirty="0">
                <a:solidFill>
                  <a:srgbClr val="2A2A2A"/>
                </a:solidFill>
                <a:latin typeface="Arial"/>
                <a:cs typeface="Arial"/>
              </a:rPr>
              <a:t>л</a:t>
            </a:r>
            <a:r>
              <a:rPr sz="2100" b="1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20" dirty="0">
                <a:solidFill>
                  <a:srgbClr val="2A2A2A"/>
                </a:solidFill>
                <a:latin typeface="Arial"/>
                <a:cs typeface="Arial"/>
              </a:rPr>
              <a:t>в</a:t>
            </a:r>
            <a:r>
              <a:rPr sz="2100" b="1" spc="95" dirty="0">
                <a:solidFill>
                  <a:srgbClr val="2A2A2A"/>
                </a:solidFill>
                <a:latin typeface="Arial"/>
                <a:cs typeface="Arial"/>
              </a:rPr>
              <a:t>а</a:t>
            </a:r>
            <a:r>
              <a:rPr sz="2100" b="1" spc="280" dirty="0">
                <a:solidFill>
                  <a:srgbClr val="2A2A2A"/>
                </a:solidFill>
                <a:latin typeface="Arial"/>
                <a:cs typeface="Arial"/>
              </a:rPr>
              <a:t>ш</a:t>
            </a:r>
            <a:r>
              <a:rPr sz="2100" b="1" spc="-6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00" b="1" spc="-405" dirty="0">
                <a:solidFill>
                  <a:srgbClr val="2A2A2A"/>
                </a:solidFill>
                <a:latin typeface="Georgia"/>
                <a:cs typeface="Georgia"/>
              </a:rPr>
              <a:t>H</a:t>
            </a:r>
            <a:r>
              <a:rPr sz="2100" b="1" spc="-285" dirty="0">
                <a:solidFill>
                  <a:srgbClr val="2A2A2A"/>
                </a:solidFill>
                <a:latin typeface="Georgia"/>
                <a:cs typeface="Georgia"/>
              </a:rPr>
              <a:t>L</a:t>
            </a:r>
            <a:r>
              <a:rPr sz="2100" b="1" spc="-295" dirty="0">
                <a:solidFill>
                  <a:srgbClr val="2A2A2A"/>
                </a:solidFill>
                <a:latin typeface="Georgia"/>
                <a:cs typeface="Georgia"/>
              </a:rPr>
              <a:t>A</a:t>
            </a:r>
            <a:r>
              <a:rPr sz="2100" b="1" spc="455" dirty="0">
                <a:solidFill>
                  <a:srgbClr val="2A2A2A"/>
                </a:solidFill>
                <a:latin typeface="Georgia"/>
                <a:cs typeface="Georgia"/>
              </a:rPr>
              <a:t>-</a:t>
            </a:r>
            <a:r>
              <a:rPr sz="2100" b="1" spc="-135" dirty="0">
                <a:solidFill>
                  <a:srgbClr val="2A2A2A"/>
                </a:solidFill>
                <a:latin typeface="Arial"/>
                <a:cs typeface="Arial"/>
              </a:rPr>
              <a:t>ф</a:t>
            </a:r>
            <a:r>
              <a:rPr sz="2100" b="1" spc="65" dirty="0">
                <a:solidFill>
                  <a:srgbClr val="2A2A2A"/>
                </a:solidFill>
                <a:latin typeface="Arial"/>
                <a:cs typeface="Arial"/>
              </a:rPr>
              <a:t>е</a:t>
            </a:r>
            <a:r>
              <a:rPr sz="2100" b="1" spc="114" dirty="0">
                <a:solidFill>
                  <a:srgbClr val="2A2A2A"/>
                </a:solidFill>
                <a:latin typeface="Arial"/>
                <a:cs typeface="Arial"/>
              </a:rPr>
              <a:t>н</a:t>
            </a:r>
            <a:r>
              <a:rPr sz="2100" b="1" spc="10" dirty="0">
                <a:solidFill>
                  <a:srgbClr val="2A2A2A"/>
                </a:solidFill>
                <a:latin typeface="Arial"/>
                <a:cs typeface="Arial"/>
              </a:rPr>
              <a:t>о</a:t>
            </a:r>
            <a:r>
              <a:rPr sz="2100" b="1" spc="125" dirty="0">
                <a:solidFill>
                  <a:srgbClr val="2A2A2A"/>
                </a:solidFill>
                <a:latin typeface="Arial"/>
                <a:cs typeface="Arial"/>
              </a:rPr>
              <a:t>т</a:t>
            </a:r>
            <a:r>
              <a:rPr sz="2100" b="1" spc="215" dirty="0">
                <a:solidFill>
                  <a:srgbClr val="2A2A2A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2A2A2A"/>
                </a:solidFill>
                <a:latin typeface="Arial"/>
                <a:cs typeface="Arial"/>
              </a:rPr>
              <a:t>п</a:t>
            </a:r>
            <a:r>
              <a:rPr sz="2100" b="1" spc="-110" dirty="0">
                <a:solidFill>
                  <a:srgbClr val="2A2A2A"/>
                </a:solidFill>
                <a:latin typeface="Georgia"/>
                <a:cs typeface="Georgia"/>
              </a:rPr>
              <a:t>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641949" y="147402"/>
            <a:ext cx="786384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25" dirty="0">
                <a:solidFill>
                  <a:srgbClr val="50B9E4"/>
                </a:solidFill>
              </a:rPr>
              <a:t>ВАЖНО</a:t>
            </a:r>
            <a:r>
              <a:rPr sz="8300" spc="-310" dirty="0">
                <a:solidFill>
                  <a:srgbClr val="50B9E4"/>
                </a:solidFill>
              </a:rPr>
              <a:t> </a:t>
            </a:r>
            <a:r>
              <a:rPr sz="8300" spc="-135" dirty="0">
                <a:solidFill>
                  <a:srgbClr val="2A2A2A"/>
                </a:solidFill>
              </a:rPr>
              <a:t>ЗНАТЬ</a:t>
            </a:r>
            <a:endParaRPr sz="8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5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90972" y="0"/>
            <a:ext cx="10293350" cy="10287000"/>
            <a:chOff x="7990972" y="0"/>
            <a:chExt cx="10293350" cy="10287000"/>
          </a:xfrm>
        </p:grpSpPr>
        <p:sp>
          <p:nvSpPr>
            <p:cNvPr id="4" name="object 4"/>
            <p:cNvSpPr/>
            <p:nvPr/>
          </p:nvSpPr>
          <p:spPr>
            <a:xfrm>
              <a:off x="7990972" y="0"/>
              <a:ext cx="10293350" cy="10287000"/>
            </a:xfrm>
            <a:custGeom>
              <a:avLst/>
              <a:gdLst/>
              <a:ahLst/>
              <a:cxnLst/>
              <a:rect l="l" t="t" r="r" b="b"/>
              <a:pathLst>
                <a:path w="10293350" h="10287000">
                  <a:moveTo>
                    <a:pt x="10292910" y="0"/>
                  </a:moveTo>
                  <a:lnTo>
                    <a:pt x="10292910" y="10286945"/>
                  </a:lnTo>
                  <a:lnTo>
                    <a:pt x="0" y="10286945"/>
                  </a:lnTo>
                  <a:lnTo>
                    <a:pt x="10266371" y="0"/>
                  </a:lnTo>
                  <a:lnTo>
                    <a:pt x="10292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1928" y="2062989"/>
              <a:ext cx="8306994" cy="61610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0369" y="2436035"/>
              <a:ext cx="7837802" cy="551492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1507" y="3349598"/>
            <a:ext cx="8258809" cy="253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85"/>
              </a:lnSpc>
              <a:spcBef>
                <a:spcPts val="10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ДОНОРСТВО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КОСТНОГО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МОЗГА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819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2080">
              <a:lnSpc>
                <a:spcPts val="3329"/>
              </a:lnSpc>
              <a:spcBef>
                <a:spcPts val="60"/>
              </a:spcBef>
              <a:tabLst>
                <a:tab pos="4744085" algn="l"/>
              </a:tabLst>
            </a:pP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ТОТ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СЛУЧАЙ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КОГДА	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ЖИЗНЬ</a:t>
            </a:r>
            <a:r>
              <a:rPr sz="2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ЧЕЛОВЕКА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800" b="1" spc="10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114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19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10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ВАШ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ШАНС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5" dirty="0">
                <a:solidFill>
                  <a:srgbClr val="FFFFFF"/>
                </a:solidFill>
                <a:latin typeface="Arial"/>
                <a:cs typeface="Arial"/>
              </a:rPr>
              <a:t>СПАСТИ</a:t>
            </a:r>
            <a:r>
              <a:rPr sz="2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ЧЕЛОВЕКА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100" b="1" spc="2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ТОТ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СЛУЧАЙ</a:t>
            </a: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1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КОГДА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75" dirty="0">
                <a:solidFill>
                  <a:srgbClr val="FFFFFF"/>
                </a:solidFill>
                <a:latin typeface="Arial"/>
                <a:cs typeface="Arial"/>
              </a:rPr>
              <a:t>ВСЁ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УПИРАЕТСЯ</a:t>
            </a: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25" dirty="0">
                <a:solidFill>
                  <a:srgbClr val="FFFFFF"/>
                </a:solidFill>
                <a:latin typeface="Arial"/>
                <a:cs typeface="Arial"/>
              </a:rPr>
              <a:t>ФИНАНСЫ</a:t>
            </a:r>
            <a:r>
              <a:rPr sz="2100" b="1" spc="2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69866" y="4668346"/>
            <a:ext cx="1369060" cy="970915"/>
            <a:chOff x="9169866" y="4668346"/>
            <a:chExt cx="1369060" cy="970915"/>
          </a:xfrm>
        </p:grpSpPr>
        <p:sp>
          <p:nvSpPr>
            <p:cNvPr id="9" name="object 9"/>
            <p:cNvSpPr/>
            <p:nvPr/>
          </p:nvSpPr>
          <p:spPr>
            <a:xfrm>
              <a:off x="9169866" y="4778326"/>
              <a:ext cx="695960" cy="861060"/>
            </a:xfrm>
            <a:custGeom>
              <a:avLst/>
              <a:gdLst/>
              <a:ahLst/>
              <a:cxnLst/>
              <a:rect l="l" t="t" r="r" b="b"/>
              <a:pathLst>
                <a:path w="695959" h="861060">
                  <a:moveTo>
                    <a:pt x="600348" y="106873"/>
                  </a:moveTo>
                  <a:lnTo>
                    <a:pt x="338265" y="106873"/>
                  </a:lnTo>
                  <a:lnTo>
                    <a:pt x="389555" y="103613"/>
                  </a:lnTo>
                  <a:lnTo>
                    <a:pt x="440264" y="95923"/>
                  </a:lnTo>
                  <a:lnTo>
                    <a:pt x="490223" y="84094"/>
                  </a:lnTo>
                  <a:lnTo>
                    <a:pt x="539260" y="68420"/>
                  </a:lnTo>
                  <a:lnTo>
                    <a:pt x="587205" y="49192"/>
                  </a:lnTo>
                  <a:lnTo>
                    <a:pt x="633889" y="26703"/>
                  </a:lnTo>
                  <a:lnTo>
                    <a:pt x="679141" y="1245"/>
                  </a:lnTo>
                  <a:lnTo>
                    <a:pt x="686039" y="0"/>
                  </a:lnTo>
                  <a:lnTo>
                    <a:pt x="692131" y="3155"/>
                  </a:lnTo>
                  <a:lnTo>
                    <a:pt x="695388" y="9000"/>
                  </a:lnTo>
                  <a:lnTo>
                    <a:pt x="693784" y="15821"/>
                  </a:lnTo>
                  <a:lnTo>
                    <a:pt x="663977" y="52589"/>
                  </a:lnTo>
                  <a:lnTo>
                    <a:pt x="629045" y="85530"/>
                  </a:lnTo>
                  <a:lnTo>
                    <a:pt x="600348" y="106873"/>
                  </a:lnTo>
                  <a:close/>
                </a:path>
                <a:path w="695959" h="861060">
                  <a:moveTo>
                    <a:pt x="113666" y="860763"/>
                  </a:moveTo>
                  <a:lnTo>
                    <a:pt x="106292" y="859497"/>
                  </a:lnTo>
                  <a:lnTo>
                    <a:pt x="101555" y="853793"/>
                  </a:lnTo>
                  <a:lnTo>
                    <a:pt x="102302" y="845243"/>
                  </a:lnTo>
                  <a:lnTo>
                    <a:pt x="105463" y="838460"/>
                  </a:lnTo>
                  <a:lnTo>
                    <a:pt x="124948" y="795122"/>
                  </a:lnTo>
                  <a:lnTo>
                    <a:pt x="143678" y="751447"/>
                  </a:lnTo>
                  <a:lnTo>
                    <a:pt x="161682" y="707481"/>
                  </a:lnTo>
                  <a:lnTo>
                    <a:pt x="178993" y="663265"/>
                  </a:lnTo>
                  <a:lnTo>
                    <a:pt x="196080" y="617721"/>
                  </a:lnTo>
                  <a:lnTo>
                    <a:pt x="212428" y="571796"/>
                  </a:lnTo>
                  <a:lnTo>
                    <a:pt x="227723" y="525481"/>
                  </a:lnTo>
                  <a:lnTo>
                    <a:pt x="241651" y="478767"/>
                  </a:lnTo>
                  <a:lnTo>
                    <a:pt x="253897" y="431643"/>
                  </a:lnTo>
                  <a:lnTo>
                    <a:pt x="264147" y="384100"/>
                  </a:lnTo>
                  <a:lnTo>
                    <a:pt x="273289" y="323889"/>
                  </a:lnTo>
                  <a:lnTo>
                    <a:pt x="275149" y="293470"/>
                  </a:lnTo>
                  <a:lnTo>
                    <a:pt x="274275" y="263094"/>
                  </a:lnTo>
                  <a:lnTo>
                    <a:pt x="266743" y="222891"/>
                  </a:lnTo>
                  <a:lnTo>
                    <a:pt x="244165" y="189531"/>
                  </a:lnTo>
                  <a:lnTo>
                    <a:pt x="199195" y="170535"/>
                  </a:lnTo>
                  <a:lnTo>
                    <a:pt x="184010" y="164737"/>
                  </a:lnTo>
                  <a:lnTo>
                    <a:pt x="136623" y="139426"/>
                  </a:lnTo>
                  <a:lnTo>
                    <a:pt x="92598" y="108678"/>
                  </a:lnTo>
                  <a:lnTo>
                    <a:pt x="45378" y="68660"/>
                  </a:lnTo>
                  <a:lnTo>
                    <a:pt x="2839" y="23724"/>
                  </a:lnTo>
                  <a:lnTo>
                    <a:pt x="0" y="15641"/>
                  </a:lnTo>
                  <a:lnTo>
                    <a:pt x="3122" y="8896"/>
                  </a:lnTo>
                  <a:lnTo>
                    <a:pt x="9898" y="5800"/>
                  </a:lnTo>
                  <a:lnTo>
                    <a:pt x="18020" y="8664"/>
                  </a:lnTo>
                  <a:lnTo>
                    <a:pt x="19692" y="9989"/>
                  </a:lnTo>
                  <a:lnTo>
                    <a:pt x="21074" y="11007"/>
                  </a:lnTo>
                  <a:lnTo>
                    <a:pt x="61569" y="37452"/>
                  </a:lnTo>
                  <a:lnTo>
                    <a:pt x="102613" y="58532"/>
                  </a:lnTo>
                  <a:lnTo>
                    <a:pt x="145570" y="75779"/>
                  </a:lnTo>
                  <a:lnTo>
                    <a:pt x="189790" y="89232"/>
                  </a:lnTo>
                  <a:lnTo>
                    <a:pt x="234625" y="98932"/>
                  </a:lnTo>
                  <a:lnTo>
                    <a:pt x="286565" y="105410"/>
                  </a:lnTo>
                  <a:lnTo>
                    <a:pt x="338265" y="106873"/>
                  </a:lnTo>
                  <a:lnTo>
                    <a:pt x="600348" y="106873"/>
                  </a:lnTo>
                  <a:lnTo>
                    <a:pt x="590104" y="114492"/>
                  </a:lnTo>
                  <a:lnTo>
                    <a:pt x="548272" y="139325"/>
                  </a:lnTo>
                  <a:lnTo>
                    <a:pt x="504663" y="159879"/>
                  </a:lnTo>
                  <a:lnTo>
                    <a:pt x="460043" y="176120"/>
                  </a:lnTo>
                  <a:lnTo>
                    <a:pt x="459768" y="176159"/>
                  </a:lnTo>
                  <a:lnTo>
                    <a:pt x="459454" y="176237"/>
                  </a:lnTo>
                  <a:lnTo>
                    <a:pt x="461665" y="176237"/>
                  </a:lnTo>
                  <a:lnTo>
                    <a:pt x="458727" y="177056"/>
                  </a:lnTo>
                  <a:lnTo>
                    <a:pt x="457177" y="177056"/>
                  </a:lnTo>
                  <a:lnTo>
                    <a:pt x="456157" y="177563"/>
                  </a:lnTo>
                  <a:lnTo>
                    <a:pt x="455136" y="178030"/>
                  </a:lnTo>
                  <a:lnTo>
                    <a:pt x="453291" y="179161"/>
                  </a:lnTo>
                  <a:lnTo>
                    <a:pt x="452529" y="179707"/>
                  </a:lnTo>
                  <a:lnTo>
                    <a:pt x="452349" y="179746"/>
                  </a:lnTo>
                  <a:lnTo>
                    <a:pt x="451838" y="180175"/>
                  </a:lnTo>
                  <a:lnTo>
                    <a:pt x="451603" y="180369"/>
                  </a:lnTo>
                  <a:lnTo>
                    <a:pt x="450975" y="180876"/>
                  </a:lnTo>
                  <a:lnTo>
                    <a:pt x="450582" y="181266"/>
                  </a:lnTo>
                  <a:lnTo>
                    <a:pt x="443869" y="187192"/>
                  </a:lnTo>
                  <a:lnTo>
                    <a:pt x="443476" y="187971"/>
                  </a:lnTo>
                  <a:lnTo>
                    <a:pt x="439276" y="195066"/>
                  </a:lnTo>
                  <a:lnTo>
                    <a:pt x="435603" y="201581"/>
                  </a:lnTo>
                  <a:lnTo>
                    <a:pt x="418752" y="267667"/>
                  </a:lnTo>
                  <a:lnTo>
                    <a:pt x="416443" y="316132"/>
                  </a:lnTo>
                  <a:lnTo>
                    <a:pt x="419013" y="364801"/>
                  </a:lnTo>
                  <a:lnTo>
                    <a:pt x="424201" y="412286"/>
                  </a:lnTo>
                  <a:lnTo>
                    <a:pt x="430236" y="455090"/>
                  </a:lnTo>
                  <a:lnTo>
                    <a:pt x="345607" y="455090"/>
                  </a:lnTo>
                  <a:lnTo>
                    <a:pt x="330488" y="496467"/>
                  </a:lnTo>
                  <a:lnTo>
                    <a:pt x="313219" y="536528"/>
                  </a:lnTo>
                  <a:lnTo>
                    <a:pt x="290503" y="584781"/>
                  </a:lnTo>
                  <a:lnTo>
                    <a:pt x="265864" y="632096"/>
                  </a:lnTo>
                  <a:lnTo>
                    <a:pt x="239502" y="678513"/>
                  </a:lnTo>
                  <a:lnTo>
                    <a:pt x="211617" y="724071"/>
                  </a:lnTo>
                  <a:lnTo>
                    <a:pt x="182410" y="768812"/>
                  </a:lnTo>
                  <a:lnTo>
                    <a:pt x="152080" y="812776"/>
                  </a:lnTo>
                  <a:lnTo>
                    <a:pt x="120828" y="856003"/>
                  </a:lnTo>
                  <a:lnTo>
                    <a:pt x="113666" y="860763"/>
                  </a:lnTo>
                  <a:close/>
                </a:path>
                <a:path w="695959" h="861060">
                  <a:moveTo>
                    <a:pt x="461665" y="176237"/>
                  </a:moveTo>
                  <a:lnTo>
                    <a:pt x="459454" y="176237"/>
                  </a:lnTo>
                  <a:lnTo>
                    <a:pt x="462085" y="176120"/>
                  </a:lnTo>
                  <a:lnTo>
                    <a:pt x="461665" y="176237"/>
                  </a:lnTo>
                  <a:close/>
                </a:path>
                <a:path w="695959" h="861060">
                  <a:moveTo>
                    <a:pt x="456628" y="177641"/>
                  </a:moveTo>
                  <a:lnTo>
                    <a:pt x="457177" y="177056"/>
                  </a:lnTo>
                  <a:lnTo>
                    <a:pt x="458727" y="177056"/>
                  </a:lnTo>
                  <a:lnTo>
                    <a:pt x="456628" y="177641"/>
                  </a:lnTo>
                  <a:close/>
                </a:path>
                <a:path w="695959" h="861060">
                  <a:moveTo>
                    <a:pt x="451875" y="180175"/>
                  </a:moveTo>
                  <a:lnTo>
                    <a:pt x="452427" y="179707"/>
                  </a:lnTo>
                  <a:lnTo>
                    <a:pt x="451875" y="180175"/>
                  </a:lnTo>
                  <a:close/>
                </a:path>
                <a:path w="695959" h="861060">
                  <a:moveTo>
                    <a:pt x="513301" y="857519"/>
                  </a:moveTo>
                  <a:lnTo>
                    <a:pt x="485455" y="803681"/>
                  </a:lnTo>
                  <a:lnTo>
                    <a:pt x="463919" y="754536"/>
                  </a:lnTo>
                  <a:lnTo>
                    <a:pt x="442950" y="705125"/>
                  </a:lnTo>
                  <a:lnTo>
                    <a:pt x="422518" y="655478"/>
                  </a:lnTo>
                  <a:lnTo>
                    <a:pt x="402596" y="605623"/>
                  </a:lnTo>
                  <a:lnTo>
                    <a:pt x="383155" y="555588"/>
                  </a:lnTo>
                  <a:lnTo>
                    <a:pt x="364168" y="505401"/>
                  </a:lnTo>
                  <a:lnTo>
                    <a:pt x="345607" y="455090"/>
                  </a:lnTo>
                  <a:lnTo>
                    <a:pt x="430236" y="455090"/>
                  </a:lnTo>
                  <a:lnTo>
                    <a:pt x="431087" y="461126"/>
                  </a:lnTo>
                  <a:lnTo>
                    <a:pt x="439494" y="509768"/>
                  </a:lnTo>
                  <a:lnTo>
                    <a:pt x="449259" y="558208"/>
                  </a:lnTo>
                  <a:lnTo>
                    <a:pt x="460218" y="606439"/>
                  </a:lnTo>
                  <a:lnTo>
                    <a:pt x="472207" y="654457"/>
                  </a:lnTo>
                  <a:lnTo>
                    <a:pt x="485065" y="702258"/>
                  </a:lnTo>
                  <a:lnTo>
                    <a:pt x="498627" y="749837"/>
                  </a:lnTo>
                  <a:lnTo>
                    <a:pt x="512731" y="797188"/>
                  </a:lnTo>
                  <a:lnTo>
                    <a:pt x="527213" y="844308"/>
                  </a:lnTo>
                  <a:lnTo>
                    <a:pt x="526355" y="851952"/>
                  </a:lnTo>
                  <a:lnTo>
                    <a:pt x="520638" y="856841"/>
                  </a:lnTo>
                  <a:lnTo>
                    <a:pt x="513301" y="857519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5955" y="4668346"/>
              <a:ext cx="189379" cy="187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8184" y="4910880"/>
              <a:ext cx="197999" cy="1723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850485" y="4787385"/>
              <a:ext cx="688340" cy="852169"/>
            </a:xfrm>
            <a:custGeom>
              <a:avLst/>
              <a:gdLst/>
              <a:ahLst/>
              <a:cxnLst/>
              <a:rect l="l" t="t" r="r" b="b"/>
              <a:pathLst>
                <a:path w="688340" h="852170">
                  <a:moveTo>
                    <a:pt x="593982" y="105763"/>
                  </a:moveTo>
                  <a:lnTo>
                    <a:pt x="334693" y="105763"/>
                  </a:lnTo>
                  <a:lnTo>
                    <a:pt x="385444" y="102535"/>
                  </a:lnTo>
                  <a:lnTo>
                    <a:pt x="435620" y="94922"/>
                  </a:lnTo>
                  <a:lnTo>
                    <a:pt x="485051" y="83214"/>
                  </a:lnTo>
                  <a:lnTo>
                    <a:pt x="533569" y="67701"/>
                  </a:lnTo>
                  <a:lnTo>
                    <a:pt x="581005" y="48673"/>
                  </a:lnTo>
                  <a:lnTo>
                    <a:pt x="627188" y="26421"/>
                  </a:lnTo>
                  <a:lnTo>
                    <a:pt x="671950" y="1234"/>
                  </a:lnTo>
                  <a:lnTo>
                    <a:pt x="678802" y="0"/>
                  </a:lnTo>
                  <a:lnTo>
                    <a:pt x="684837" y="3119"/>
                  </a:lnTo>
                  <a:lnTo>
                    <a:pt x="688006" y="8802"/>
                  </a:lnTo>
                  <a:lnTo>
                    <a:pt x="688036" y="8999"/>
                  </a:lnTo>
                  <a:lnTo>
                    <a:pt x="686476" y="15638"/>
                  </a:lnTo>
                  <a:lnTo>
                    <a:pt x="656978" y="52022"/>
                  </a:lnTo>
                  <a:lnTo>
                    <a:pt x="622412" y="84617"/>
                  </a:lnTo>
                  <a:lnTo>
                    <a:pt x="593982" y="105763"/>
                  </a:lnTo>
                  <a:close/>
                </a:path>
                <a:path w="688340" h="852170">
                  <a:moveTo>
                    <a:pt x="112454" y="851706"/>
                  </a:moveTo>
                  <a:lnTo>
                    <a:pt x="105156" y="850442"/>
                  </a:lnTo>
                  <a:lnTo>
                    <a:pt x="100463" y="844806"/>
                  </a:lnTo>
                  <a:lnTo>
                    <a:pt x="101181" y="836378"/>
                  </a:lnTo>
                  <a:lnTo>
                    <a:pt x="102280" y="834117"/>
                  </a:lnTo>
                  <a:lnTo>
                    <a:pt x="104361" y="829634"/>
                  </a:lnTo>
                  <a:lnTo>
                    <a:pt x="123622" y="786758"/>
                  </a:lnTo>
                  <a:lnTo>
                    <a:pt x="142147" y="743538"/>
                  </a:lnTo>
                  <a:lnTo>
                    <a:pt x="159965" y="700025"/>
                  </a:lnTo>
                  <a:lnTo>
                    <a:pt x="177106" y="656272"/>
                  </a:lnTo>
                  <a:lnTo>
                    <a:pt x="194019" y="611212"/>
                  </a:lnTo>
                  <a:lnTo>
                    <a:pt x="210201" y="565768"/>
                  </a:lnTo>
                  <a:lnTo>
                    <a:pt x="225339" y="519935"/>
                  </a:lnTo>
                  <a:lnTo>
                    <a:pt x="239118" y="473705"/>
                  </a:lnTo>
                  <a:lnTo>
                    <a:pt x="251227" y="427072"/>
                  </a:lnTo>
                  <a:lnTo>
                    <a:pt x="261353" y="380031"/>
                  </a:lnTo>
                  <a:lnTo>
                    <a:pt x="270397" y="320463"/>
                  </a:lnTo>
                  <a:lnTo>
                    <a:pt x="272245" y="290365"/>
                  </a:lnTo>
                  <a:lnTo>
                    <a:pt x="271403" y="260310"/>
                  </a:lnTo>
                  <a:lnTo>
                    <a:pt x="263924" y="220542"/>
                  </a:lnTo>
                  <a:lnTo>
                    <a:pt x="241606" y="187527"/>
                  </a:lnTo>
                  <a:lnTo>
                    <a:pt x="197088" y="168734"/>
                  </a:lnTo>
                  <a:lnTo>
                    <a:pt x="182052" y="163006"/>
                  </a:lnTo>
                  <a:lnTo>
                    <a:pt x="135178" y="137944"/>
                  </a:lnTo>
                  <a:lnTo>
                    <a:pt x="91602" y="107532"/>
                  </a:lnTo>
                  <a:lnTo>
                    <a:pt x="44890" y="67919"/>
                  </a:lnTo>
                  <a:lnTo>
                    <a:pt x="2801" y="23482"/>
                  </a:lnTo>
                  <a:lnTo>
                    <a:pt x="0" y="15480"/>
                  </a:lnTo>
                  <a:lnTo>
                    <a:pt x="3090" y="8802"/>
                  </a:lnTo>
                  <a:lnTo>
                    <a:pt x="9796" y="5733"/>
                  </a:lnTo>
                  <a:lnTo>
                    <a:pt x="17837" y="8559"/>
                  </a:lnTo>
                  <a:lnTo>
                    <a:pt x="18347" y="8999"/>
                  </a:lnTo>
                  <a:lnTo>
                    <a:pt x="19446" y="9869"/>
                  </a:lnTo>
                  <a:lnTo>
                    <a:pt x="60903" y="37041"/>
                  </a:lnTo>
                  <a:lnTo>
                    <a:pt x="101513" y="57898"/>
                  </a:lnTo>
                  <a:lnTo>
                    <a:pt x="144014" y="74970"/>
                  </a:lnTo>
                  <a:lnTo>
                    <a:pt x="187843" y="88308"/>
                  </a:lnTo>
                  <a:lnTo>
                    <a:pt x="232145" y="97903"/>
                  </a:lnTo>
                  <a:lnTo>
                    <a:pt x="283537" y="104316"/>
                  </a:lnTo>
                  <a:lnTo>
                    <a:pt x="334693" y="105763"/>
                  </a:lnTo>
                  <a:lnTo>
                    <a:pt x="593982" y="105763"/>
                  </a:lnTo>
                  <a:lnTo>
                    <a:pt x="583881" y="113276"/>
                  </a:lnTo>
                  <a:lnTo>
                    <a:pt x="542487" y="137851"/>
                  </a:lnTo>
                  <a:lnTo>
                    <a:pt x="499333" y="158193"/>
                  </a:lnTo>
                  <a:lnTo>
                    <a:pt x="455208" y="174272"/>
                  </a:lnTo>
                  <a:lnTo>
                    <a:pt x="454933" y="174272"/>
                  </a:lnTo>
                  <a:lnTo>
                    <a:pt x="454619" y="174350"/>
                  </a:lnTo>
                  <a:lnTo>
                    <a:pt x="456925" y="174350"/>
                  </a:lnTo>
                  <a:lnTo>
                    <a:pt x="453789" y="175208"/>
                  </a:lnTo>
                  <a:lnTo>
                    <a:pt x="452342" y="175208"/>
                  </a:lnTo>
                  <a:lnTo>
                    <a:pt x="450340" y="176144"/>
                  </a:lnTo>
                  <a:lnTo>
                    <a:pt x="448534" y="177274"/>
                  </a:lnTo>
                  <a:lnTo>
                    <a:pt x="447747" y="177820"/>
                  </a:lnTo>
                  <a:lnTo>
                    <a:pt x="447592" y="177859"/>
                  </a:lnTo>
                  <a:lnTo>
                    <a:pt x="447082" y="178249"/>
                  </a:lnTo>
                  <a:lnTo>
                    <a:pt x="446846" y="178444"/>
                  </a:lnTo>
                  <a:lnTo>
                    <a:pt x="439191" y="185188"/>
                  </a:lnTo>
                  <a:lnTo>
                    <a:pt x="438838" y="186007"/>
                  </a:lnTo>
                  <a:lnTo>
                    <a:pt x="434637" y="192985"/>
                  </a:lnTo>
                  <a:lnTo>
                    <a:pt x="414348" y="264859"/>
                  </a:lnTo>
                  <a:lnTo>
                    <a:pt x="412059" y="312802"/>
                  </a:lnTo>
                  <a:lnTo>
                    <a:pt x="414592" y="360950"/>
                  </a:lnTo>
                  <a:lnTo>
                    <a:pt x="419719" y="407943"/>
                  </a:lnTo>
                  <a:lnTo>
                    <a:pt x="425692" y="450319"/>
                  </a:lnTo>
                  <a:lnTo>
                    <a:pt x="341949" y="450319"/>
                  </a:lnTo>
                  <a:lnTo>
                    <a:pt x="327002" y="491247"/>
                  </a:lnTo>
                  <a:lnTo>
                    <a:pt x="309876" y="530860"/>
                  </a:lnTo>
                  <a:lnTo>
                    <a:pt x="287419" y="578614"/>
                  </a:lnTo>
                  <a:lnTo>
                    <a:pt x="263052" y="625437"/>
                  </a:lnTo>
                  <a:lnTo>
                    <a:pt x="236974" y="671368"/>
                  </a:lnTo>
                  <a:lnTo>
                    <a:pt x="209386" y="716451"/>
                  </a:lnTo>
                  <a:lnTo>
                    <a:pt x="180486" y="760726"/>
                  </a:lnTo>
                  <a:lnTo>
                    <a:pt x="150476" y="804236"/>
                  </a:lnTo>
                  <a:lnTo>
                    <a:pt x="119554" y="847021"/>
                  </a:lnTo>
                  <a:lnTo>
                    <a:pt x="112454" y="851706"/>
                  </a:lnTo>
                  <a:close/>
                </a:path>
                <a:path w="688340" h="852170">
                  <a:moveTo>
                    <a:pt x="456925" y="174350"/>
                  </a:moveTo>
                  <a:lnTo>
                    <a:pt x="454619" y="174350"/>
                  </a:lnTo>
                  <a:lnTo>
                    <a:pt x="457210" y="174272"/>
                  </a:lnTo>
                  <a:lnTo>
                    <a:pt x="456925" y="174350"/>
                  </a:lnTo>
                  <a:close/>
                </a:path>
                <a:path w="688340" h="852170">
                  <a:moveTo>
                    <a:pt x="451793" y="175754"/>
                  </a:moveTo>
                  <a:lnTo>
                    <a:pt x="452342" y="175208"/>
                  </a:lnTo>
                  <a:lnTo>
                    <a:pt x="453789" y="175208"/>
                  </a:lnTo>
                  <a:lnTo>
                    <a:pt x="451793" y="175754"/>
                  </a:lnTo>
                  <a:close/>
                </a:path>
                <a:path w="688340" h="852170">
                  <a:moveTo>
                    <a:pt x="447128" y="178249"/>
                  </a:moveTo>
                  <a:lnTo>
                    <a:pt x="447670" y="177820"/>
                  </a:lnTo>
                  <a:lnTo>
                    <a:pt x="447128" y="178249"/>
                  </a:lnTo>
                  <a:close/>
                </a:path>
                <a:path w="688340" h="852170">
                  <a:moveTo>
                    <a:pt x="507903" y="848501"/>
                  </a:moveTo>
                  <a:lnTo>
                    <a:pt x="480341" y="795213"/>
                  </a:lnTo>
                  <a:lnTo>
                    <a:pt x="459031" y="746585"/>
                  </a:lnTo>
                  <a:lnTo>
                    <a:pt x="438280" y="697695"/>
                  </a:lnTo>
                  <a:lnTo>
                    <a:pt x="418060" y="648572"/>
                  </a:lnTo>
                  <a:lnTo>
                    <a:pt x="398345" y="599245"/>
                  </a:lnTo>
                  <a:lnTo>
                    <a:pt x="379107" y="549742"/>
                  </a:lnTo>
                  <a:lnTo>
                    <a:pt x="360317" y="500090"/>
                  </a:lnTo>
                  <a:lnTo>
                    <a:pt x="341949" y="450319"/>
                  </a:lnTo>
                  <a:lnTo>
                    <a:pt x="425692" y="450319"/>
                  </a:lnTo>
                  <a:lnTo>
                    <a:pt x="426532" y="456277"/>
                  </a:lnTo>
                  <a:lnTo>
                    <a:pt x="434849" y="504412"/>
                  </a:lnTo>
                  <a:lnTo>
                    <a:pt x="444511" y="552345"/>
                  </a:lnTo>
                  <a:lnTo>
                    <a:pt x="455355" y="600069"/>
                  </a:lnTo>
                  <a:lnTo>
                    <a:pt x="467221" y="647581"/>
                  </a:lnTo>
                  <a:lnTo>
                    <a:pt x="479946" y="694875"/>
                  </a:lnTo>
                  <a:lnTo>
                    <a:pt x="493371" y="741946"/>
                  </a:lnTo>
                  <a:lnTo>
                    <a:pt x="507333" y="788791"/>
                  </a:lnTo>
                  <a:lnTo>
                    <a:pt x="521672" y="835404"/>
                  </a:lnTo>
                  <a:lnTo>
                    <a:pt x="520821" y="842976"/>
                  </a:lnTo>
                  <a:lnTo>
                    <a:pt x="515165" y="847825"/>
                  </a:lnTo>
                  <a:lnTo>
                    <a:pt x="507903" y="848501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3977" y="4678564"/>
              <a:ext cx="187377" cy="1855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55651" y="4937191"/>
              <a:ext cx="155385" cy="1345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48536" y="5008439"/>
              <a:ext cx="442595" cy="546735"/>
            </a:xfrm>
            <a:custGeom>
              <a:avLst/>
              <a:gdLst/>
              <a:ahLst/>
              <a:cxnLst/>
              <a:rect l="l" t="t" r="r" b="b"/>
              <a:pathLst>
                <a:path w="442595" h="546735">
                  <a:moveTo>
                    <a:pt x="438249" y="3391"/>
                  </a:moveTo>
                  <a:lnTo>
                    <a:pt x="428913" y="3391"/>
                  </a:lnTo>
                  <a:lnTo>
                    <a:pt x="434526" y="0"/>
                  </a:lnTo>
                  <a:lnTo>
                    <a:pt x="438249" y="3391"/>
                  </a:lnTo>
                  <a:close/>
                </a:path>
                <a:path w="442595" h="546735">
                  <a:moveTo>
                    <a:pt x="378914" y="70031"/>
                  </a:moveTo>
                  <a:lnTo>
                    <a:pt x="197339" y="70031"/>
                  </a:lnTo>
                  <a:lnTo>
                    <a:pt x="246035" y="68041"/>
                  </a:lnTo>
                  <a:lnTo>
                    <a:pt x="293905" y="59757"/>
                  </a:lnTo>
                  <a:lnTo>
                    <a:pt x="340584" y="45804"/>
                  </a:lnTo>
                  <a:lnTo>
                    <a:pt x="385708" y="26807"/>
                  </a:lnTo>
                  <a:lnTo>
                    <a:pt x="428913" y="3391"/>
                  </a:lnTo>
                  <a:lnTo>
                    <a:pt x="438249" y="3391"/>
                  </a:lnTo>
                  <a:lnTo>
                    <a:pt x="442142" y="6939"/>
                  </a:lnTo>
                  <a:lnTo>
                    <a:pt x="438217" y="12591"/>
                  </a:lnTo>
                  <a:lnTo>
                    <a:pt x="408713" y="46528"/>
                  </a:lnTo>
                  <a:lnTo>
                    <a:pt x="378914" y="70031"/>
                  </a:lnTo>
                  <a:close/>
                </a:path>
                <a:path w="442595" h="546735">
                  <a:moveTo>
                    <a:pt x="71777" y="546240"/>
                  </a:moveTo>
                  <a:lnTo>
                    <a:pt x="67127" y="545436"/>
                  </a:lnTo>
                  <a:lnTo>
                    <a:pt x="64148" y="541839"/>
                  </a:lnTo>
                  <a:lnTo>
                    <a:pt x="64639" y="536460"/>
                  </a:lnTo>
                  <a:lnTo>
                    <a:pt x="65267" y="535056"/>
                  </a:lnTo>
                  <a:lnTo>
                    <a:pt x="65974" y="533575"/>
                  </a:lnTo>
                  <a:lnTo>
                    <a:pt x="78921" y="504802"/>
                  </a:lnTo>
                  <a:lnTo>
                    <a:pt x="102116" y="449435"/>
                  </a:lnTo>
                  <a:lnTo>
                    <a:pt x="129088" y="378271"/>
                  </a:lnTo>
                  <a:lnTo>
                    <a:pt x="143852" y="334488"/>
                  </a:lnTo>
                  <a:lnTo>
                    <a:pt x="156677" y="290041"/>
                  </a:lnTo>
                  <a:lnTo>
                    <a:pt x="166827" y="245170"/>
                  </a:lnTo>
                  <a:lnTo>
                    <a:pt x="172603" y="207156"/>
                  </a:lnTo>
                  <a:lnTo>
                    <a:pt x="173778" y="187942"/>
                  </a:lnTo>
                  <a:lnTo>
                    <a:pt x="173226" y="168762"/>
                  </a:lnTo>
                  <a:lnTo>
                    <a:pt x="162892" y="131609"/>
                  </a:lnTo>
                  <a:lnTo>
                    <a:pt x="125811" y="110292"/>
                  </a:lnTo>
                  <a:lnTo>
                    <a:pt x="116224" y="106621"/>
                  </a:lnTo>
                  <a:lnTo>
                    <a:pt x="72136" y="81332"/>
                  </a:lnTo>
                  <a:lnTo>
                    <a:pt x="28674" y="45957"/>
                  </a:lnTo>
                  <a:lnTo>
                    <a:pt x="1788" y="17581"/>
                  </a:lnTo>
                  <a:lnTo>
                    <a:pt x="0" y="12466"/>
                  </a:lnTo>
                  <a:lnTo>
                    <a:pt x="1969" y="8206"/>
                  </a:lnTo>
                  <a:lnTo>
                    <a:pt x="6243" y="6255"/>
                  </a:lnTo>
                  <a:lnTo>
                    <a:pt x="11366" y="8069"/>
                  </a:lnTo>
                  <a:lnTo>
                    <a:pt x="12426" y="8888"/>
                  </a:lnTo>
                  <a:lnTo>
                    <a:pt x="14586" y="10486"/>
                  </a:lnTo>
                  <a:lnTo>
                    <a:pt x="78262" y="45309"/>
                  </a:lnTo>
                  <a:lnTo>
                    <a:pt x="148180" y="65103"/>
                  </a:lnTo>
                  <a:lnTo>
                    <a:pt x="197339" y="70031"/>
                  </a:lnTo>
                  <a:lnTo>
                    <a:pt x="378914" y="70031"/>
                  </a:lnTo>
                  <a:lnTo>
                    <a:pt x="372725" y="74912"/>
                  </a:lnTo>
                  <a:lnTo>
                    <a:pt x="332629" y="97427"/>
                  </a:lnTo>
                  <a:lnTo>
                    <a:pt x="290804" y="113755"/>
                  </a:lnTo>
                  <a:lnTo>
                    <a:pt x="290398" y="113867"/>
                  </a:lnTo>
                  <a:lnTo>
                    <a:pt x="290176" y="113872"/>
                  </a:lnTo>
                  <a:lnTo>
                    <a:pt x="291726" y="113872"/>
                  </a:lnTo>
                  <a:lnTo>
                    <a:pt x="289791" y="114418"/>
                  </a:lnTo>
                  <a:lnTo>
                    <a:pt x="288762" y="114418"/>
                  </a:lnTo>
                  <a:lnTo>
                    <a:pt x="287467" y="115042"/>
                  </a:lnTo>
                  <a:lnTo>
                    <a:pt x="286328" y="115743"/>
                  </a:lnTo>
                  <a:lnTo>
                    <a:pt x="285852" y="116094"/>
                  </a:lnTo>
                  <a:lnTo>
                    <a:pt x="285386" y="116367"/>
                  </a:lnTo>
                  <a:lnTo>
                    <a:pt x="285072" y="116640"/>
                  </a:lnTo>
                  <a:lnTo>
                    <a:pt x="280361" y="120811"/>
                  </a:lnTo>
                  <a:lnTo>
                    <a:pt x="280126" y="121318"/>
                  </a:lnTo>
                  <a:lnTo>
                    <a:pt x="277417" y="125801"/>
                  </a:lnTo>
                  <a:lnTo>
                    <a:pt x="264505" y="171654"/>
                  </a:lnTo>
                  <a:lnTo>
                    <a:pt x="263043" y="202259"/>
                  </a:lnTo>
                  <a:lnTo>
                    <a:pt x="264666" y="232995"/>
                  </a:lnTo>
                  <a:lnTo>
                    <a:pt x="267956" y="262986"/>
                  </a:lnTo>
                  <a:lnTo>
                    <a:pt x="271978" y="290041"/>
                  </a:lnTo>
                  <a:lnTo>
                    <a:pt x="218294" y="290041"/>
                  </a:lnTo>
                  <a:lnTo>
                    <a:pt x="203339" y="328931"/>
                  </a:lnTo>
                  <a:lnTo>
                    <a:pt x="177411" y="383969"/>
                  </a:lnTo>
                  <a:lnTo>
                    <a:pt x="154696" y="425327"/>
                  </a:lnTo>
                  <a:lnTo>
                    <a:pt x="130043" y="465608"/>
                  </a:lnTo>
                  <a:lnTo>
                    <a:pt x="103796" y="504889"/>
                  </a:lnTo>
                  <a:lnTo>
                    <a:pt x="76299" y="543243"/>
                  </a:lnTo>
                  <a:lnTo>
                    <a:pt x="71777" y="546240"/>
                  </a:lnTo>
                  <a:close/>
                </a:path>
                <a:path w="442595" h="546735">
                  <a:moveTo>
                    <a:pt x="291726" y="113872"/>
                  </a:moveTo>
                  <a:lnTo>
                    <a:pt x="290372" y="113872"/>
                  </a:lnTo>
                  <a:lnTo>
                    <a:pt x="291864" y="113833"/>
                  </a:lnTo>
                  <a:lnTo>
                    <a:pt x="291726" y="113872"/>
                  </a:lnTo>
                  <a:close/>
                </a:path>
                <a:path w="442595" h="546735">
                  <a:moveTo>
                    <a:pt x="290372" y="113872"/>
                  </a:moveTo>
                  <a:lnTo>
                    <a:pt x="290176" y="113872"/>
                  </a:lnTo>
                  <a:lnTo>
                    <a:pt x="290398" y="113867"/>
                  </a:lnTo>
                  <a:close/>
                </a:path>
                <a:path w="442595" h="546735">
                  <a:moveTo>
                    <a:pt x="288409" y="114808"/>
                  </a:moveTo>
                  <a:lnTo>
                    <a:pt x="288762" y="114418"/>
                  </a:lnTo>
                  <a:lnTo>
                    <a:pt x="289791" y="114418"/>
                  </a:lnTo>
                  <a:lnTo>
                    <a:pt x="288409" y="114808"/>
                  </a:lnTo>
                  <a:close/>
                </a:path>
                <a:path w="442595" h="546735">
                  <a:moveTo>
                    <a:pt x="285386" y="116367"/>
                  </a:moveTo>
                  <a:lnTo>
                    <a:pt x="285739" y="116094"/>
                  </a:lnTo>
                  <a:lnTo>
                    <a:pt x="285386" y="116367"/>
                  </a:lnTo>
                  <a:close/>
                </a:path>
                <a:path w="442595" h="546735">
                  <a:moveTo>
                    <a:pt x="285480" y="116367"/>
                  </a:moveTo>
                  <a:lnTo>
                    <a:pt x="285739" y="116133"/>
                  </a:lnTo>
                  <a:lnTo>
                    <a:pt x="285480" y="116367"/>
                  </a:lnTo>
                  <a:close/>
                </a:path>
                <a:path w="442595" h="546735">
                  <a:moveTo>
                    <a:pt x="324211" y="544202"/>
                  </a:moveTo>
                  <a:lnTo>
                    <a:pt x="298413" y="491601"/>
                  </a:lnTo>
                  <a:lnTo>
                    <a:pt x="277166" y="441698"/>
                  </a:lnTo>
                  <a:lnTo>
                    <a:pt x="256782" y="391423"/>
                  </a:lnTo>
                  <a:lnTo>
                    <a:pt x="237184" y="340847"/>
                  </a:lnTo>
                  <a:lnTo>
                    <a:pt x="218294" y="290041"/>
                  </a:lnTo>
                  <a:lnTo>
                    <a:pt x="271978" y="290041"/>
                  </a:lnTo>
                  <a:lnTo>
                    <a:pt x="274830" y="309219"/>
                  </a:lnTo>
                  <a:lnTo>
                    <a:pt x="283756" y="355168"/>
                  </a:lnTo>
                  <a:lnTo>
                    <a:pt x="294386" y="400819"/>
                  </a:lnTo>
                  <a:lnTo>
                    <a:pt x="306370" y="446162"/>
                  </a:lnTo>
                  <a:lnTo>
                    <a:pt x="319487" y="491601"/>
                  </a:lnTo>
                  <a:lnTo>
                    <a:pt x="333006" y="535875"/>
                  </a:lnTo>
                  <a:lnTo>
                    <a:pt x="332464" y="540692"/>
                  </a:lnTo>
                  <a:lnTo>
                    <a:pt x="328849" y="543774"/>
                  </a:lnTo>
                  <a:lnTo>
                    <a:pt x="324211" y="544202"/>
                  </a:lnTo>
                  <a:close/>
                </a:path>
              </a:pathLst>
            </a:custGeom>
            <a:solidFill>
              <a:srgbClr val="377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3979" y="4941582"/>
              <a:ext cx="119579" cy="1184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35262" y="5098946"/>
              <a:ext cx="114920" cy="100671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587010" y="1454056"/>
            <a:ext cx="6494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45" dirty="0"/>
              <a:t>С</a:t>
            </a:r>
            <a:r>
              <a:rPr sz="2800" spc="-95" dirty="0"/>
              <a:t>Т</a:t>
            </a:r>
            <a:r>
              <a:rPr sz="2800" spc="-100" dirty="0"/>
              <a:t>А</a:t>
            </a:r>
            <a:r>
              <a:rPr sz="2800" spc="110" dirty="0"/>
              <a:t>Н</a:t>
            </a:r>
            <a:r>
              <a:rPr sz="2800" spc="-229" dirty="0"/>
              <a:t>Ь</a:t>
            </a:r>
            <a:r>
              <a:rPr sz="2800" spc="-80" dirty="0"/>
              <a:t> </a:t>
            </a:r>
            <a:r>
              <a:rPr sz="2800" spc="135" dirty="0"/>
              <a:t>Д</a:t>
            </a:r>
            <a:r>
              <a:rPr sz="2800" spc="45" dirty="0"/>
              <a:t>О</a:t>
            </a:r>
            <a:r>
              <a:rPr sz="2800" spc="110" dirty="0"/>
              <a:t>Н</a:t>
            </a:r>
            <a:r>
              <a:rPr sz="2800" spc="45" dirty="0"/>
              <a:t>О</a:t>
            </a:r>
            <a:r>
              <a:rPr sz="2800" spc="-114" dirty="0"/>
              <a:t>Р</a:t>
            </a:r>
            <a:r>
              <a:rPr sz="2800" spc="45" dirty="0"/>
              <a:t>О</a:t>
            </a:r>
            <a:r>
              <a:rPr sz="2800" spc="305" dirty="0"/>
              <a:t>М</a:t>
            </a:r>
            <a:r>
              <a:rPr sz="2800" spc="-80" dirty="0"/>
              <a:t> </a:t>
            </a:r>
            <a:r>
              <a:rPr sz="2800" spc="819" dirty="0">
                <a:latin typeface="Calibri"/>
                <a:cs typeface="Calibri"/>
              </a:rPr>
              <a:t>-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45" dirty="0"/>
              <a:t>С</a:t>
            </a:r>
            <a:r>
              <a:rPr sz="2800" spc="65" dirty="0"/>
              <a:t>П</a:t>
            </a:r>
            <a:r>
              <a:rPr sz="2800" spc="-100" dirty="0"/>
              <a:t>А</a:t>
            </a:r>
            <a:r>
              <a:rPr sz="2800" spc="-245" dirty="0"/>
              <a:t>С</a:t>
            </a:r>
            <a:r>
              <a:rPr sz="2800" spc="290" dirty="0"/>
              <a:t>И</a:t>
            </a:r>
            <a:r>
              <a:rPr sz="2800" spc="-80" dirty="0"/>
              <a:t> </a:t>
            </a:r>
            <a:r>
              <a:rPr sz="2800" spc="100" dirty="0"/>
              <a:t>Ж</a:t>
            </a:r>
            <a:r>
              <a:rPr sz="2800" spc="285" dirty="0"/>
              <a:t>И</a:t>
            </a:r>
            <a:r>
              <a:rPr sz="2800" spc="55" dirty="0"/>
              <a:t>З</a:t>
            </a:r>
            <a:r>
              <a:rPr sz="2800" spc="110" dirty="0"/>
              <a:t>Н</a:t>
            </a:r>
            <a:r>
              <a:rPr sz="2800" spc="-235" dirty="0"/>
              <a:t>Ь</a:t>
            </a:r>
            <a:r>
              <a:rPr sz="2800" spc="345" dirty="0"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9" y="0"/>
            <a:ext cx="12954000" cy="10287000"/>
          </a:xfrm>
          <a:custGeom>
            <a:avLst/>
            <a:gdLst/>
            <a:ahLst/>
            <a:cxnLst/>
            <a:rect l="l" t="t" r="r" b="b"/>
            <a:pathLst>
              <a:path w="12954000" h="10287000">
                <a:moveTo>
                  <a:pt x="0" y="10286999"/>
                </a:moveTo>
                <a:lnTo>
                  <a:pt x="12953998" y="10286999"/>
                </a:lnTo>
                <a:lnTo>
                  <a:pt x="129539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B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184900" cy="10287000"/>
            <a:chOff x="0" y="0"/>
            <a:chExt cx="61849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34000" cy="10287000"/>
            </a:xfrm>
            <a:custGeom>
              <a:avLst/>
              <a:gdLst/>
              <a:ahLst/>
              <a:cxnLst/>
              <a:rect l="l" t="t" r="r" b="b"/>
              <a:pathLst>
                <a:path w="5334000" h="10287000">
                  <a:moveTo>
                    <a:pt x="533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333999" y="0"/>
                  </a:lnTo>
                  <a:lnTo>
                    <a:pt x="5333999" y="10286999"/>
                  </a:lnTo>
                  <a:close/>
                </a:path>
              </a:pathLst>
            </a:custGeom>
            <a:solidFill>
              <a:srgbClr val="CB6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84855" cy="49521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5801" y="7322184"/>
              <a:ext cx="487045" cy="427355"/>
            </a:xfrm>
            <a:custGeom>
              <a:avLst/>
              <a:gdLst/>
              <a:ahLst/>
              <a:cxnLst/>
              <a:rect l="l" t="t" r="r" b="b"/>
              <a:pathLst>
                <a:path w="487045" h="427354">
                  <a:moveTo>
                    <a:pt x="58127" y="424218"/>
                  </a:moveTo>
                  <a:lnTo>
                    <a:pt x="57454" y="426783"/>
                  </a:lnTo>
                  <a:lnTo>
                    <a:pt x="58089" y="424700"/>
                  </a:lnTo>
                  <a:lnTo>
                    <a:pt x="58127" y="424218"/>
                  </a:lnTo>
                  <a:close/>
                </a:path>
                <a:path w="487045" h="427354">
                  <a:moveTo>
                    <a:pt x="97713" y="111810"/>
                  </a:moveTo>
                  <a:lnTo>
                    <a:pt x="96672" y="114668"/>
                  </a:lnTo>
                  <a:lnTo>
                    <a:pt x="94056" y="119138"/>
                  </a:lnTo>
                  <a:lnTo>
                    <a:pt x="70497" y="147332"/>
                  </a:lnTo>
                  <a:lnTo>
                    <a:pt x="66116" y="154012"/>
                  </a:lnTo>
                  <a:lnTo>
                    <a:pt x="64757" y="157302"/>
                  </a:lnTo>
                  <a:lnTo>
                    <a:pt x="0" y="408241"/>
                  </a:lnTo>
                  <a:lnTo>
                    <a:pt x="736" y="406158"/>
                  </a:lnTo>
                  <a:lnTo>
                    <a:pt x="5740" y="398246"/>
                  </a:lnTo>
                  <a:lnTo>
                    <a:pt x="28473" y="371259"/>
                  </a:lnTo>
                  <a:lnTo>
                    <a:pt x="31915" y="365645"/>
                  </a:lnTo>
                  <a:lnTo>
                    <a:pt x="32956" y="362724"/>
                  </a:lnTo>
                  <a:lnTo>
                    <a:pt x="97713" y="111810"/>
                  </a:lnTo>
                  <a:close/>
                </a:path>
                <a:path w="487045" h="427354">
                  <a:moveTo>
                    <a:pt x="123050" y="171069"/>
                  </a:moveTo>
                  <a:lnTo>
                    <a:pt x="122948" y="167690"/>
                  </a:lnTo>
                  <a:lnTo>
                    <a:pt x="121373" y="153339"/>
                  </a:lnTo>
                  <a:lnTo>
                    <a:pt x="118605" y="143205"/>
                  </a:lnTo>
                  <a:lnTo>
                    <a:pt x="116217" y="136283"/>
                  </a:lnTo>
                  <a:lnTo>
                    <a:pt x="115747" y="131597"/>
                  </a:lnTo>
                  <a:lnTo>
                    <a:pt x="50990" y="382511"/>
                  </a:lnTo>
                  <a:lnTo>
                    <a:pt x="51460" y="387210"/>
                  </a:lnTo>
                  <a:lnTo>
                    <a:pt x="53848" y="394144"/>
                  </a:lnTo>
                  <a:lnTo>
                    <a:pt x="56616" y="404304"/>
                  </a:lnTo>
                  <a:lnTo>
                    <a:pt x="58191" y="418668"/>
                  </a:lnTo>
                  <a:lnTo>
                    <a:pt x="58127" y="424218"/>
                  </a:lnTo>
                  <a:lnTo>
                    <a:pt x="122847" y="173748"/>
                  </a:lnTo>
                  <a:lnTo>
                    <a:pt x="123050" y="171069"/>
                  </a:lnTo>
                  <a:close/>
                </a:path>
                <a:path w="487045" h="427354">
                  <a:moveTo>
                    <a:pt x="486981" y="167932"/>
                  </a:moveTo>
                  <a:lnTo>
                    <a:pt x="483501" y="141897"/>
                  </a:lnTo>
                  <a:lnTo>
                    <a:pt x="472287" y="117221"/>
                  </a:lnTo>
                  <a:lnTo>
                    <a:pt x="460159" y="102412"/>
                  </a:lnTo>
                  <a:lnTo>
                    <a:pt x="453593" y="94386"/>
                  </a:lnTo>
                  <a:lnTo>
                    <a:pt x="427647" y="73888"/>
                  </a:lnTo>
                  <a:lnTo>
                    <a:pt x="398589" y="59067"/>
                  </a:lnTo>
                  <a:lnTo>
                    <a:pt x="348919" y="41770"/>
                  </a:lnTo>
                  <a:lnTo>
                    <a:pt x="332232" y="30543"/>
                  </a:lnTo>
                  <a:lnTo>
                    <a:pt x="318300" y="20472"/>
                  </a:lnTo>
                  <a:lnTo>
                    <a:pt x="286550" y="5613"/>
                  </a:lnTo>
                  <a:lnTo>
                    <a:pt x="281241" y="0"/>
                  </a:lnTo>
                  <a:lnTo>
                    <a:pt x="274612" y="25603"/>
                  </a:lnTo>
                  <a:lnTo>
                    <a:pt x="254863" y="102412"/>
                  </a:lnTo>
                  <a:lnTo>
                    <a:pt x="248602" y="96443"/>
                  </a:lnTo>
                  <a:lnTo>
                    <a:pt x="243078" y="92329"/>
                  </a:lnTo>
                  <a:lnTo>
                    <a:pt x="240461" y="91681"/>
                  </a:lnTo>
                  <a:lnTo>
                    <a:pt x="239115" y="91274"/>
                  </a:lnTo>
                  <a:lnTo>
                    <a:pt x="235458" y="88785"/>
                  </a:lnTo>
                  <a:lnTo>
                    <a:pt x="224828" y="80403"/>
                  </a:lnTo>
                  <a:lnTo>
                    <a:pt x="217424" y="73329"/>
                  </a:lnTo>
                  <a:lnTo>
                    <a:pt x="179171" y="221513"/>
                  </a:lnTo>
                  <a:lnTo>
                    <a:pt x="153187" y="321881"/>
                  </a:lnTo>
                  <a:lnTo>
                    <a:pt x="155778" y="326605"/>
                  </a:lnTo>
                  <a:lnTo>
                    <a:pt x="162687" y="333311"/>
                  </a:lnTo>
                  <a:lnTo>
                    <a:pt x="170472" y="339483"/>
                  </a:lnTo>
                  <a:lnTo>
                    <a:pt x="182664" y="346798"/>
                  </a:lnTo>
                  <a:lnTo>
                    <a:pt x="192811" y="356044"/>
                  </a:lnTo>
                  <a:lnTo>
                    <a:pt x="203657" y="368947"/>
                  </a:lnTo>
                  <a:lnTo>
                    <a:pt x="212725" y="384073"/>
                  </a:lnTo>
                  <a:lnTo>
                    <a:pt x="215861" y="391058"/>
                  </a:lnTo>
                  <a:lnTo>
                    <a:pt x="216687" y="395744"/>
                  </a:lnTo>
                  <a:lnTo>
                    <a:pt x="215646" y="400011"/>
                  </a:lnTo>
                  <a:lnTo>
                    <a:pt x="249326" y="269278"/>
                  </a:lnTo>
                  <a:lnTo>
                    <a:pt x="256527" y="272923"/>
                  </a:lnTo>
                  <a:lnTo>
                    <a:pt x="263309" y="276885"/>
                  </a:lnTo>
                  <a:lnTo>
                    <a:pt x="267474" y="281470"/>
                  </a:lnTo>
                  <a:lnTo>
                    <a:pt x="284162" y="292722"/>
                  </a:lnTo>
                  <a:lnTo>
                    <a:pt x="306933" y="300786"/>
                  </a:lnTo>
                  <a:lnTo>
                    <a:pt x="333832" y="310032"/>
                  </a:lnTo>
                  <a:lnTo>
                    <a:pt x="362889" y="324802"/>
                  </a:lnTo>
                  <a:lnTo>
                    <a:pt x="388874" y="345338"/>
                  </a:lnTo>
                  <a:lnTo>
                    <a:pt x="407568" y="368160"/>
                  </a:lnTo>
                  <a:lnTo>
                    <a:pt x="418757" y="392836"/>
                  </a:lnTo>
                  <a:lnTo>
                    <a:pt x="422224" y="418871"/>
                  </a:lnTo>
                  <a:lnTo>
                    <a:pt x="422122" y="421678"/>
                  </a:lnTo>
                  <a:lnTo>
                    <a:pt x="421805" y="423976"/>
                  </a:lnTo>
                  <a:lnTo>
                    <a:pt x="421386" y="425958"/>
                  </a:lnTo>
                  <a:lnTo>
                    <a:pt x="461822" y="269278"/>
                  </a:lnTo>
                  <a:lnTo>
                    <a:pt x="486143" y="175018"/>
                  </a:lnTo>
                  <a:lnTo>
                    <a:pt x="486562" y="173050"/>
                  </a:lnTo>
                  <a:lnTo>
                    <a:pt x="486879" y="170700"/>
                  </a:lnTo>
                  <a:lnTo>
                    <a:pt x="486981" y="167932"/>
                  </a:lnTo>
                  <a:close/>
                </a:path>
              </a:pathLst>
            </a:custGeom>
            <a:solidFill>
              <a:srgbClr val="9A0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4406" y="7403396"/>
              <a:ext cx="287557" cy="468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0245" y="7648753"/>
              <a:ext cx="65277" cy="2545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0722" y="7624064"/>
              <a:ext cx="64860" cy="2511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1733" y="7618920"/>
              <a:ext cx="2406650" cy="874394"/>
            </a:xfrm>
            <a:custGeom>
              <a:avLst/>
              <a:gdLst/>
              <a:ahLst/>
              <a:cxnLst/>
              <a:rect l="l" t="t" r="r" b="b"/>
              <a:pathLst>
                <a:path w="2406650" h="874395">
                  <a:moveTo>
                    <a:pt x="110197" y="0"/>
                  </a:moveTo>
                  <a:lnTo>
                    <a:pt x="109601" y="1397"/>
                  </a:lnTo>
                  <a:lnTo>
                    <a:pt x="107505" y="4521"/>
                  </a:lnTo>
                  <a:lnTo>
                    <a:pt x="105003" y="7645"/>
                  </a:lnTo>
                  <a:lnTo>
                    <a:pt x="104279" y="8686"/>
                  </a:lnTo>
                  <a:lnTo>
                    <a:pt x="103543" y="9626"/>
                  </a:lnTo>
                  <a:lnTo>
                    <a:pt x="102717" y="10566"/>
                  </a:lnTo>
                  <a:lnTo>
                    <a:pt x="101676" y="11925"/>
                  </a:lnTo>
                  <a:lnTo>
                    <a:pt x="100520" y="13169"/>
                  </a:lnTo>
                  <a:lnTo>
                    <a:pt x="99377" y="14528"/>
                  </a:lnTo>
                  <a:lnTo>
                    <a:pt x="95618" y="18592"/>
                  </a:lnTo>
                  <a:lnTo>
                    <a:pt x="93014" y="21196"/>
                  </a:lnTo>
                  <a:lnTo>
                    <a:pt x="90614" y="23698"/>
                  </a:lnTo>
                  <a:lnTo>
                    <a:pt x="89255" y="25044"/>
                  </a:lnTo>
                  <a:lnTo>
                    <a:pt x="86448" y="27647"/>
                  </a:lnTo>
                  <a:lnTo>
                    <a:pt x="84251" y="29629"/>
                  </a:lnTo>
                  <a:lnTo>
                    <a:pt x="82905" y="30988"/>
                  </a:lnTo>
                  <a:lnTo>
                    <a:pt x="81445" y="32131"/>
                  </a:lnTo>
                  <a:lnTo>
                    <a:pt x="78308" y="35052"/>
                  </a:lnTo>
                  <a:lnTo>
                    <a:pt x="76746" y="36195"/>
                  </a:lnTo>
                  <a:lnTo>
                    <a:pt x="75501" y="37338"/>
                  </a:lnTo>
                  <a:lnTo>
                    <a:pt x="74244" y="38379"/>
                  </a:lnTo>
                  <a:lnTo>
                    <a:pt x="72885" y="39420"/>
                  </a:lnTo>
                  <a:lnTo>
                    <a:pt x="70497" y="41402"/>
                  </a:lnTo>
                  <a:lnTo>
                    <a:pt x="69443" y="42125"/>
                  </a:lnTo>
                  <a:lnTo>
                    <a:pt x="68618" y="42862"/>
                  </a:lnTo>
                  <a:lnTo>
                    <a:pt x="67360" y="43802"/>
                  </a:lnTo>
                  <a:lnTo>
                    <a:pt x="65697" y="44945"/>
                  </a:lnTo>
                  <a:lnTo>
                    <a:pt x="65074" y="45567"/>
                  </a:lnTo>
                  <a:lnTo>
                    <a:pt x="64757" y="46304"/>
                  </a:lnTo>
                  <a:lnTo>
                    <a:pt x="0" y="297243"/>
                  </a:lnTo>
                  <a:lnTo>
                    <a:pt x="939" y="295897"/>
                  </a:lnTo>
                  <a:lnTo>
                    <a:pt x="2603" y="294754"/>
                  </a:lnTo>
                  <a:lnTo>
                    <a:pt x="3759" y="293814"/>
                  </a:lnTo>
                  <a:lnTo>
                    <a:pt x="4902" y="292976"/>
                  </a:lnTo>
                  <a:lnTo>
                    <a:pt x="6883" y="291414"/>
                  </a:lnTo>
                  <a:lnTo>
                    <a:pt x="8128" y="290372"/>
                  </a:lnTo>
                  <a:lnTo>
                    <a:pt x="9588" y="289229"/>
                  </a:lnTo>
                  <a:lnTo>
                    <a:pt x="12103" y="287147"/>
                  </a:lnTo>
                  <a:lnTo>
                    <a:pt x="13449" y="285889"/>
                  </a:lnTo>
                  <a:lnTo>
                    <a:pt x="15328" y="284327"/>
                  </a:lnTo>
                  <a:lnTo>
                    <a:pt x="16687" y="283083"/>
                  </a:lnTo>
                  <a:lnTo>
                    <a:pt x="18148" y="281940"/>
                  </a:lnTo>
                  <a:lnTo>
                    <a:pt x="19494" y="280581"/>
                  </a:lnTo>
                  <a:lnTo>
                    <a:pt x="23050" y="277355"/>
                  </a:lnTo>
                  <a:lnTo>
                    <a:pt x="24511" y="275996"/>
                  </a:lnTo>
                  <a:lnTo>
                    <a:pt x="25857" y="274637"/>
                  </a:lnTo>
                  <a:lnTo>
                    <a:pt x="28257" y="272148"/>
                  </a:lnTo>
                  <a:lnTo>
                    <a:pt x="30861" y="269544"/>
                  </a:lnTo>
                  <a:lnTo>
                    <a:pt x="35763" y="264223"/>
                  </a:lnTo>
                  <a:lnTo>
                    <a:pt x="37960" y="261620"/>
                  </a:lnTo>
                  <a:lnTo>
                    <a:pt x="39522" y="259638"/>
                  </a:lnTo>
                  <a:lnTo>
                    <a:pt x="40246" y="258597"/>
                  </a:lnTo>
                  <a:lnTo>
                    <a:pt x="40982" y="257657"/>
                  </a:lnTo>
                  <a:lnTo>
                    <a:pt x="41821" y="256730"/>
                  </a:lnTo>
                  <a:lnTo>
                    <a:pt x="42443" y="255790"/>
                  </a:lnTo>
                  <a:lnTo>
                    <a:pt x="43802" y="253911"/>
                  </a:lnTo>
                  <a:lnTo>
                    <a:pt x="44729" y="252349"/>
                  </a:lnTo>
                  <a:lnTo>
                    <a:pt x="45466" y="250888"/>
                  </a:lnTo>
                  <a:lnTo>
                    <a:pt x="110197" y="0"/>
                  </a:lnTo>
                  <a:close/>
                </a:path>
                <a:path w="2406650" h="874395">
                  <a:moveTo>
                    <a:pt x="1839760" y="1917"/>
                  </a:moveTo>
                  <a:lnTo>
                    <a:pt x="1839023" y="3594"/>
                  </a:lnTo>
                  <a:lnTo>
                    <a:pt x="1837778" y="5676"/>
                  </a:lnTo>
                  <a:lnTo>
                    <a:pt x="1837156" y="7645"/>
                  </a:lnTo>
                  <a:lnTo>
                    <a:pt x="1835696" y="13271"/>
                  </a:lnTo>
                  <a:lnTo>
                    <a:pt x="1835061" y="15354"/>
                  </a:lnTo>
                  <a:lnTo>
                    <a:pt x="1834654" y="16090"/>
                  </a:lnTo>
                  <a:lnTo>
                    <a:pt x="1833816" y="17754"/>
                  </a:lnTo>
                  <a:lnTo>
                    <a:pt x="1811921" y="26504"/>
                  </a:lnTo>
                  <a:lnTo>
                    <a:pt x="1811083" y="26708"/>
                  </a:lnTo>
                  <a:lnTo>
                    <a:pt x="1807286" y="27127"/>
                  </a:lnTo>
                  <a:lnTo>
                    <a:pt x="1804098" y="27444"/>
                  </a:lnTo>
                  <a:lnTo>
                    <a:pt x="1800440" y="27647"/>
                  </a:lnTo>
                  <a:lnTo>
                    <a:pt x="1786648" y="27990"/>
                  </a:lnTo>
                  <a:lnTo>
                    <a:pt x="1777263" y="27762"/>
                  </a:lnTo>
                  <a:lnTo>
                    <a:pt x="1771078" y="27127"/>
                  </a:lnTo>
                  <a:lnTo>
                    <a:pt x="1766658" y="26301"/>
                  </a:lnTo>
                  <a:lnTo>
                    <a:pt x="1761553" y="25146"/>
                  </a:lnTo>
                  <a:lnTo>
                    <a:pt x="1758111" y="23901"/>
                  </a:lnTo>
                  <a:lnTo>
                    <a:pt x="1752485" y="24104"/>
                  </a:lnTo>
                  <a:lnTo>
                    <a:pt x="1749247" y="24104"/>
                  </a:lnTo>
                  <a:lnTo>
                    <a:pt x="1745284" y="24739"/>
                  </a:lnTo>
                  <a:lnTo>
                    <a:pt x="1739963" y="25882"/>
                  </a:lnTo>
                  <a:lnTo>
                    <a:pt x="1736420" y="26708"/>
                  </a:lnTo>
                  <a:lnTo>
                    <a:pt x="1730057" y="28168"/>
                  </a:lnTo>
                  <a:lnTo>
                    <a:pt x="1727657" y="28905"/>
                  </a:lnTo>
                  <a:lnTo>
                    <a:pt x="1725472" y="29324"/>
                  </a:lnTo>
                  <a:lnTo>
                    <a:pt x="1723390" y="29946"/>
                  </a:lnTo>
                  <a:lnTo>
                    <a:pt x="1721510" y="30365"/>
                  </a:lnTo>
                  <a:lnTo>
                    <a:pt x="1720570" y="30670"/>
                  </a:lnTo>
                  <a:lnTo>
                    <a:pt x="1719732" y="30988"/>
                  </a:lnTo>
                  <a:lnTo>
                    <a:pt x="1718792" y="31191"/>
                  </a:lnTo>
                  <a:lnTo>
                    <a:pt x="1717128" y="31610"/>
                  </a:lnTo>
                  <a:lnTo>
                    <a:pt x="1714309" y="32550"/>
                  </a:lnTo>
                  <a:lnTo>
                    <a:pt x="1711706" y="33489"/>
                  </a:lnTo>
                  <a:lnTo>
                    <a:pt x="1710347" y="33896"/>
                  </a:lnTo>
                  <a:lnTo>
                    <a:pt x="1709204" y="34417"/>
                  </a:lnTo>
                  <a:lnTo>
                    <a:pt x="1708162" y="34836"/>
                  </a:lnTo>
                  <a:lnTo>
                    <a:pt x="1706905" y="35255"/>
                  </a:lnTo>
                  <a:lnTo>
                    <a:pt x="1706283" y="35674"/>
                  </a:lnTo>
                  <a:lnTo>
                    <a:pt x="1696478" y="42862"/>
                  </a:lnTo>
                  <a:lnTo>
                    <a:pt x="1696059" y="43281"/>
                  </a:lnTo>
                  <a:lnTo>
                    <a:pt x="1695018" y="44843"/>
                  </a:lnTo>
                  <a:lnTo>
                    <a:pt x="1694497" y="46189"/>
                  </a:lnTo>
                  <a:lnTo>
                    <a:pt x="1629740" y="297141"/>
                  </a:lnTo>
                  <a:lnTo>
                    <a:pt x="1630260" y="295897"/>
                  </a:lnTo>
                  <a:lnTo>
                    <a:pt x="1632775" y="292354"/>
                  </a:lnTo>
                  <a:lnTo>
                    <a:pt x="1634020" y="291109"/>
                  </a:lnTo>
                  <a:lnTo>
                    <a:pt x="1635683" y="289953"/>
                  </a:lnTo>
                  <a:lnTo>
                    <a:pt x="1645589" y="284962"/>
                  </a:lnTo>
                  <a:lnTo>
                    <a:pt x="1646847" y="284441"/>
                  </a:lnTo>
                  <a:lnTo>
                    <a:pt x="1649450" y="283502"/>
                  </a:lnTo>
                  <a:lnTo>
                    <a:pt x="1650911" y="283083"/>
                  </a:lnTo>
                  <a:lnTo>
                    <a:pt x="1652270" y="282663"/>
                  </a:lnTo>
                  <a:lnTo>
                    <a:pt x="1653832" y="282244"/>
                  </a:lnTo>
                  <a:lnTo>
                    <a:pt x="1655711" y="281622"/>
                  </a:lnTo>
                  <a:lnTo>
                    <a:pt x="1656854" y="281419"/>
                  </a:lnTo>
                  <a:lnTo>
                    <a:pt x="1658632" y="280898"/>
                  </a:lnTo>
                  <a:lnTo>
                    <a:pt x="1660512" y="280377"/>
                  </a:lnTo>
                  <a:lnTo>
                    <a:pt x="1662493" y="279958"/>
                  </a:lnTo>
                  <a:lnTo>
                    <a:pt x="1663433" y="279641"/>
                  </a:lnTo>
                  <a:lnTo>
                    <a:pt x="1664360" y="279438"/>
                  </a:lnTo>
                  <a:lnTo>
                    <a:pt x="1665414" y="279120"/>
                  </a:lnTo>
                  <a:lnTo>
                    <a:pt x="1668437" y="278396"/>
                  </a:lnTo>
                  <a:lnTo>
                    <a:pt x="1671764" y="277660"/>
                  </a:lnTo>
                  <a:lnTo>
                    <a:pt x="1675206" y="276834"/>
                  </a:lnTo>
                  <a:lnTo>
                    <a:pt x="1680527" y="275691"/>
                  </a:lnTo>
                  <a:lnTo>
                    <a:pt x="1684489" y="275056"/>
                  </a:lnTo>
                  <a:lnTo>
                    <a:pt x="1687614" y="275056"/>
                  </a:lnTo>
                  <a:lnTo>
                    <a:pt x="1693456" y="274853"/>
                  </a:lnTo>
                  <a:lnTo>
                    <a:pt x="1696796" y="276098"/>
                  </a:lnTo>
                  <a:lnTo>
                    <a:pt x="1702422" y="277355"/>
                  </a:lnTo>
                  <a:lnTo>
                    <a:pt x="1642046" y="511606"/>
                  </a:lnTo>
                  <a:lnTo>
                    <a:pt x="1642986" y="508927"/>
                  </a:lnTo>
                  <a:lnTo>
                    <a:pt x="1644027" y="506323"/>
                  </a:lnTo>
                  <a:lnTo>
                    <a:pt x="1645069" y="504024"/>
                  </a:lnTo>
                  <a:lnTo>
                    <a:pt x="1614728" y="621436"/>
                  </a:lnTo>
                  <a:lnTo>
                    <a:pt x="1616811" y="615149"/>
                  </a:lnTo>
                  <a:lnTo>
                    <a:pt x="1619504" y="609282"/>
                  </a:lnTo>
                  <a:lnTo>
                    <a:pt x="1622615" y="603631"/>
                  </a:lnTo>
                  <a:lnTo>
                    <a:pt x="1625993" y="597992"/>
                  </a:lnTo>
                  <a:lnTo>
                    <a:pt x="1611503" y="654354"/>
                  </a:lnTo>
                  <a:lnTo>
                    <a:pt x="1610448" y="658101"/>
                  </a:lnTo>
                  <a:lnTo>
                    <a:pt x="1608264" y="662889"/>
                  </a:lnTo>
                  <a:lnTo>
                    <a:pt x="1608264" y="666851"/>
                  </a:lnTo>
                  <a:lnTo>
                    <a:pt x="1609407" y="662368"/>
                  </a:lnTo>
                  <a:lnTo>
                    <a:pt x="1610868" y="658202"/>
                  </a:lnTo>
                  <a:lnTo>
                    <a:pt x="1612023" y="653834"/>
                  </a:lnTo>
                  <a:lnTo>
                    <a:pt x="1626400" y="597992"/>
                  </a:lnTo>
                  <a:lnTo>
                    <a:pt x="1626717" y="596747"/>
                  </a:lnTo>
                  <a:lnTo>
                    <a:pt x="1627352" y="595807"/>
                  </a:lnTo>
                  <a:lnTo>
                    <a:pt x="1628597" y="593725"/>
                  </a:lnTo>
                  <a:lnTo>
                    <a:pt x="1633181" y="585698"/>
                  </a:lnTo>
                  <a:lnTo>
                    <a:pt x="1636941" y="581012"/>
                  </a:lnTo>
                  <a:lnTo>
                    <a:pt x="1645221" y="549046"/>
                  </a:lnTo>
                  <a:lnTo>
                    <a:pt x="1656803" y="504024"/>
                  </a:lnTo>
                  <a:lnTo>
                    <a:pt x="1664055" y="476008"/>
                  </a:lnTo>
                  <a:lnTo>
                    <a:pt x="1686369" y="459968"/>
                  </a:lnTo>
                  <a:lnTo>
                    <a:pt x="1688553" y="459028"/>
                  </a:lnTo>
                  <a:lnTo>
                    <a:pt x="1690954" y="458089"/>
                  </a:lnTo>
                  <a:lnTo>
                    <a:pt x="1693456" y="457365"/>
                  </a:lnTo>
                  <a:lnTo>
                    <a:pt x="1694599" y="456946"/>
                  </a:lnTo>
                  <a:lnTo>
                    <a:pt x="1697418" y="456006"/>
                  </a:lnTo>
                  <a:lnTo>
                    <a:pt x="1700339" y="455168"/>
                  </a:lnTo>
                  <a:lnTo>
                    <a:pt x="1703463" y="454240"/>
                  </a:lnTo>
                  <a:lnTo>
                    <a:pt x="1709724" y="452462"/>
                  </a:lnTo>
                  <a:lnTo>
                    <a:pt x="1716709" y="450380"/>
                  </a:lnTo>
                  <a:lnTo>
                    <a:pt x="1726717" y="446735"/>
                  </a:lnTo>
                  <a:lnTo>
                    <a:pt x="1730159" y="445376"/>
                  </a:lnTo>
                  <a:lnTo>
                    <a:pt x="1733715" y="444030"/>
                  </a:lnTo>
                  <a:lnTo>
                    <a:pt x="1737563" y="442366"/>
                  </a:lnTo>
                  <a:lnTo>
                    <a:pt x="1739023" y="441629"/>
                  </a:lnTo>
                  <a:lnTo>
                    <a:pt x="1741424" y="440588"/>
                  </a:lnTo>
                  <a:lnTo>
                    <a:pt x="1747888" y="437362"/>
                  </a:lnTo>
                  <a:lnTo>
                    <a:pt x="1748828" y="436740"/>
                  </a:lnTo>
                  <a:lnTo>
                    <a:pt x="1749666" y="436321"/>
                  </a:lnTo>
                  <a:lnTo>
                    <a:pt x="1794611" y="274853"/>
                  </a:lnTo>
                  <a:lnTo>
                    <a:pt x="1814868" y="196519"/>
                  </a:lnTo>
                  <a:lnTo>
                    <a:pt x="1818690" y="181724"/>
                  </a:lnTo>
                  <a:lnTo>
                    <a:pt x="1817865" y="182867"/>
                  </a:lnTo>
                  <a:lnTo>
                    <a:pt x="1817128" y="183489"/>
                  </a:lnTo>
                  <a:lnTo>
                    <a:pt x="1815566" y="184531"/>
                  </a:lnTo>
                  <a:lnTo>
                    <a:pt x="1814423" y="185369"/>
                  </a:lnTo>
                  <a:lnTo>
                    <a:pt x="1813687" y="185788"/>
                  </a:lnTo>
                  <a:lnTo>
                    <a:pt x="1812645" y="186309"/>
                  </a:lnTo>
                  <a:lnTo>
                    <a:pt x="1811705" y="186931"/>
                  </a:lnTo>
                  <a:lnTo>
                    <a:pt x="1810042" y="187769"/>
                  </a:lnTo>
                  <a:lnTo>
                    <a:pt x="1808264" y="188595"/>
                  </a:lnTo>
                  <a:lnTo>
                    <a:pt x="1806282" y="189636"/>
                  </a:lnTo>
                  <a:lnTo>
                    <a:pt x="1803882" y="190677"/>
                  </a:lnTo>
                  <a:lnTo>
                    <a:pt x="1799615" y="192659"/>
                  </a:lnTo>
                  <a:lnTo>
                    <a:pt x="1791690" y="195681"/>
                  </a:lnTo>
                  <a:lnTo>
                    <a:pt x="1789607" y="196519"/>
                  </a:lnTo>
                  <a:lnTo>
                    <a:pt x="1833041" y="27990"/>
                  </a:lnTo>
                  <a:lnTo>
                    <a:pt x="1839760" y="1917"/>
                  </a:lnTo>
                  <a:close/>
                </a:path>
                <a:path w="2406650" h="874395">
                  <a:moveTo>
                    <a:pt x="2406294" y="571017"/>
                  </a:moveTo>
                  <a:lnTo>
                    <a:pt x="2341435" y="822071"/>
                  </a:lnTo>
                  <a:lnTo>
                    <a:pt x="2340406" y="830300"/>
                  </a:lnTo>
                  <a:lnTo>
                    <a:pt x="2339810" y="841794"/>
                  </a:lnTo>
                  <a:lnTo>
                    <a:pt x="2338400" y="856386"/>
                  </a:lnTo>
                  <a:lnTo>
                    <a:pt x="2399728" y="622998"/>
                  </a:lnTo>
                  <a:lnTo>
                    <a:pt x="2405227" y="579310"/>
                  </a:lnTo>
                  <a:lnTo>
                    <a:pt x="2406294" y="571017"/>
                  </a:lnTo>
                  <a:close/>
                </a:path>
              </a:pathLst>
            </a:custGeom>
            <a:solidFill>
              <a:srgbClr val="9A0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5305" y="8149509"/>
              <a:ext cx="67049" cy="2520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06063" y="8124202"/>
              <a:ext cx="731520" cy="434975"/>
            </a:xfrm>
            <a:custGeom>
              <a:avLst/>
              <a:gdLst/>
              <a:ahLst/>
              <a:cxnLst/>
              <a:rect l="l" t="t" r="r" b="b"/>
              <a:pathLst>
                <a:path w="731520" h="434975">
                  <a:moveTo>
                    <a:pt x="85090" y="0"/>
                  </a:moveTo>
                  <a:lnTo>
                    <a:pt x="83934" y="4064"/>
                  </a:lnTo>
                  <a:lnTo>
                    <a:pt x="82169" y="8229"/>
                  </a:lnTo>
                  <a:lnTo>
                    <a:pt x="77685" y="15316"/>
                  </a:lnTo>
                  <a:lnTo>
                    <a:pt x="74650" y="21145"/>
                  </a:lnTo>
                  <a:lnTo>
                    <a:pt x="0" y="297929"/>
                  </a:lnTo>
                  <a:lnTo>
                    <a:pt x="2425" y="289750"/>
                  </a:lnTo>
                  <a:lnTo>
                    <a:pt x="5740" y="280974"/>
                  </a:lnTo>
                  <a:lnTo>
                    <a:pt x="9867" y="272084"/>
                  </a:lnTo>
                  <a:lnTo>
                    <a:pt x="17310" y="259181"/>
                  </a:lnTo>
                  <a:lnTo>
                    <a:pt x="19177" y="255016"/>
                  </a:lnTo>
                  <a:lnTo>
                    <a:pt x="85090" y="0"/>
                  </a:lnTo>
                  <a:close/>
                </a:path>
                <a:path w="731520" h="434975">
                  <a:moveTo>
                    <a:pt x="731494" y="178968"/>
                  </a:moveTo>
                  <a:lnTo>
                    <a:pt x="731075" y="174904"/>
                  </a:lnTo>
                  <a:lnTo>
                    <a:pt x="729627" y="165277"/>
                  </a:lnTo>
                  <a:lnTo>
                    <a:pt x="727786" y="156641"/>
                  </a:lnTo>
                  <a:lnTo>
                    <a:pt x="726465" y="149390"/>
                  </a:lnTo>
                  <a:lnTo>
                    <a:pt x="726592" y="143865"/>
                  </a:lnTo>
                  <a:lnTo>
                    <a:pt x="661835" y="394804"/>
                  </a:lnTo>
                  <a:lnTo>
                    <a:pt x="661708" y="400329"/>
                  </a:lnTo>
                  <a:lnTo>
                    <a:pt x="663028" y="407593"/>
                  </a:lnTo>
                  <a:lnTo>
                    <a:pt x="664870" y="416229"/>
                  </a:lnTo>
                  <a:lnTo>
                    <a:pt x="666318" y="425856"/>
                  </a:lnTo>
                  <a:lnTo>
                    <a:pt x="666737" y="432625"/>
                  </a:lnTo>
                  <a:lnTo>
                    <a:pt x="666216" y="434809"/>
                  </a:lnTo>
                  <a:lnTo>
                    <a:pt x="731494" y="181673"/>
                  </a:lnTo>
                  <a:lnTo>
                    <a:pt x="731494" y="178968"/>
                  </a:lnTo>
                  <a:close/>
                </a:path>
              </a:pathLst>
            </a:custGeom>
            <a:solidFill>
              <a:srgbClr val="9A0F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0073" y="8241596"/>
              <a:ext cx="74036" cy="2751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4584" y="7708548"/>
              <a:ext cx="69656" cy="2943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97" y="7309758"/>
              <a:ext cx="3955010" cy="255405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85023" y="2366431"/>
            <a:ext cx="3238500" cy="324802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180911" y="6392174"/>
            <a:ext cx="9178290" cy="3284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55" dirty="0">
                <a:solidFill>
                  <a:srgbClr val="BE1831"/>
                </a:solidFill>
                <a:latin typeface="Tahoma"/>
                <a:cs typeface="Tahoma"/>
              </a:rPr>
              <a:t>Г</a:t>
            </a:r>
            <a:r>
              <a:rPr sz="3200" b="1" spc="-225" dirty="0">
                <a:solidFill>
                  <a:srgbClr val="BE1831"/>
                </a:solidFill>
                <a:latin typeface="Tahoma"/>
                <a:cs typeface="Tahoma"/>
              </a:rPr>
              <a:t>Л</a:t>
            </a:r>
            <a:r>
              <a:rPr sz="3200" b="1" spc="-110" dirty="0">
                <a:solidFill>
                  <a:srgbClr val="BE1831"/>
                </a:solidFill>
                <a:latin typeface="Tahoma"/>
                <a:cs typeface="Tahoma"/>
              </a:rPr>
              <a:t>А</a:t>
            </a:r>
            <a:r>
              <a:rPr sz="3200" b="1" spc="-175" dirty="0">
                <a:solidFill>
                  <a:srgbClr val="BE1831"/>
                </a:solidFill>
                <a:latin typeface="Tahoma"/>
                <a:cs typeface="Tahoma"/>
              </a:rPr>
              <a:t>В</a:t>
            </a:r>
            <a:r>
              <a:rPr sz="3200" b="1" spc="-250" dirty="0">
                <a:solidFill>
                  <a:srgbClr val="BE1831"/>
                </a:solidFill>
                <a:latin typeface="Tahoma"/>
                <a:cs typeface="Tahoma"/>
              </a:rPr>
              <a:t>Н</a:t>
            </a:r>
            <a:r>
              <a:rPr sz="3200" b="1" spc="-110" dirty="0">
                <a:solidFill>
                  <a:srgbClr val="BE1831"/>
                </a:solidFill>
                <a:latin typeface="Tahoma"/>
                <a:cs typeface="Tahoma"/>
              </a:rPr>
              <a:t>А</a:t>
            </a:r>
            <a:r>
              <a:rPr sz="3200" b="1" spc="-290" dirty="0">
                <a:solidFill>
                  <a:srgbClr val="BE1831"/>
                </a:solidFill>
                <a:latin typeface="Tahoma"/>
                <a:cs typeface="Tahoma"/>
              </a:rPr>
              <a:t>Я</a:t>
            </a:r>
            <a:r>
              <a:rPr sz="3200" b="1" spc="-170" dirty="0">
                <a:solidFill>
                  <a:srgbClr val="BE1831"/>
                </a:solidFill>
                <a:latin typeface="Tahoma"/>
                <a:cs typeface="Tahoma"/>
              </a:rPr>
              <a:t> </a:t>
            </a:r>
            <a:r>
              <a:rPr sz="3200" b="1" spc="-280" dirty="0">
                <a:solidFill>
                  <a:srgbClr val="BE1831"/>
                </a:solidFill>
                <a:latin typeface="Tahoma"/>
                <a:cs typeface="Tahoma"/>
              </a:rPr>
              <a:t>Ц</a:t>
            </a:r>
            <a:r>
              <a:rPr sz="3200" b="1" spc="-180" dirty="0">
                <a:solidFill>
                  <a:srgbClr val="BE1831"/>
                </a:solidFill>
                <a:latin typeface="Tahoma"/>
                <a:cs typeface="Tahoma"/>
              </a:rPr>
              <a:t>Е</a:t>
            </a:r>
            <a:r>
              <a:rPr sz="3200" b="1" spc="-225" dirty="0">
                <a:solidFill>
                  <a:srgbClr val="BE1831"/>
                </a:solidFill>
                <a:latin typeface="Tahoma"/>
                <a:cs typeface="Tahoma"/>
              </a:rPr>
              <a:t>Л</a:t>
            </a:r>
            <a:r>
              <a:rPr sz="3200" b="1" spc="-195" dirty="0">
                <a:solidFill>
                  <a:srgbClr val="BE1831"/>
                </a:solidFill>
                <a:latin typeface="Tahoma"/>
                <a:cs typeface="Tahoma"/>
              </a:rPr>
              <a:t>Ь</a:t>
            </a:r>
            <a:r>
              <a:rPr sz="3200" b="1" spc="-170" dirty="0">
                <a:solidFill>
                  <a:srgbClr val="BE1831"/>
                </a:solidFill>
                <a:latin typeface="Tahoma"/>
                <a:cs typeface="Tahoma"/>
              </a:rPr>
              <a:t> </a:t>
            </a:r>
            <a:r>
              <a:rPr sz="3200" b="1" spc="-240" dirty="0">
                <a:solidFill>
                  <a:srgbClr val="BE1831"/>
                </a:solidFill>
                <a:latin typeface="Tahoma"/>
                <a:cs typeface="Tahoma"/>
              </a:rPr>
              <a:t>П</a:t>
            </a:r>
            <a:r>
              <a:rPr sz="3200" b="1" spc="-175" dirty="0">
                <a:solidFill>
                  <a:srgbClr val="BE1831"/>
                </a:solidFill>
                <a:latin typeface="Tahoma"/>
                <a:cs typeface="Tahoma"/>
              </a:rPr>
              <a:t>Р</a:t>
            </a:r>
            <a:r>
              <a:rPr sz="3200" b="1" spc="-340" dirty="0">
                <a:solidFill>
                  <a:srgbClr val="BE1831"/>
                </a:solidFill>
                <a:latin typeface="Tahoma"/>
                <a:cs typeface="Tahoma"/>
              </a:rPr>
              <a:t>О</a:t>
            </a:r>
            <a:r>
              <a:rPr sz="3200" b="1" spc="-180" dirty="0">
                <a:solidFill>
                  <a:srgbClr val="BE1831"/>
                </a:solidFill>
                <a:latin typeface="Tahoma"/>
                <a:cs typeface="Tahoma"/>
              </a:rPr>
              <a:t>Е</a:t>
            </a:r>
            <a:r>
              <a:rPr sz="3200" b="1" spc="-240" dirty="0">
                <a:solidFill>
                  <a:srgbClr val="BE1831"/>
                </a:solidFill>
                <a:latin typeface="Tahoma"/>
                <a:cs typeface="Tahoma"/>
              </a:rPr>
              <a:t>К</a:t>
            </a:r>
            <a:r>
              <a:rPr sz="3200" b="1" spc="-85" dirty="0">
                <a:solidFill>
                  <a:srgbClr val="BE1831"/>
                </a:solidFill>
                <a:latin typeface="Tahoma"/>
                <a:cs typeface="Tahoma"/>
              </a:rPr>
              <a:t>Т</a:t>
            </a:r>
            <a:r>
              <a:rPr sz="3200" b="1" spc="-110" dirty="0">
                <a:solidFill>
                  <a:srgbClr val="BE1831"/>
                </a:solidFill>
                <a:latin typeface="Tahoma"/>
                <a:cs typeface="Tahoma"/>
              </a:rPr>
              <a:t>А</a:t>
            </a:r>
            <a:r>
              <a:rPr sz="3200" b="1" spc="-254" dirty="0">
                <a:solidFill>
                  <a:srgbClr val="BE1831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ahoma"/>
              <a:cs typeface="Tahoma"/>
            </a:endParaRPr>
          </a:p>
          <a:p>
            <a:pPr marL="12700" marR="5080" indent="1785620">
              <a:lnSpc>
                <a:spcPct val="114399"/>
              </a:lnSpc>
            </a:pP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40" dirty="0">
                <a:solidFill>
                  <a:srgbClr val="1F202A"/>
                </a:solidFill>
                <a:latin typeface="Tahoma"/>
                <a:cs typeface="Tahoma"/>
              </a:rPr>
              <a:t>З</a:t>
            </a:r>
            <a:r>
              <a:rPr sz="3200" b="1" spc="-335" dirty="0">
                <a:solidFill>
                  <a:srgbClr val="1F202A"/>
                </a:solidFill>
                <a:latin typeface="Tahoma"/>
                <a:cs typeface="Tahoma"/>
              </a:rPr>
              <a:t>Д</a:t>
            </a:r>
            <a:r>
              <a:rPr sz="3200" b="1" spc="-110" dirty="0">
                <a:solidFill>
                  <a:srgbClr val="1F202A"/>
                </a:solidFill>
                <a:latin typeface="Tahoma"/>
                <a:cs typeface="Tahoma"/>
              </a:rPr>
              <a:t>А</a:t>
            </a:r>
            <a:r>
              <a:rPr sz="3200" b="1" spc="-85" dirty="0">
                <a:solidFill>
                  <a:srgbClr val="1F202A"/>
                </a:solidFill>
                <a:latin typeface="Tahoma"/>
                <a:cs typeface="Tahoma"/>
              </a:rPr>
              <a:t>Т</a:t>
            </a:r>
            <a:r>
              <a:rPr sz="3200" b="1" spc="-195" dirty="0">
                <a:solidFill>
                  <a:srgbClr val="1F202A"/>
                </a:solidFill>
                <a:latin typeface="Tahoma"/>
                <a:cs typeface="Tahoma"/>
              </a:rPr>
              <a:t>Ь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155" dirty="0">
                <a:solidFill>
                  <a:srgbClr val="1F202A"/>
                </a:solidFill>
                <a:latin typeface="Tahoma"/>
                <a:cs typeface="Tahoma"/>
              </a:rPr>
              <a:t>Г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РУ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ПП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У </a:t>
            </a:r>
            <a:r>
              <a:rPr sz="3200" b="1" spc="-295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r>
              <a:rPr sz="3200" b="1" spc="-135" dirty="0">
                <a:solidFill>
                  <a:srgbClr val="1F202A"/>
                </a:solidFill>
                <a:latin typeface="Tahoma"/>
                <a:cs typeface="Tahoma"/>
              </a:rPr>
              <a:t>З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95" dirty="0">
                <a:solidFill>
                  <a:srgbClr val="1F202A"/>
                </a:solidFill>
                <a:latin typeface="Tahoma"/>
                <a:cs typeface="Tahoma"/>
              </a:rPr>
              <a:t>ЧИ</a:t>
            </a: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</a:t>
            </a:r>
            <a:r>
              <a:rPr sz="3200" b="1" spc="-225" dirty="0">
                <a:solidFill>
                  <a:srgbClr val="1F202A"/>
                </a:solidFill>
                <a:latin typeface="Tahoma"/>
                <a:cs typeface="Tahoma"/>
              </a:rPr>
              <a:t>Л</a:t>
            </a:r>
            <a:r>
              <a:rPr sz="3200" b="1" spc="-65" dirty="0">
                <a:solidFill>
                  <a:srgbClr val="1F202A"/>
                </a:solidFill>
                <a:latin typeface="Tahoma"/>
                <a:cs typeface="Tahoma"/>
              </a:rPr>
              <a:t>А  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ВОЛОНТЕРОВ-МЕДИКОВ</a:t>
            </a:r>
            <a:r>
              <a:rPr sz="3200" b="1" spc="-15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85" dirty="0">
                <a:solidFill>
                  <a:srgbClr val="1F202A"/>
                </a:solidFill>
                <a:latin typeface="Tahoma"/>
                <a:cs typeface="Tahoma"/>
              </a:rPr>
              <a:t>ДЛЯ</a:t>
            </a:r>
            <a:r>
              <a:rPr sz="3200" b="1" spc="-145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ПОПУЛЯРИЗАЦИИ</a:t>
            </a:r>
            <a:endParaRPr sz="3200">
              <a:latin typeface="Tahoma"/>
              <a:cs typeface="Tahoma"/>
            </a:endParaRPr>
          </a:p>
          <a:p>
            <a:pPr marR="89535" algn="ctr">
              <a:lnSpc>
                <a:spcPct val="100000"/>
              </a:lnSpc>
              <a:spcBef>
                <a:spcPts val="555"/>
              </a:spcBef>
            </a:pPr>
            <a:r>
              <a:rPr sz="3200" b="1" spc="-335" dirty="0">
                <a:solidFill>
                  <a:srgbClr val="1F202A"/>
                </a:solidFill>
                <a:latin typeface="Tahoma"/>
                <a:cs typeface="Tahoma"/>
              </a:rPr>
              <a:t>Д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250" dirty="0">
                <a:solidFill>
                  <a:srgbClr val="1F202A"/>
                </a:solidFill>
                <a:latin typeface="Tahoma"/>
                <a:cs typeface="Tahoma"/>
              </a:rPr>
              <a:t>Н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</a:t>
            </a: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</a:t>
            </a:r>
            <a:r>
              <a:rPr sz="3200" b="1" spc="-85" dirty="0">
                <a:solidFill>
                  <a:srgbClr val="1F202A"/>
                </a:solidFill>
                <a:latin typeface="Tahoma"/>
                <a:cs typeface="Tahoma"/>
              </a:rPr>
              <a:t>Т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В</a:t>
            </a:r>
            <a:r>
              <a:rPr sz="3200" b="1" spc="-105" dirty="0">
                <a:solidFill>
                  <a:srgbClr val="1F202A"/>
                </a:solidFill>
                <a:latin typeface="Tahoma"/>
                <a:cs typeface="Tahoma"/>
              </a:rPr>
              <a:t>А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К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</a:t>
            </a:r>
            <a:r>
              <a:rPr sz="3200" b="1" spc="-85" dirty="0">
                <a:solidFill>
                  <a:srgbClr val="1F202A"/>
                </a:solidFill>
                <a:latin typeface="Tahoma"/>
                <a:cs typeface="Tahoma"/>
              </a:rPr>
              <a:t>Т</a:t>
            </a:r>
            <a:r>
              <a:rPr sz="3200" b="1" spc="-250" dirty="0">
                <a:solidFill>
                  <a:srgbClr val="1F202A"/>
                </a:solidFill>
                <a:latin typeface="Tahoma"/>
                <a:cs typeface="Tahoma"/>
              </a:rPr>
              <a:t>Н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55" dirty="0">
                <a:solidFill>
                  <a:srgbClr val="1F202A"/>
                </a:solidFill>
                <a:latin typeface="Tahoma"/>
                <a:cs typeface="Tahoma"/>
              </a:rPr>
              <a:t>Г</a:t>
            </a:r>
            <a:r>
              <a:rPr sz="3200" b="1" spc="-335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60" dirty="0">
                <a:solidFill>
                  <a:srgbClr val="1F202A"/>
                </a:solidFill>
                <a:latin typeface="Tahoma"/>
                <a:cs typeface="Tahoma"/>
              </a:rPr>
              <a:t>М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40" dirty="0">
                <a:solidFill>
                  <a:srgbClr val="1F202A"/>
                </a:solidFill>
                <a:latin typeface="Tahoma"/>
                <a:cs typeface="Tahoma"/>
              </a:rPr>
              <a:t>З</a:t>
            </a:r>
            <a:r>
              <a:rPr sz="3200" b="1" spc="-155" dirty="0">
                <a:solidFill>
                  <a:srgbClr val="1F202A"/>
                </a:solidFill>
                <a:latin typeface="Tahoma"/>
                <a:cs typeface="Tahoma"/>
              </a:rPr>
              <a:t>Г</a:t>
            </a:r>
            <a:r>
              <a:rPr sz="3200" b="1" spc="-105" dirty="0">
                <a:solidFill>
                  <a:srgbClr val="1F202A"/>
                </a:solidFill>
                <a:latin typeface="Tahoma"/>
                <a:cs typeface="Tahoma"/>
              </a:rPr>
              <a:t>А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3200" b="1" spc="-290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П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240" dirty="0">
                <a:solidFill>
                  <a:srgbClr val="1F202A"/>
                </a:solidFill>
                <a:latin typeface="Tahoma"/>
                <a:cs typeface="Tahoma"/>
              </a:rPr>
              <a:t>П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225" dirty="0">
                <a:solidFill>
                  <a:srgbClr val="1F202A"/>
                </a:solidFill>
                <a:latin typeface="Tahoma"/>
                <a:cs typeface="Tahoma"/>
              </a:rPr>
              <a:t>Л</a:t>
            </a:r>
            <a:r>
              <a:rPr sz="3200" b="1" spc="-250" dirty="0">
                <a:solidFill>
                  <a:srgbClr val="1F202A"/>
                </a:solidFill>
                <a:latin typeface="Tahoma"/>
                <a:cs typeface="Tahoma"/>
              </a:rPr>
              <a:t>Н</a:t>
            </a:r>
            <a:r>
              <a:rPr sz="3200" b="1" spc="-180" dirty="0">
                <a:solidFill>
                  <a:srgbClr val="1F202A"/>
                </a:solidFill>
                <a:latin typeface="Tahoma"/>
                <a:cs typeface="Tahoma"/>
              </a:rPr>
              <a:t>Е</a:t>
            </a:r>
            <a:r>
              <a:rPr sz="3200" b="1" spc="-250" dirty="0">
                <a:solidFill>
                  <a:srgbClr val="1F202A"/>
                </a:solidFill>
                <a:latin typeface="Tahoma"/>
                <a:cs typeface="Tahoma"/>
              </a:rPr>
              <a:t>Н</a:t>
            </a:r>
            <a:r>
              <a:rPr sz="3200" b="1" spc="-295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r>
              <a:rPr sz="3200" b="1" spc="-290" dirty="0">
                <a:solidFill>
                  <a:srgbClr val="1F202A"/>
                </a:solidFill>
                <a:latin typeface="Tahoma"/>
                <a:cs typeface="Tahoma"/>
              </a:rPr>
              <a:t>Я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</a:t>
            </a:r>
            <a:r>
              <a:rPr sz="3200" b="1" spc="-180" dirty="0">
                <a:solidFill>
                  <a:srgbClr val="1F202A"/>
                </a:solidFill>
                <a:latin typeface="Tahoma"/>
                <a:cs typeface="Tahoma"/>
              </a:rPr>
              <a:t>Е</a:t>
            </a:r>
            <a:r>
              <a:rPr sz="3200" b="1" spc="-155" dirty="0">
                <a:solidFill>
                  <a:srgbClr val="1F202A"/>
                </a:solidFill>
                <a:latin typeface="Tahoma"/>
                <a:cs typeface="Tahoma"/>
              </a:rPr>
              <a:t>Г</a:t>
            </a:r>
            <a:r>
              <a:rPr sz="3200" b="1" spc="-295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</a:t>
            </a:r>
            <a:r>
              <a:rPr sz="3200" b="1" spc="-85" dirty="0">
                <a:solidFill>
                  <a:srgbClr val="1F202A"/>
                </a:solidFill>
                <a:latin typeface="Tahoma"/>
                <a:cs typeface="Tahoma"/>
              </a:rPr>
              <a:t>Т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</a:t>
            </a:r>
            <a:r>
              <a:rPr sz="3200" b="1" spc="-105" dirty="0">
                <a:solidFill>
                  <a:srgbClr val="1F202A"/>
                </a:solidFill>
                <a:latin typeface="Tahoma"/>
                <a:cs typeface="Tahoma"/>
              </a:rPr>
              <a:t>А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 </a:t>
            </a:r>
            <a:r>
              <a:rPr sz="3200" b="1" spc="-335" dirty="0">
                <a:solidFill>
                  <a:srgbClr val="1F202A"/>
                </a:solidFill>
                <a:latin typeface="Tahoma"/>
                <a:cs typeface="Tahoma"/>
              </a:rPr>
              <a:t>Д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250" dirty="0">
                <a:solidFill>
                  <a:srgbClr val="1F202A"/>
                </a:solidFill>
                <a:latin typeface="Tahoma"/>
                <a:cs typeface="Tahoma"/>
              </a:rPr>
              <a:t>Н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170" dirty="0">
                <a:solidFill>
                  <a:srgbClr val="1F202A"/>
                </a:solidFill>
                <a:latin typeface="Tahoma"/>
                <a:cs typeface="Tahoma"/>
              </a:rPr>
              <a:t>В </a:t>
            </a:r>
            <a:r>
              <a:rPr sz="3200" b="1" spc="-175" dirty="0">
                <a:solidFill>
                  <a:srgbClr val="1F202A"/>
                </a:solidFill>
                <a:latin typeface="Tahoma"/>
                <a:cs typeface="Tahoma"/>
              </a:rPr>
              <a:t>Р</a:t>
            </a:r>
            <a:r>
              <a:rPr sz="3200" b="1" spc="-340" dirty="0">
                <a:solidFill>
                  <a:srgbClr val="1F202A"/>
                </a:solidFill>
                <a:latin typeface="Tahoma"/>
                <a:cs typeface="Tahoma"/>
              </a:rPr>
              <a:t>О</a:t>
            </a:r>
            <a:r>
              <a:rPr sz="3200" b="1" spc="-60" dirty="0">
                <a:solidFill>
                  <a:srgbClr val="1F202A"/>
                </a:solidFill>
                <a:latin typeface="Tahoma"/>
                <a:cs typeface="Tahoma"/>
              </a:rPr>
              <a:t>СС</a:t>
            </a:r>
            <a:r>
              <a:rPr sz="3200" b="1" spc="-295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r>
              <a:rPr sz="3200" b="1" spc="-290" dirty="0">
                <a:solidFill>
                  <a:srgbClr val="1F202A"/>
                </a:solidFill>
                <a:latin typeface="Tahoma"/>
                <a:cs typeface="Tahoma"/>
              </a:rPr>
              <a:t>И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4220" y="334607"/>
            <a:ext cx="8099425" cy="17087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5400" marR="18415" indent="635">
              <a:lnSpc>
                <a:spcPts val="3140"/>
              </a:lnSpc>
              <a:spcBef>
                <a:spcPts val="785"/>
              </a:spcBef>
              <a:tabLst>
                <a:tab pos="950594" algn="l"/>
              </a:tabLst>
            </a:pPr>
            <a:r>
              <a:rPr sz="3200" b="1" spc="-275" dirty="0">
                <a:solidFill>
                  <a:srgbClr val="1F202A"/>
                </a:solidFill>
                <a:latin typeface="Arial"/>
                <a:cs typeface="Arial"/>
              </a:rPr>
              <a:t>С</a:t>
            </a:r>
            <a:r>
              <a:rPr sz="3200" b="1" spc="-9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155" dirty="0">
                <a:solidFill>
                  <a:srgbClr val="1F202A"/>
                </a:solidFill>
                <a:latin typeface="Arial"/>
                <a:cs typeface="Arial"/>
              </a:rPr>
              <a:t>Ц</a:t>
            </a:r>
            <a:r>
              <a:rPr sz="3200" b="1" spc="-350" dirty="0">
                <a:solidFill>
                  <a:srgbClr val="1F202A"/>
                </a:solidFill>
                <a:latin typeface="Arial"/>
                <a:cs typeface="Arial"/>
              </a:rPr>
              <a:t>Е</a:t>
            </a:r>
            <a:r>
              <a:rPr sz="3200" b="1" spc="130" dirty="0">
                <a:solidFill>
                  <a:srgbClr val="1F202A"/>
                </a:solidFill>
                <a:latin typeface="Arial"/>
                <a:cs typeface="Arial"/>
              </a:rPr>
              <a:t>Л</a:t>
            </a:r>
            <a:r>
              <a:rPr sz="3200" b="1" spc="-265" dirty="0">
                <a:solidFill>
                  <a:srgbClr val="1F202A"/>
                </a:solidFill>
                <a:latin typeface="Arial"/>
                <a:cs typeface="Arial"/>
              </a:rPr>
              <a:t>Ь</a:t>
            </a:r>
            <a:r>
              <a:rPr sz="3200" b="1" spc="120" dirty="0">
                <a:solidFill>
                  <a:srgbClr val="1F202A"/>
                </a:solidFill>
                <a:latin typeface="Arial"/>
                <a:cs typeface="Arial"/>
              </a:rPr>
              <a:t>Ю</a:t>
            </a:r>
            <a:r>
              <a:rPr sz="3200" b="1" spc="-9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1F202A"/>
                </a:solidFill>
                <a:latin typeface="Arial"/>
                <a:cs typeface="Arial"/>
              </a:rPr>
              <a:t>П</a:t>
            </a:r>
            <a:r>
              <a:rPr sz="3200" b="1" spc="50" dirty="0">
                <a:solidFill>
                  <a:srgbClr val="1F202A"/>
                </a:solidFill>
                <a:latin typeface="Arial"/>
                <a:cs typeface="Arial"/>
              </a:rPr>
              <a:t>О</a:t>
            </a:r>
            <a:r>
              <a:rPr sz="3200" b="1" spc="75" dirty="0">
                <a:solidFill>
                  <a:srgbClr val="1F202A"/>
                </a:solidFill>
                <a:latin typeface="Arial"/>
                <a:cs typeface="Arial"/>
              </a:rPr>
              <a:t>П</a:t>
            </a:r>
            <a:r>
              <a:rPr sz="3200" b="1" spc="50" dirty="0">
                <a:solidFill>
                  <a:srgbClr val="1F202A"/>
                </a:solidFill>
                <a:latin typeface="Arial"/>
                <a:cs typeface="Arial"/>
              </a:rPr>
              <a:t>О</a:t>
            </a:r>
            <a:r>
              <a:rPr sz="3200" b="1" spc="130" dirty="0">
                <a:solidFill>
                  <a:srgbClr val="1F202A"/>
                </a:solidFill>
                <a:latin typeface="Arial"/>
                <a:cs typeface="Arial"/>
              </a:rPr>
              <a:t>ЛН</a:t>
            </a:r>
            <a:r>
              <a:rPr sz="3200" b="1" spc="325" dirty="0">
                <a:solidFill>
                  <a:srgbClr val="1F202A"/>
                </a:solidFill>
                <a:latin typeface="Arial"/>
                <a:cs typeface="Arial"/>
              </a:rPr>
              <a:t>И</a:t>
            </a:r>
            <a:r>
              <a:rPr sz="3200" b="1" spc="-110" dirty="0">
                <a:solidFill>
                  <a:srgbClr val="1F202A"/>
                </a:solidFill>
                <a:latin typeface="Arial"/>
                <a:cs typeface="Arial"/>
              </a:rPr>
              <a:t>Т</a:t>
            </a:r>
            <a:r>
              <a:rPr sz="3200" b="1" spc="-260" dirty="0">
                <a:solidFill>
                  <a:srgbClr val="1F202A"/>
                </a:solidFill>
                <a:latin typeface="Arial"/>
                <a:cs typeface="Arial"/>
              </a:rPr>
              <a:t>Ь</a:t>
            </a:r>
            <a:r>
              <a:rPr sz="3200" b="1" spc="-9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-265" dirty="0">
                <a:solidFill>
                  <a:srgbClr val="1F202A"/>
                </a:solidFill>
                <a:latin typeface="Arial"/>
                <a:cs typeface="Arial"/>
              </a:rPr>
              <a:t>Б</a:t>
            </a:r>
            <a:r>
              <a:rPr sz="3200" b="1" spc="-110" dirty="0">
                <a:solidFill>
                  <a:srgbClr val="1F202A"/>
                </a:solidFill>
                <a:latin typeface="Arial"/>
                <a:cs typeface="Arial"/>
              </a:rPr>
              <a:t>А</a:t>
            </a:r>
            <a:r>
              <a:rPr sz="3200" b="1" spc="60" dirty="0">
                <a:solidFill>
                  <a:srgbClr val="1F202A"/>
                </a:solidFill>
                <a:latin typeface="Arial"/>
                <a:cs typeface="Arial"/>
              </a:rPr>
              <a:t>З</a:t>
            </a:r>
            <a:r>
              <a:rPr sz="3200" b="1" spc="130" dirty="0">
                <a:solidFill>
                  <a:srgbClr val="1F202A"/>
                </a:solidFill>
                <a:latin typeface="Arial"/>
                <a:cs typeface="Arial"/>
              </a:rPr>
              <a:t>У</a:t>
            </a:r>
            <a:r>
              <a:rPr sz="3200" b="1" spc="-9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1F202A"/>
                </a:solidFill>
                <a:latin typeface="Arial"/>
                <a:cs typeface="Arial"/>
              </a:rPr>
              <a:t>Р</a:t>
            </a:r>
            <a:r>
              <a:rPr sz="3200" b="1" spc="-350" dirty="0">
                <a:solidFill>
                  <a:srgbClr val="1F202A"/>
                </a:solidFill>
                <a:latin typeface="Arial"/>
                <a:cs typeface="Arial"/>
              </a:rPr>
              <a:t>Е</a:t>
            </a:r>
            <a:r>
              <a:rPr sz="3200" b="1" spc="-25" dirty="0">
                <a:solidFill>
                  <a:srgbClr val="1F202A"/>
                </a:solidFill>
                <a:latin typeface="Arial"/>
                <a:cs typeface="Arial"/>
              </a:rPr>
              <a:t>Г</a:t>
            </a:r>
            <a:r>
              <a:rPr sz="3200" b="1" spc="325" dirty="0">
                <a:solidFill>
                  <a:srgbClr val="1F202A"/>
                </a:solidFill>
                <a:latin typeface="Arial"/>
                <a:cs typeface="Arial"/>
              </a:rPr>
              <a:t>И</a:t>
            </a:r>
            <a:r>
              <a:rPr sz="3200" b="1" spc="-280" dirty="0">
                <a:solidFill>
                  <a:srgbClr val="1F202A"/>
                </a:solidFill>
                <a:latin typeface="Arial"/>
                <a:cs typeface="Arial"/>
              </a:rPr>
              <a:t>С</a:t>
            </a:r>
            <a:r>
              <a:rPr sz="3200" b="1" spc="-110" dirty="0">
                <a:solidFill>
                  <a:srgbClr val="1F202A"/>
                </a:solidFill>
                <a:latin typeface="Arial"/>
                <a:cs typeface="Arial"/>
              </a:rPr>
              <a:t>Т</a:t>
            </a:r>
            <a:r>
              <a:rPr sz="3200" b="1" spc="-135" dirty="0">
                <a:solidFill>
                  <a:srgbClr val="1F202A"/>
                </a:solidFill>
                <a:latin typeface="Arial"/>
                <a:cs typeface="Arial"/>
              </a:rPr>
              <a:t>Р</a:t>
            </a:r>
            <a:r>
              <a:rPr sz="3200" b="1" spc="-65" dirty="0">
                <a:solidFill>
                  <a:srgbClr val="1F202A"/>
                </a:solidFill>
                <a:latin typeface="Arial"/>
                <a:cs typeface="Arial"/>
              </a:rPr>
              <a:t>А  </a:t>
            </a:r>
            <a:r>
              <a:rPr sz="4800" b="1" spc="-375" baseline="-54687" dirty="0">
                <a:solidFill>
                  <a:srgbClr val="1F202A"/>
                </a:solidFill>
                <a:latin typeface="Arial"/>
                <a:cs typeface="Arial"/>
              </a:rPr>
              <a:t>БЫ	</a:t>
            </a:r>
            <a:r>
              <a:rPr sz="3200" b="1" spc="20" dirty="0">
                <a:solidFill>
                  <a:srgbClr val="1F202A"/>
                </a:solidFill>
                <a:latin typeface="Arial"/>
                <a:cs typeface="Arial"/>
              </a:rPr>
              <a:t>ДОНОРОВ</a:t>
            </a:r>
            <a:r>
              <a:rPr sz="3200" b="1" spc="-95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1F202A"/>
                </a:solidFill>
                <a:latin typeface="Arial"/>
                <a:cs typeface="Arial"/>
              </a:rPr>
              <a:t>КОСТНОГО</a:t>
            </a:r>
            <a:r>
              <a:rPr sz="3200" b="1" spc="-95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1F202A"/>
                </a:solidFill>
                <a:latin typeface="Arial"/>
                <a:cs typeface="Arial"/>
              </a:rPr>
              <a:t>МОЗГА</a:t>
            </a:r>
            <a:r>
              <a:rPr sz="3200" b="1" spc="75" dirty="0">
                <a:solidFill>
                  <a:srgbClr val="1F202A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742315" marR="17780" indent="-90170">
              <a:lnSpc>
                <a:spcPct val="81700"/>
              </a:lnSpc>
              <a:spcBef>
                <a:spcPts val="10"/>
              </a:spcBef>
            </a:pPr>
            <a:r>
              <a:rPr sz="3200" b="1" spc="95" dirty="0">
                <a:solidFill>
                  <a:srgbClr val="1F202A"/>
                </a:solidFill>
                <a:latin typeface="Arial"/>
                <a:cs typeface="Arial"/>
              </a:rPr>
              <a:t>ЛО</a:t>
            </a:r>
            <a:r>
              <a:rPr sz="3200" b="1" spc="-12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25" dirty="0">
                <a:solidFill>
                  <a:srgbClr val="1F202A"/>
                </a:solidFill>
                <a:latin typeface="Arial"/>
                <a:cs typeface="Arial"/>
              </a:rPr>
              <a:t>ПРИНЯТО</a:t>
            </a:r>
            <a:r>
              <a:rPr sz="3200" b="1" spc="-114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-70" dirty="0">
                <a:solidFill>
                  <a:srgbClr val="1F202A"/>
                </a:solidFill>
                <a:latin typeface="Arial"/>
                <a:cs typeface="Arial"/>
              </a:rPr>
              <a:t>РЕШЕНИЕ</a:t>
            </a:r>
            <a:r>
              <a:rPr sz="3200" b="1" spc="-120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1F202A"/>
                </a:solidFill>
                <a:latin typeface="Arial"/>
                <a:cs typeface="Arial"/>
              </a:rPr>
              <a:t>ЗАПУСТИТЬ </a:t>
            </a:r>
            <a:r>
              <a:rPr sz="3200" b="1" spc="-869" dirty="0">
                <a:solidFill>
                  <a:srgbClr val="1F202A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BE1831"/>
                </a:solidFill>
                <a:latin typeface="Arial"/>
                <a:cs typeface="Arial"/>
              </a:rPr>
              <a:t>ПРОЕКТ</a:t>
            </a:r>
            <a:r>
              <a:rPr sz="3200" b="1" spc="-100" dirty="0">
                <a:solidFill>
                  <a:srgbClr val="BE1831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BE1831"/>
                </a:solidFill>
                <a:latin typeface="Calibri"/>
                <a:cs typeface="Calibri"/>
              </a:rPr>
              <a:t>#</a:t>
            </a:r>
            <a:r>
              <a:rPr sz="3200" b="1" spc="60" dirty="0">
                <a:solidFill>
                  <a:srgbClr val="BE1831"/>
                </a:solidFill>
                <a:latin typeface="Arial"/>
                <a:cs typeface="Arial"/>
              </a:rPr>
              <a:t>ЖИЗНЬВТВОИХРУКАХ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96301"/>
            <a:ext cx="18288000" cy="1790700"/>
          </a:xfrm>
          <a:custGeom>
            <a:avLst/>
            <a:gdLst/>
            <a:ahLst/>
            <a:cxnLst/>
            <a:rect l="l" t="t" r="r" b="b"/>
            <a:pathLst>
              <a:path w="18288000" h="1790700">
                <a:moveTo>
                  <a:pt x="18287998" y="1790698"/>
                </a:moveTo>
                <a:lnTo>
                  <a:pt x="0" y="179069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698"/>
                </a:lnTo>
                <a:close/>
              </a:path>
            </a:pathLst>
          </a:custGeom>
          <a:solidFill>
            <a:srgbClr val="BE1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01081" y="3797721"/>
            <a:ext cx="71120" cy="389890"/>
            <a:chOff x="1701081" y="3797721"/>
            <a:chExt cx="71120" cy="389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081" y="4116313"/>
              <a:ext cx="70798" cy="707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1081" y="3797721"/>
              <a:ext cx="71120" cy="295275"/>
            </a:xfrm>
            <a:custGeom>
              <a:avLst/>
              <a:gdLst/>
              <a:ahLst/>
              <a:cxnLst/>
              <a:rect l="l" t="t" r="r" b="b"/>
              <a:pathLst>
                <a:path w="71119" h="295275">
                  <a:moveTo>
                    <a:pt x="35399" y="294993"/>
                  </a:moveTo>
                  <a:lnTo>
                    <a:pt x="21619" y="292211"/>
                  </a:lnTo>
                  <a:lnTo>
                    <a:pt x="10367" y="284625"/>
                  </a:lnTo>
                  <a:lnTo>
                    <a:pt x="2781" y="273373"/>
                  </a:lnTo>
                  <a:lnTo>
                    <a:pt x="0" y="259593"/>
                  </a:lnTo>
                  <a:lnTo>
                    <a:pt x="0" y="35399"/>
                  </a:lnTo>
                  <a:lnTo>
                    <a:pt x="2781" y="21619"/>
                  </a:lnTo>
                  <a:lnTo>
                    <a:pt x="10367" y="10367"/>
                  </a:lnTo>
                  <a:lnTo>
                    <a:pt x="21619" y="2781"/>
                  </a:lnTo>
                  <a:lnTo>
                    <a:pt x="35399" y="0"/>
                  </a:lnTo>
                  <a:lnTo>
                    <a:pt x="49173" y="2781"/>
                  </a:lnTo>
                  <a:lnTo>
                    <a:pt x="60426" y="10367"/>
                  </a:lnTo>
                  <a:lnTo>
                    <a:pt x="68015" y="21619"/>
                  </a:lnTo>
                  <a:lnTo>
                    <a:pt x="70798" y="35399"/>
                  </a:lnTo>
                  <a:lnTo>
                    <a:pt x="70798" y="259593"/>
                  </a:lnTo>
                  <a:lnTo>
                    <a:pt x="68015" y="273373"/>
                  </a:lnTo>
                  <a:lnTo>
                    <a:pt x="60426" y="284625"/>
                  </a:lnTo>
                  <a:lnTo>
                    <a:pt x="49173" y="292211"/>
                  </a:lnTo>
                  <a:lnTo>
                    <a:pt x="35399" y="294993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701081" y="4840646"/>
            <a:ext cx="71120" cy="389890"/>
            <a:chOff x="1701081" y="4840646"/>
            <a:chExt cx="71120" cy="3898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081" y="5159238"/>
              <a:ext cx="70798" cy="707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01081" y="4840646"/>
              <a:ext cx="71120" cy="295275"/>
            </a:xfrm>
            <a:custGeom>
              <a:avLst/>
              <a:gdLst/>
              <a:ahLst/>
              <a:cxnLst/>
              <a:rect l="l" t="t" r="r" b="b"/>
              <a:pathLst>
                <a:path w="71119" h="295275">
                  <a:moveTo>
                    <a:pt x="35399" y="294993"/>
                  </a:moveTo>
                  <a:lnTo>
                    <a:pt x="21619" y="292211"/>
                  </a:lnTo>
                  <a:lnTo>
                    <a:pt x="10367" y="284625"/>
                  </a:lnTo>
                  <a:lnTo>
                    <a:pt x="2781" y="273373"/>
                  </a:lnTo>
                  <a:lnTo>
                    <a:pt x="0" y="259593"/>
                  </a:lnTo>
                  <a:lnTo>
                    <a:pt x="0" y="35399"/>
                  </a:lnTo>
                  <a:lnTo>
                    <a:pt x="2781" y="21619"/>
                  </a:lnTo>
                  <a:lnTo>
                    <a:pt x="10367" y="10367"/>
                  </a:lnTo>
                  <a:lnTo>
                    <a:pt x="21619" y="2781"/>
                  </a:lnTo>
                  <a:lnTo>
                    <a:pt x="35399" y="0"/>
                  </a:lnTo>
                  <a:lnTo>
                    <a:pt x="49173" y="2781"/>
                  </a:lnTo>
                  <a:lnTo>
                    <a:pt x="60426" y="10367"/>
                  </a:lnTo>
                  <a:lnTo>
                    <a:pt x="68015" y="21619"/>
                  </a:lnTo>
                  <a:lnTo>
                    <a:pt x="70798" y="35399"/>
                  </a:lnTo>
                  <a:lnTo>
                    <a:pt x="70798" y="259593"/>
                  </a:lnTo>
                  <a:lnTo>
                    <a:pt x="68015" y="273373"/>
                  </a:lnTo>
                  <a:lnTo>
                    <a:pt x="60426" y="284625"/>
                  </a:lnTo>
                  <a:lnTo>
                    <a:pt x="49173" y="292211"/>
                  </a:lnTo>
                  <a:lnTo>
                    <a:pt x="35399" y="294993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01081" y="5872040"/>
            <a:ext cx="71120" cy="389890"/>
            <a:chOff x="1701081" y="5872040"/>
            <a:chExt cx="71120" cy="3898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081" y="6190632"/>
              <a:ext cx="70798" cy="707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01081" y="5872040"/>
              <a:ext cx="71120" cy="295275"/>
            </a:xfrm>
            <a:custGeom>
              <a:avLst/>
              <a:gdLst/>
              <a:ahLst/>
              <a:cxnLst/>
              <a:rect l="l" t="t" r="r" b="b"/>
              <a:pathLst>
                <a:path w="71119" h="295275">
                  <a:moveTo>
                    <a:pt x="35399" y="294993"/>
                  </a:moveTo>
                  <a:lnTo>
                    <a:pt x="21619" y="292211"/>
                  </a:lnTo>
                  <a:lnTo>
                    <a:pt x="10367" y="284625"/>
                  </a:lnTo>
                  <a:lnTo>
                    <a:pt x="2781" y="273373"/>
                  </a:lnTo>
                  <a:lnTo>
                    <a:pt x="0" y="259593"/>
                  </a:lnTo>
                  <a:lnTo>
                    <a:pt x="0" y="35399"/>
                  </a:lnTo>
                  <a:lnTo>
                    <a:pt x="2781" y="21619"/>
                  </a:lnTo>
                  <a:lnTo>
                    <a:pt x="10367" y="10367"/>
                  </a:lnTo>
                  <a:lnTo>
                    <a:pt x="21619" y="2781"/>
                  </a:lnTo>
                  <a:lnTo>
                    <a:pt x="35399" y="0"/>
                  </a:lnTo>
                  <a:lnTo>
                    <a:pt x="49173" y="2781"/>
                  </a:lnTo>
                  <a:lnTo>
                    <a:pt x="60426" y="10367"/>
                  </a:lnTo>
                  <a:lnTo>
                    <a:pt x="68015" y="21619"/>
                  </a:lnTo>
                  <a:lnTo>
                    <a:pt x="70798" y="35399"/>
                  </a:lnTo>
                  <a:lnTo>
                    <a:pt x="70798" y="259593"/>
                  </a:lnTo>
                  <a:lnTo>
                    <a:pt x="68015" y="273373"/>
                  </a:lnTo>
                  <a:lnTo>
                    <a:pt x="60426" y="284625"/>
                  </a:lnTo>
                  <a:lnTo>
                    <a:pt x="49173" y="292211"/>
                  </a:lnTo>
                  <a:lnTo>
                    <a:pt x="35399" y="294993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01081" y="6919355"/>
            <a:ext cx="71120" cy="389890"/>
            <a:chOff x="1701081" y="6919355"/>
            <a:chExt cx="71120" cy="3898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1081" y="7237947"/>
              <a:ext cx="70798" cy="707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1081" y="6919355"/>
              <a:ext cx="71120" cy="295275"/>
            </a:xfrm>
            <a:custGeom>
              <a:avLst/>
              <a:gdLst/>
              <a:ahLst/>
              <a:cxnLst/>
              <a:rect l="l" t="t" r="r" b="b"/>
              <a:pathLst>
                <a:path w="71119" h="295275">
                  <a:moveTo>
                    <a:pt x="35399" y="294993"/>
                  </a:moveTo>
                  <a:lnTo>
                    <a:pt x="21619" y="292211"/>
                  </a:lnTo>
                  <a:lnTo>
                    <a:pt x="10367" y="284625"/>
                  </a:lnTo>
                  <a:lnTo>
                    <a:pt x="2781" y="273373"/>
                  </a:lnTo>
                  <a:lnTo>
                    <a:pt x="0" y="259593"/>
                  </a:lnTo>
                  <a:lnTo>
                    <a:pt x="0" y="35399"/>
                  </a:lnTo>
                  <a:lnTo>
                    <a:pt x="2781" y="21619"/>
                  </a:lnTo>
                  <a:lnTo>
                    <a:pt x="10367" y="10367"/>
                  </a:lnTo>
                  <a:lnTo>
                    <a:pt x="21619" y="2781"/>
                  </a:lnTo>
                  <a:lnTo>
                    <a:pt x="35399" y="0"/>
                  </a:lnTo>
                  <a:lnTo>
                    <a:pt x="49173" y="2781"/>
                  </a:lnTo>
                  <a:lnTo>
                    <a:pt x="60426" y="10367"/>
                  </a:lnTo>
                  <a:lnTo>
                    <a:pt x="68015" y="21619"/>
                  </a:lnTo>
                  <a:lnTo>
                    <a:pt x="70798" y="35399"/>
                  </a:lnTo>
                  <a:lnTo>
                    <a:pt x="70798" y="259593"/>
                  </a:lnTo>
                  <a:lnTo>
                    <a:pt x="68015" y="273373"/>
                  </a:lnTo>
                  <a:lnTo>
                    <a:pt x="60426" y="284625"/>
                  </a:lnTo>
                  <a:lnTo>
                    <a:pt x="49173" y="292211"/>
                  </a:lnTo>
                  <a:lnTo>
                    <a:pt x="35399" y="294993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6000" y="913993"/>
            <a:ext cx="112642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10" dirty="0">
                <a:solidFill>
                  <a:srgbClr val="2A2A2A"/>
                </a:solidFill>
              </a:rPr>
              <a:t>ГЕОГРАФИЯ</a:t>
            </a:r>
            <a:r>
              <a:rPr sz="8000" spc="-280" dirty="0">
                <a:solidFill>
                  <a:srgbClr val="2A2A2A"/>
                </a:solidFill>
              </a:rPr>
              <a:t> </a:t>
            </a:r>
            <a:r>
              <a:rPr sz="8000" spc="-125" dirty="0">
                <a:solidFill>
                  <a:srgbClr val="2A2A2A"/>
                </a:solidFill>
              </a:rPr>
              <a:t>ПРОЕКТА</a:t>
            </a:r>
            <a:endParaRPr sz="8000"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6359" y="3950135"/>
            <a:ext cx="2314181" cy="176408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58046" y="3749416"/>
            <a:ext cx="673290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95" dirty="0">
                <a:solidFill>
                  <a:srgbClr val="2A2A2A"/>
                </a:solidFill>
                <a:latin typeface="Verdana"/>
                <a:cs typeface="Verdana"/>
              </a:rPr>
              <a:t>Я</a:t>
            </a:r>
            <a:r>
              <a:rPr sz="2800" spc="-240" dirty="0">
                <a:solidFill>
                  <a:srgbClr val="2A2A2A"/>
                </a:solidFill>
                <a:latin typeface="Verdana"/>
                <a:cs typeface="Verdana"/>
              </a:rPr>
              <a:t>М</a:t>
            </a:r>
            <a:r>
              <a:rPr sz="2800" spc="-195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Л</a:t>
            </a:r>
            <a:r>
              <a:rPr sz="2800" spc="-345" dirty="0">
                <a:solidFill>
                  <a:srgbClr val="2A2A2A"/>
                </a:solidFill>
                <a:latin typeface="Verdana"/>
                <a:cs typeface="Verdana"/>
              </a:rPr>
              <a:t>О</a:t>
            </a:r>
            <a:r>
              <a:rPr sz="2800" spc="-120" dirty="0">
                <a:solidFill>
                  <a:srgbClr val="2A2A2A"/>
                </a:solidFill>
                <a:latin typeface="Verdana"/>
                <a:cs typeface="Verdana"/>
              </a:rPr>
              <a:t>-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Н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Н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320" dirty="0">
                <a:solidFill>
                  <a:srgbClr val="2A2A2A"/>
                </a:solidFill>
                <a:latin typeface="Verdana"/>
                <a:cs typeface="Verdana"/>
              </a:rPr>
              <a:t>Ц</a:t>
            </a:r>
            <a:r>
              <a:rPr sz="2800" spc="-260" dirty="0">
                <a:solidFill>
                  <a:srgbClr val="2A2A2A"/>
                </a:solidFill>
                <a:latin typeface="Verdana"/>
                <a:cs typeface="Verdana"/>
              </a:rPr>
              <a:t>К</a:t>
            </a:r>
            <a:r>
              <a:rPr sz="2800" spc="-229" dirty="0">
                <a:solidFill>
                  <a:srgbClr val="2A2A2A"/>
                </a:solidFill>
                <a:latin typeface="Verdana"/>
                <a:cs typeface="Verdana"/>
              </a:rPr>
              <a:t>И</a:t>
            </a:r>
            <a:r>
              <a:rPr sz="2800" spc="-225" dirty="0">
                <a:solidFill>
                  <a:srgbClr val="2A2A2A"/>
                </a:solidFill>
                <a:latin typeface="Verdana"/>
                <a:cs typeface="Verdana"/>
              </a:rPr>
              <a:t>Й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210" dirty="0">
                <a:solidFill>
                  <a:srgbClr val="2A2A2A"/>
                </a:solidFill>
                <a:latin typeface="Verdana"/>
                <a:cs typeface="Verdana"/>
              </a:rPr>
              <a:t>В</a:t>
            </a:r>
            <a:r>
              <a:rPr sz="2800" spc="-130" dirty="0">
                <a:solidFill>
                  <a:srgbClr val="2A2A2A"/>
                </a:solidFill>
                <a:latin typeface="Verdana"/>
                <a:cs typeface="Verdana"/>
              </a:rPr>
              <a:t>Т</a:t>
            </a:r>
            <a:r>
              <a:rPr sz="2800" spc="-345" dirty="0">
                <a:solidFill>
                  <a:srgbClr val="2A2A2A"/>
                </a:solidFill>
                <a:latin typeface="Verdana"/>
                <a:cs typeface="Verdana"/>
              </a:rPr>
              <a:t>О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Н</a:t>
            </a:r>
            <a:r>
              <a:rPr sz="2800" spc="-345" dirty="0">
                <a:solidFill>
                  <a:srgbClr val="2A2A2A"/>
                </a:solidFill>
                <a:latin typeface="Verdana"/>
                <a:cs typeface="Verdana"/>
              </a:rPr>
              <a:t>О</a:t>
            </a:r>
            <a:r>
              <a:rPr sz="2800" spc="-240" dirty="0">
                <a:solidFill>
                  <a:srgbClr val="2A2A2A"/>
                </a:solidFill>
                <a:latin typeface="Verdana"/>
                <a:cs typeface="Verdana"/>
              </a:rPr>
              <a:t>М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Н</a:t>
            </a:r>
            <a:r>
              <a:rPr sz="2800" spc="-315" dirty="0">
                <a:solidFill>
                  <a:srgbClr val="2A2A2A"/>
                </a:solidFill>
                <a:latin typeface="Verdana"/>
                <a:cs typeface="Verdana"/>
              </a:rPr>
              <a:t>Ы</a:t>
            </a:r>
            <a:r>
              <a:rPr sz="2800" spc="-225" dirty="0">
                <a:solidFill>
                  <a:srgbClr val="2A2A2A"/>
                </a:solidFill>
                <a:latin typeface="Verdana"/>
                <a:cs typeface="Verdana"/>
              </a:rPr>
              <a:t>Й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 </a:t>
            </a:r>
            <a:r>
              <a:rPr sz="2800" spc="-345" dirty="0">
                <a:solidFill>
                  <a:srgbClr val="2A2A2A"/>
                </a:solidFill>
                <a:latin typeface="Verdana"/>
                <a:cs typeface="Verdana"/>
              </a:rPr>
              <a:t>О</a:t>
            </a:r>
            <a:r>
              <a:rPr sz="2800" spc="-260" dirty="0">
                <a:solidFill>
                  <a:srgbClr val="2A2A2A"/>
                </a:solidFill>
                <a:latin typeface="Verdana"/>
                <a:cs typeface="Verdana"/>
              </a:rPr>
              <a:t>К</a:t>
            </a:r>
            <a:r>
              <a:rPr sz="2800" spc="-120" dirty="0">
                <a:solidFill>
                  <a:srgbClr val="2A2A2A"/>
                </a:solidFill>
                <a:latin typeface="Verdana"/>
                <a:cs typeface="Verdana"/>
              </a:rPr>
              <a:t>Р</a:t>
            </a:r>
            <a:r>
              <a:rPr sz="2800" spc="-114" dirty="0">
                <a:solidFill>
                  <a:srgbClr val="2A2A2A"/>
                </a:solidFill>
                <a:latin typeface="Verdana"/>
                <a:cs typeface="Verdana"/>
              </a:rPr>
              <a:t>У</a:t>
            </a:r>
            <a:r>
              <a:rPr sz="2800" spc="-130" dirty="0">
                <a:solidFill>
                  <a:srgbClr val="2A2A2A"/>
                </a:solidFill>
                <a:latin typeface="Verdana"/>
                <a:cs typeface="Verdana"/>
              </a:rPr>
              <a:t>Г</a:t>
            </a:r>
            <a:endParaRPr sz="2800">
              <a:latin typeface="Verdana"/>
              <a:cs typeface="Verdana"/>
            </a:endParaRPr>
          </a:p>
          <a:p>
            <a:pPr marL="12700" marR="2404110">
              <a:lnSpc>
                <a:spcPct val="244000"/>
              </a:lnSpc>
              <a:spcBef>
                <a:spcPts val="140"/>
              </a:spcBef>
            </a:pPr>
            <a:r>
              <a:rPr sz="2800" spc="-120" dirty="0">
                <a:solidFill>
                  <a:srgbClr val="2A2A2A"/>
                </a:solidFill>
                <a:latin typeface="Verdana"/>
                <a:cs typeface="Verdana"/>
              </a:rPr>
              <a:t>Р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165" dirty="0">
                <a:solidFill>
                  <a:srgbClr val="2A2A2A"/>
                </a:solidFill>
                <a:latin typeface="Verdana"/>
                <a:cs typeface="Verdana"/>
              </a:rPr>
              <a:t>С</a:t>
            </a:r>
            <a:r>
              <a:rPr sz="2800" spc="-360" dirty="0">
                <a:solidFill>
                  <a:srgbClr val="2A2A2A"/>
                </a:solidFill>
                <a:latin typeface="Verdana"/>
                <a:cs typeface="Verdana"/>
              </a:rPr>
              <a:t>П</a:t>
            </a:r>
            <a:r>
              <a:rPr sz="2800" spc="-114" dirty="0">
                <a:solidFill>
                  <a:srgbClr val="2A2A2A"/>
                </a:solidFill>
                <a:latin typeface="Verdana"/>
                <a:cs typeface="Verdana"/>
              </a:rPr>
              <a:t>У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Б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Л</a:t>
            </a:r>
            <a:r>
              <a:rPr sz="2800" spc="-229" dirty="0">
                <a:solidFill>
                  <a:srgbClr val="2A2A2A"/>
                </a:solidFill>
                <a:latin typeface="Verdana"/>
                <a:cs typeface="Verdana"/>
              </a:rPr>
              <a:t>И</a:t>
            </a:r>
            <a:r>
              <a:rPr sz="2800" spc="-260" dirty="0">
                <a:solidFill>
                  <a:srgbClr val="2A2A2A"/>
                </a:solidFill>
                <a:latin typeface="Verdana"/>
                <a:cs typeface="Verdana"/>
              </a:rPr>
              <a:t>К</a:t>
            </a:r>
            <a:r>
              <a:rPr sz="2800" spc="-190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 </a:t>
            </a:r>
            <a:r>
              <a:rPr sz="2800" spc="-305" dirty="0">
                <a:solidFill>
                  <a:srgbClr val="2A2A2A"/>
                </a:solidFill>
                <a:latin typeface="Verdana"/>
                <a:cs typeface="Verdana"/>
              </a:rPr>
              <a:t>Д</a:t>
            </a:r>
            <a:r>
              <a:rPr sz="2800" spc="-195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135" dirty="0">
                <a:solidFill>
                  <a:srgbClr val="2A2A2A"/>
                </a:solidFill>
                <a:latin typeface="Verdana"/>
                <a:cs typeface="Verdana"/>
              </a:rPr>
              <a:t>Г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165" dirty="0">
                <a:solidFill>
                  <a:srgbClr val="2A2A2A"/>
                </a:solidFill>
                <a:latin typeface="Verdana"/>
                <a:cs typeface="Verdana"/>
              </a:rPr>
              <a:t>С</a:t>
            </a:r>
            <a:r>
              <a:rPr sz="2800" spc="-130" dirty="0">
                <a:solidFill>
                  <a:srgbClr val="2A2A2A"/>
                </a:solidFill>
                <a:latin typeface="Verdana"/>
                <a:cs typeface="Verdana"/>
              </a:rPr>
              <a:t>Т</a:t>
            </a:r>
            <a:r>
              <a:rPr sz="2800" spc="-195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175" dirty="0">
                <a:solidFill>
                  <a:srgbClr val="2A2A2A"/>
                </a:solidFill>
                <a:latin typeface="Verdana"/>
                <a:cs typeface="Verdana"/>
              </a:rPr>
              <a:t>Н  </a:t>
            </a:r>
            <a:r>
              <a:rPr sz="2800" spc="-120" dirty="0">
                <a:solidFill>
                  <a:srgbClr val="2A2A2A"/>
                </a:solidFill>
                <a:latin typeface="Verdana"/>
                <a:cs typeface="Verdana"/>
              </a:rPr>
              <a:t>Р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165" dirty="0">
                <a:solidFill>
                  <a:srgbClr val="2A2A2A"/>
                </a:solidFill>
                <a:latin typeface="Verdana"/>
                <a:cs typeface="Verdana"/>
              </a:rPr>
              <a:t>С</a:t>
            </a:r>
            <a:r>
              <a:rPr sz="2800" spc="-360" dirty="0">
                <a:solidFill>
                  <a:srgbClr val="2A2A2A"/>
                </a:solidFill>
                <a:latin typeface="Verdana"/>
                <a:cs typeface="Verdana"/>
              </a:rPr>
              <a:t>П</a:t>
            </a:r>
            <a:r>
              <a:rPr sz="2800" spc="-114" dirty="0">
                <a:solidFill>
                  <a:srgbClr val="2A2A2A"/>
                </a:solidFill>
                <a:latin typeface="Verdana"/>
                <a:cs typeface="Verdana"/>
              </a:rPr>
              <a:t>У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Б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Л</a:t>
            </a:r>
            <a:r>
              <a:rPr sz="2800" spc="-229" dirty="0">
                <a:solidFill>
                  <a:srgbClr val="2A2A2A"/>
                </a:solidFill>
                <a:latin typeface="Verdana"/>
                <a:cs typeface="Verdana"/>
              </a:rPr>
              <a:t>И</a:t>
            </a:r>
            <a:r>
              <a:rPr sz="2800" spc="-260" dirty="0">
                <a:solidFill>
                  <a:srgbClr val="2A2A2A"/>
                </a:solidFill>
                <a:latin typeface="Verdana"/>
                <a:cs typeface="Verdana"/>
              </a:rPr>
              <a:t>К</a:t>
            </a:r>
            <a:r>
              <a:rPr sz="2800" spc="-190" dirty="0">
                <a:solidFill>
                  <a:srgbClr val="2A2A2A"/>
                </a:solidFill>
                <a:latin typeface="Verdana"/>
                <a:cs typeface="Verdana"/>
              </a:rPr>
              <a:t>А</a:t>
            </a:r>
            <a:r>
              <a:rPr sz="2800" spc="-250" dirty="0">
                <a:solidFill>
                  <a:srgbClr val="2A2A2A"/>
                </a:solidFill>
                <a:latin typeface="Verdana"/>
                <a:cs typeface="Verdana"/>
              </a:rPr>
              <a:t> </a:t>
            </a:r>
            <a:r>
              <a:rPr sz="2800" spc="-229" dirty="0">
                <a:solidFill>
                  <a:srgbClr val="2A2A2A"/>
                </a:solidFill>
                <a:latin typeface="Verdana"/>
                <a:cs typeface="Verdana"/>
              </a:rPr>
              <a:t>И</a:t>
            </a:r>
            <a:r>
              <a:rPr sz="2800" spc="-280" dirty="0">
                <a:solidFill>
                  <a:srgbClr val="2A2A2A"/>
                </a:solidFill>
                <a:latin typeface="Verdana"/>
                <a:cs typeface="Verdana"/>
              </a:rPr>
              <a:t>Н</a:t>
            </a:r>
            <a:r>
              <a:rPr sz="2800" spc="-135" dirty="0">
                <a:solidFill>
                  <a:srgbClr val="2A2A2A"/>
                </a:solidFill>
                <a:latin typeface="Verdana"/>
                <a:cs typeface="Verdana"/>
              </a:rPr>
              <a:t>Г</a:t>
            </a:r>
            <a:r>
              <a:rPr sz="2800" spc="-114" dirty="0">
                <a:solidFill>
                  <a:srgbClr val="2A2A2A"/>
                </a:solidFill>
                <a:latin typeface="Verdana"/>
                <a:cs typeface="Verdana"/>
              </a:rPr>
              <a:t>У</a:t>
            </a:r>
            <a:r>
              <a:rPr sz="2800" spc="-310" dirty="0">
                <a:solidFill>
                  <a:srgbClr val="2A2A2A"/>
                </a:solidFill>
                <a:latin typeface="Verdana"/>
                <a:cs typeface="Verdana"/>
              </a:rPr>
              <a:t>Ш</a:t>
            </a:r>
            <a:r>
              <a:rPr sz="2800" spc="-200" dirty="0">
                <a:solidFill>
                  <a:srgbClr val="2A2A2A"/>
                </a:solidFill>
                <a:latin typeface="Verdana"/>
                <a:cs typeface="Verdana"/>
              </a:rPr>
              <a:t>Е</a:t>
            </a:r>
            <a:r>
              <a:rPr sz="2800" spc="-130" dirty="0">
                <a:solidFill>
                  <a:srgbClr val="2A2A2A"/>
                </a:solidFill>
                <a:latin typeface="Verdana"/>
                <a:cs typeface="Verdana"/>
              </a:rPr>
              <a:t>Т</a:t>
            </a:r>
            <a:r>
              <a:rPr sz="2800" spc="-229" dirty="0">
                <a:solidFill>
                  <a:srgbClr val="2A2A2A"/>
                </a:solidFill>
                <a:latin typeface="Verdana"/>
                <a:cs typeface="Verdana"/>
              </a:rPr>
              <a:t>И</a:t>
            </a:r>
            <a:r>
              <a:rPr sz="2800" spc="-195" dirty="0">
                <a:solidFill>
                  <a:srgbClr val="2A2A2A"/>
                </a:solidFill>
                <a:latin typeface="Verdana"/>
                <a:cs typeface="Verdana"/>
              </a:rPr>
              <a:t>Я  </a:t>
            </a:r>
            <a:r>
              <a:rPr sz="2800" spc="-260" dirty="0">
                <a:latin typeface="Verdana"/>
                <a:cs typeface="Verdana"/>
              </a:rPr>
              <a:t>Ч</a:t>
            </a:r>
            <a:r>
              <a:rPr sz="2800" spc="-200" dirty="0">
                <a:latin typeface="Verdana"/>
                <a:cs typeface="Verdana"/>
              </a:rPr>
              <a:t>Е</a:t>
            </a:r>
            <a:r>
              <a:rPr sz="2800" spc="-260" dirty="0">
                <a:latin typeface="Verdana"/>
                <a:cs typeface="Verdana"/>
              </a:rPr>
              <a:t>Ч</a:t>
            </a:r>
            <a:r>
              <a:rPr sz="2800" spc="-200" dirty="0">
                <a:latin typeface="Verdana"/>
                <a:cs typeface="Verdana"/>
              </a:rPr>
              <a:t>Е</a:t>
            </a:r>
            <a:r>
              <a:rPr sz="2800" spc="-280" dirty="0">
                <a:latin typeface="Verdana"/>
                <a:cs typeface="Verdana"/>
              </a:rPr>
              <a:t>Н</a:t>
            </a:r>
            <a:r>
              <a:rPr sz="2800" spc="-165" dirty="0">
                <a:latin typeface="Verdana"/>
                <a:cs typeface="Verdana"/>
              </a:rPr>
              <a:t>С</a:t>
            </a:r>
            <a:r>
              <a:rPr sz="2800" spc="-260" dirty="0">
                <a:latin typeface="Verdana"/>
                <a:cs typeface="Verdana"/>
              </a:rPr>
              <a:t>К</a:t>
            </a:r>
            <a:r>
              <a:rPr sz="2800" spc="-195" dirty="0">
                <a:latin typeface="Verdana"/>
                <a:cs typeface="Verdana"/>
              </a:rPr>
              <a:t>А</a:t>
            </a:r>
            <a:r>
              <a:rPr sz="2800" spc="-290" dirty="0">
                <a:latin typeface="Verdana"/>
                <a:cs typeface="Verdana"/>
              </a:rPr>
              <a:t>Я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Р</a:t>
            </a:r>
            <a:r>
              <a:rPr sz="2800" spc="-200" dirty="0">
                <a:latin typeface="Verdana"/>
                <a:cs typeface="Verdana"/>
              </a:rPr>
              <a:t>Е</a:t>
            </a:r>
            <a:r>
              <a:rPr sz="2800" spc="-165" dirty="0">
                <a:latin typeface="Verdana"/>
                <a:cs typeface="Verdana"/>
              </a:rPr>
              <a:t>С</a:t>
            </a:r>
            <a:r>
              <a:rPr sz="2800" spc="-360" dirty="0">
                <a:latin typeface="Verdana"/>
                <a:cs typeface="Verdana"/>
              </a:rPr>
              <a:t>П</a:t>
            </a:r>
            <a:r>
              <a:rPr sz="2800" spc="-114" dirty="0">
                <a:latin typeface="Verdana"/>
                <a:cs typeface="Verdana"/>
              </a:rPr>
              <a:t>У</a:t>
            </a:r>
            <a:r>
              <a:rPr sz="2800" spc="-250" dirty="0">
                <a:latin typeface="Verdana"/>
                <a:cs typeface="Verdana"/>
              </a:rPr>
              <a:t>Б</a:t>
            </a:r>
            <a:r>
              <a:rPr sz="2800" spc="-280" dirty="0">
                <a:latin typeface="Verdana"/>
                <a:cs typeface="Verdana"/>
              </a:rPr>
              <a:t>Л</a:t>
            </a:r>
            <a:r>
              <a:rPr sz="2800" spc="-229" dirty="0">
                <a:latin typeface="Verdana"/>
                <a:cs typeface="Verdana"/>
              </a:rPr>
              <a:t>И</a:t>
            </a:r>
            <a:r>
              <a:rPr sz="2800" spc="-260" dirty="0">
                <a:latin typeface="Verdana"/>
                <a:cs typeface="Verdana"/>
              </a:rPr>
              <a:t>К</a:t>
            </a:r>
            <a:r>
              <a:rPr sz="2800" spc="-190" dirty="0">
                <a:latin typeface="Verdana"/>
                <a:cs typeface="Verdana"/>
              </a:rPr>
              <a:t>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3193" y="9206896"/>
            <a:ext cx="4930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Arial"/>
                <a:cs typeface="Arial"/>
              </a:rPr>
              <a:t>ПРИСОЕДИНЯЙТЕСЬ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290" dirty="0">
                <a:latin typeface="Arial"/>
                <a:cs typeface="Arial"/>
              </a:rPr>
              <a:t>И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ВЫ</a:t>
            </a:r>
            <a:r>
              <a:rPr sz="2800" b="1" spc="-5" dirty="0"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0972" y="0"/>
            <a:ext cx="10293350" cy="10287000"/>
          </a:xfrm>
          <a:custGeom>
            <a:avLst/>
            <a:gdLst/>
            <a:ahLst/>
            <a:cxnLst/>
            <a:rect l="l" t="t" r="r" b="b"/>
            <a:pathLst>
              <a:path w="10293350" h="10287000">
                <a:moveTo>
                  <a:pt x="10292910" y="0"/>
                </a:moveTo>
                <a:lnTo>
                  <a:pt x="10292910" y="10286943"/>
                </a:lnTo>
                <a:lnTo>
                  <a:pt x="0" y="10286943"/>
                </a:lnTo>
                <a:lnTo>
                  <a:pt x="10266369" y="0"/>
                </a:lnTo>
                <a:lnTo>
                  <a:pt x="10292910" y="0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3517" y="7112658"/>
            <a:ext cx="4769485" cy="225996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 marR="5080" indent="291465">
              <a:lnSpc>
                <a:spcPts val="7990"/>
              </a:lnSpc>
              <a:spcBef>
                <a:spcPts val="1705"/>
              </a:spcBef>
            </a:pPr>
            <a:r>
              <a:rPr sz="8000" b="1" spc="-35" dirty="0">
                <a:solidFill>
                  <a:srgbClr val="FEFEFE"/>
                </a:solidFill>
                <a:latin typeface="Arial"/>
                <a:cs typeface="Arial"/>
              </a:rPr>
              <a:t>УСПЕХИ </a:t>
            </a:r>
            <a:r>
              <a:rPr sz="80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0" b="1" spc="204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8000" b="1" spc="-32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8000" b="1" spc="1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000" b="1" spc="-86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000" b="1" spc="484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000" b="1" spc="-260" dirty="0">
                <a:solidFill>
                  <a:srgbClr val="FEFEFE"/>
                </a:solidFill>
                <a:latin typeface="Arial"/>
                <a:cs typeface="Arial"/>
              </a:rPr>
              <a:t>ТА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3965" y="2226727"/>
            <a:ext cx="1197737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800" b="1" spc="-195" dirty="0">
                <a:solidFill>
                  <a:srgbClr val="2A2A2A"/>
                </a:solidFill>
                <a:latin typeface="Tahoma"/>
                <a:cs typeface="Tahoma"/>
              </a:rPr>
              <a:t>ПОБЕДИТЕЛЬ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2A2A2A"/>
                </a:solidFill>
                <a:latin typeface="Tahoma"/>
                <a:cs typeface="Tahoma"/>
              </a:rPr>
              <a:t>ВСЕРОССИЙСКОГО</a:t>
            </a:r>
            <a:r>
              <a:rPr sz="2800" b="1" spc="-14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2A2A2A"/>
                </a:solidFill>
                <a:latin typeface="Tahoma"/>
                <a:cs typeface="Tahoma"/>
              </a:rPr>
              <a:t>КОНКУРСА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245" dirty="0">
                <a:solidFill>
                  <a:srgbClr val="2A2A2A"/>
                </a:solidFill>
                <a:latin typeface="Tahoma"/>
                <a:cs typeface="Tahoma"/>
              </a:rPr>
              <a:t>МОЛОДЕЖНЫХ</a:t>
            </a:r>
            <a:r>
              <a:rPr sz="2800" b="1" spc="-14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2A2A2A"/>
                </a:solidFill>
                <a:latin typeface="Tahoma"/>
                <a:cs typeface="Tahoma"/>
              </a:rPr>
              <a:t>ПРОЕКТОВ </a:t>
            </a:r>
            <a:r>
              <a:rPr sz="2800" b="1" spc="-80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75" dirty="0">
                <a:solidFill>
                  <a:srgbClr val="2A2A2A"/>
                </a:solidFill>
                <a:latin typeface="Tahoma"/>
                <a:cs typeface="Tahoma"/>
              </a:rPr>
              <a:t>500</a:t>
            </a:r>
            <a:r>
              <a:rPr sz="2800" b="1" spc="-155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000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2A2A2A"/>
                </a:solidFill>
                <a:latin typeface="Tahoma"/>
                <a:cs typeface="Tahoma"/>
              </a:rPr>
              <a:t>РУБЛЕЙ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3965" y="4606236"/>
            <a:ext cx="9327515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800" b="1" spc="-345" dirty="0">
                <a:latin typeface="Tahoma"/>
                <a:cs typeface="Tahoma"/>
              </a:rPr>
              <a:t>Ф</a:t>
            </a:r>
            <a:r>
              <a:rPr sz="2800" b="1" spc="-260" dirty="0">
                <a:latin typeface="Tahoma"/>
                <a:cs typeface="Tahoma"/>
              </a:rPr>
              <a:t>И</a:t>
            </a:r>
            <a:r>
              <a:rPr sz="2800" b="1" spc="-220" dirty="0">
                <a:latin typeface="Tahoma"/>
                <a:cs typeface="Tahoma"/>
              </a:rPr>
              <a:t>Н</a:t>
            </a:r>
            <a:r>
              <a:rPr sz="2800" b="1" spc="-95" dirty="0">
                <a:latin typeface="Tahoma"/>
                <a:cs typeface="Tahoma"/>
              </a:rPr>
              <a:t>А</a:t>
            </a:r>
            <a:r>
              <a:rPr sz="2800" b="1" spc="-195" dirty="0">
                <a:latin typeface="Tahoma"/>
                <a:cs typeface="Tahoma"/>
              </a:rPr>
              <a:t>Л</a:t>
            </a:r>
            <a:r>
              <a:rPr sz="2800" b="1" spc="-260" dirty="0">
                <a:latin typeface="Tahoma"/>
                <a:cs typeface="Tahoma"/>
              </a:rPr>
              <a:t>И</a:t>
            </a:r>
            <a:r>
              <a:rPr sz="2800" b="1" spc="-55" dirty="0">
                <a:latin typeface="Tahoma"/>
                <a:cs typeface="Tahoma"/>
              </a:rPr>
              <a:t>С</a:t>
            </a:r>
            <a:r>
              <a:rPr sz="2800" b="1" spc="-70" dirty="0">
                <a:latin typeface="Tahoma"/>
                <a:cs typeface="Tahoma"/>
              </a:rPr>
              <a:t>Т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95" dirty="0">
                <a:latin typeface="Tahoma"/>
                <a:cs typeface="Tahoma"/>
              </a:rPr>
              <a:t>А</a:t>
            </a:r>
            <a:r>
              <a:rPr sz="2800" b="1" spc="-210" dirty="0">
                <a:latin typeface="Tahoma"/>
                <a:cs typeface="Tahoma"/>
              </a:rPr>
              <a:t>К</a:t>
            </a:r>
            <a:r>
              <a:rPr sz="2800" b="1" spc="-55" dirty="0">
                <a:latin typeface="Tahoma"/>
                <a:cs typeface="Tahoma"/>
              </a:rPr>
              <a:t>С</a:t>
            </a:r>
            <a:r>
              <a:rPr sz="2800" b="1" spc="-160" dirty="0">
                <a:latin typeface="Tahoma"/>
                <a:cs typeface="Tahoma"/>
              </a:rPr>
              <a:t>Е</a:t>
            </a:r>
            <a:r>
              <a:rPr sz="2800" b="1" spc="-195" dirty="0">
                <a:latin typeface="Tahoma"/>
                <a:cs typeface="Tahoma"/>
              </a:rPr>
              <a:t>Л</a:t>
            </a:r>
            <a:r>
              <a:rPr sz="2800" b="1" spc="-160" dirty="0">
                <a:latin typeface="Tahoma"/>
                <a:cs typeface="Tahoma"/>
              </a:rPr>
              <a:t>Е</a:t>
            </a:r>
            <a:r>
              <a:rPr sz="2800" b="1" spc="-155" dirty="0">
                <a:latin typeface="Tahoma"/>
                <a:cs typeface="Tahoma"/>
              </a:rPr>
              <a:t>Р</a:t>
            </a:r>
            <a:r>
              <a:rPr sz="2800" b="1" spc="-95" dirty="0">
                <a:latin typeface="Tahoma"/>
                <a:cs typeface="Tahoma"/>
              </a:rPr>
              <a:t>А</a:t>
            </a:r>
            <a:r>
              <a:rPr sz="2800" b="1" spc="-245" dirty="0">
                <a:latin typeface="Tahoma"/>
                <a:cs typeface="Tahoma"/>
              </a:rPr>
              <a:t>Ц</a:t>
            </a:r>
            <a:r>
              <a:rPr sz="2800" b="1" spc="-260" dirty="0">
                <a:latin typeface="Tahoma"/>
                <a:cs typeface="Tahoma"/>
              </a:rPr>
              <a:t>И</a:t>
            </a:r>
            <a:r>
              <a:rPr sz="2800" b="1" spc="-254" dirty="0">
                <a:latin typeface="Tahoma"/>
                <a:cs typeface="Tahoma"/>
              </a:rPr>
              <a:t>И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10" dirty="0">
                <a:latin typeface="Tahoma"/>
                <a:cs typeface="Tahoma"/>
              </a:rPr>
              <a:t>П</a:t>
            </a:r>
            <a:r>
              <a:rPr sz="2800" b="1" spc="-155" dirty="0">
                <a:latin typeface="Tahoma"/>
                <a:cs typeface="Tahoma"/>
              </a:rPr>
              <a:t>Р</a:t>
            </a:r>
            <a:r>
              <a:rPr sz="2800" b="1" spc="-300" dirty="0">
                <a:latin typeface="Tahoma"/>
                <a:cs typeface="Tahoma"/>
              </a:rPr>
              <a:t>О</a:t>
            </a:r>
            <a:r>
              <a:rPr sz="2800" b="1" spc="-160" dirty="0">
                <a:latin typeface="Tahoma"/>
                <a:cs typeface="Tahoma"/>
              </a:rPr>
              <a:t>Е</a:t>
            </a:r>
            <a:r>
              <a:rPr sz="2800" b="1" spc="-210" dirty="0">
                <a:latin typeface="Tahoma"/>
                <a:cs typeface="Tahoma"/>
              </a:rPr>
              <a:t>К</a:t>
            </a:r>
            <a:r>
              <a:rPr sz="2800" b="1" spc="-75" dirty="0">
                <a:latin typeface="Tahoma"/>
                <a:cs typeface="Tahoma"/>
              </a:rPr>
              <a:t>Т</a:t>
            </a:r>
            <a:r>
              <a:rPr sz="2800" b="1" spc="-300" dirty="0">
                <a:latin typeface="Tahoma"/>
                <a:cs typeface="Tahoma"/>
              </a:rPr>
              <a:t>О</a:t>
            </a:r>
            <a:r>
              <a:rPr sz="2800" b="1" spc="-95" dirty="0">
                <a:latin typeface="Tahoma"/>
                <a:cs typeface="Tahoma"/>
              </a:rPr>
              <a:t>В  </a:t>
            </a:r>
            <a:r>
              <a:rPr sz="2800" b="1" spc="-175" dirty="0">
                <a:latin typeface="Tahoma"/>
                <a:cs typeface="Tahoma"/>
              </a:rPr>
              <a:t>ВСЕРОССИЙСКОГО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175" dirty="0">
                <a:latin typeface="Tahoma"/>
                <a:cs typeface="Tahoma"/>
              </a:rPr>
              <a:t>КОНКУРСА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204" dirty="0">
                <a:latin typeface="Tahoma"/>
                <a:cs typeface="Tahoma"/>
              </a:rPr>
              <a:t>"ДОБРОВОЛЕЦ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spc="-160" dirty="0">
                <a:latin typeface="Tahoma"/>
                <a:cs typeface="Tahoma"/>
              </a:rPr>
              <a:t>РОССИИ"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6413" y="196388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5156" y="2300365"/>
            <a:ext cx="6629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225" dirty="0">
                <a:latin typeface="Calibri"/>
                <a:cs typeface="Calibri"/>
              </a:rPr>
              <a:t>0</a:t>
            </a:r>
            <a:r>
              <a:rPr sz="5600" spc="-890" dirty="0">
                <a:latin typeface="Calibri"/>
                <a:cs typeface="Calibri"/>
              </a:rPr>
              <a:t>1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4343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7733" y="4670349"/>
            <a:ext cx="7626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2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5600" b="1" spc="-1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5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0972" y="0"/>
            <a:ext cx="10293350" cy="10287000"/>
          </a:xfrm>
          <a:custGeom>
            <a:avLst/>
            <a:gdLst/>
            <a:ahLst/>
            <a:cxnLst/>
            <a:rect l="l" t="t" r="r" b="b"/>
            <a:pathLst>
              <a:path w="10293350" h="10287000">
                <a:moveTo>
                  <a:pt x="10292910" y="0"/>
                </a:moveTo>
                <a:lnTo>
                  <a:pt x="10292910" y="10286943"/>
                </a:lnTo>
                <a:lnTo>
                  <a:pt x="0" y="10286943"/>
                </a:lnTo>
                <a:lnTo>
                  <a:pt x="10266369" y="0"/>
                </a:lnTo>
                <a:lnTo>
                  <a:pt x="10292910" y="0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3517" y="7112658"/>
            <a:ext cx="4769485" cy="225996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 marR="5080" indent="291465">
              <a:lnSpc>
                <a:spcPts val="7990"/>
              </a:lnSpc>
              <a:spcBef>
                <a:spcPts val="1705"/>
              </a:spcBef>
            </a:pPr>
            <a:r>
              <a:rPr sz="8000" b="1" spc="-35" dirty="0">
                <a:solidFill>
                  <a:srgbClr val="FEFEFE"/>
                </a:solidFill>
                <a:latin typeface="Arial"/>
                <a:cs typeface="Arial"/>
              </a:rPr>
              <a:t>УСПЕХИ </a:t>
            </a:r>
            <a:r>
              <a:rPr sz="8000" b="1" spc="-3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8000" b="1" spc="204" dirty="0">
                <a:solidFill>
                  <a:srgbClr val="FEFEFE"/>
                </a:solidFill>
                <a:latin typeface="Arial"/>
                <a:cs typeface="Arial"/>
              </a:rPr>
              <a:t>П</a:t>
            </a:r>
            <a:r>
              <a:rPr sz="8000" b="1" spc="-320" dirty="0">
                <a:solidFill>
                  <a:srgbClr val="FEFEFE"/>
                </a:solidFill>
                <a:latin typeface="Arial"/>
                <a:cs typeface="Arial"/>
              </a:rPr>
              <a:t>Р</a:t>
            </a:r>
            <a:r>
              <a:rPr sz="8000" b="1" spc="140" dirty="0">
                <a:solidFill>
                  <a:srgbClr val="FEFEFE"/>
                </a:solidFill>
                <a:latin typeface="Arial"/>
                <a:cs typeface="Arial"/>
              </a:rPr>
              <a:t>О</a:t>
            </a:r>
            <a:r>
              <a:rPr sz="8000" b="1" spc="-865" dirty="0">
                <a:solidFill>
                  <a:srgbClr val="FEFEFE"/>
                </a:solidFill>
                <a:latin typeface="Arial"/>
                <a:cs typeface="Arial"/>
              </a:rPr>
              <a:t>Е</a:t>
            </a:r>
            <a:r>
              <a:rPr sz="8000" b="1" spc="484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sz="8000" b="1" spc="-260" dirty="0">
                <a:solidFill>
                  <a:srgbClr val="FEFEFE"/>
                </a:solidFill>
                <a:latin typeface="Arial"/>
                <a:cs typeface="Arial"/>
              </a:rPr>
              <a:t>ТА</a:t>
            </a:r>
            <a:endParaRPr sz="8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9220" y="1638300"/>
            <a:ext cx="11977370" cy="2419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lang="ru-RU" sz="2800" b="1" dirty="0">
                <a:latin typeface="Tahoma"/>
                <a:cs typeface="Tahoma"/>
              </a:rPr>
              <a:t>Проект представлен в 2019 году Веронике Скворцовой , на тот момент-Министр здравоохранения, как один из уникальных проектов России, авторы приглашены в команду по популяризации донорства костного мозга на федеральном уровне.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3965" y="4606236"/>
            <a:ext cx="9327515" cy="2432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lang="ru-RU" sz="2800" b="1" dirty="0">
                <a:latin typeface="Tahoma"/>
                <a:cs typeface="Tahoma"/>
              </a:rPr>
              <a:t>В 2020 году семинары по донорству костного мозга провели : </a:t>
            </a:r>
          </a:p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lang="ru-RU" sz="2800" b="1" dirty="0">
                <a:latin typeface="Tahoma"/>
                <a:cs typeface="Tahoma"/>
              </a:rPr>
              <a:t>Чеченской республике, Республике Ингушетия, Республика Дагестан, Московская область, ЯНАО</a:t>
            </a:r>
          </a:p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lang="ru-RU" sz="2800" b="1" dirty="0">
                <a:latin typeface="Tahoma"/>
                <a:cs typeface="Tahoma"/>
              </a:rPr>
              <a:t>Онлайн: ХМАО, </a:t>
            </a:r>
            <a:r>
              <a:rPr lang="ru-RU" sz="2800" b="1" dirty="0" err="1">
                <a:latin typeface="Tahoma"/>
                <a:cs typeface="Tahoma"/>
              </a:rPr>
              <a:t>Сведловская</a:t>
            </a:r>
            <a:r>
              <a:rPr lang="ru-RU" sz="2800" b="1" dirty="0">
                <a:latin typeface="Tahoma"/>
                <a:cs typeface="Tahoma"/>
              </a:rPr>
              <a:t> область.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6413" y="196388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5156" y="2300365"/>
            <a:ext cx="6629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225" dirty="0">
                <a:latin typeface="Calibri"/>
                <a:cs typeface="Calibri"/>
              </a:rPr>
              <a:t>0</a:t>
            </a:r>
            <a:r>
              <a:rPr sz="5600" spc="-890" dirty="0">
                <a:latin typeface="Calibri"/>
                <a:cs typeface="Calibri"/>
              </a:rPr>
              <a:t>1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4343400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7733" y="4670349"/>
            <a:ext cx="7626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2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5600" b="1" spc="-1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5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29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6708" y="3"/>
            <a:ext cx="5331460" cy="10287000"/>
          </a:xfrm>
          <a:custGeom>
            <a:avLst/>
            <a:gdLst/>
            <a:ahLst/>
            <a:cxnLst/>
            <a:rect l="l" t="t" r="r" b="b"/>
            <a:pathLst>
              <a:path w="5331459" h="10287000">
                <a:moveTo>
                  <a:pt x="0" y="0"/>
                </a:moveTo>
                <a:lnTo>
                  <a:pt x="5331290" y="0"/>
                </a:lnTo>
                <a:lnTo>
                  <a:pt x="5331290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932" y="2560936"/>
            <a:ext cx="2324121" cy="2324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299522"/>
            <a:ext cx="2324121" cy="2324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932" y="8958460"/>
            <a:ext cx="2165502" cy="99015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244596" y="2560936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44596" y="553362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44596" y="8295896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446173" y="2979544"/>
            <a:ext cx="1199515" cy="761365"/>
            <a:chOff x="13446173" y="2979544"/>
            <a:chExt cx="1199515" cy="761365"/>
          </a:xfrm>
        </p:grpSpPr>
        <p:sp>
          <p:nvSpPr>
            <p:cNvPr id="10" name="object 10"/>
            <p:cNvSpPr/>
            <p:nvPr/>
          </p:nvSpPr>
          <p:spPr>
            <a:xfrm>
              <a:off x="13447730" y="2981972"/>
              <a:ext cx="1196340" cy="756285"/>
            </a:xfrm>
            <a:custGeom>
              <a:avLst/>
              <a:gdLst/>
              <a:ahLst/>
              <a:cxnLst/>
              <a:rect l="l" t="t" r="r" b="b"/>
              <a:pathLst>
                <a:path w="1196340" h="756285">
                  <a:moveTo>
                    <a:pt x="285023" y="0"/>
                  </a:moveTo>
                  <a:lnTo>
                    <a:pt x="318978" y="1100"/>
                  </a:lnTo>
                  <a:lnTo>
                    <a:pt x="350992" y="15737"/>
                  </a:lnTo>
                  <a:lnTo>
                    <a:pt x="374829" y="41659"/>
                  </a:lnTo>
                  <a:lnTo>
                    <a:pt x="386481" y="73548"/>
                  </a:lnTo>
                  <a:lnTo>
                    <a:pt x="385315" y="107484"/>
                  </a:lnTo>
                  <a:lnTo>
                    <a:pt x="370696" y="139547"/>
                  </a:lnTo>
                  <a:lnTo>
                    <a:pt x="261910" y="289244"/>
                  </a:lnTo>
                  <a:lnTo>
                    <a:pt x="1107606" y="289244"/>
                  </a:lnTo>
                  <a:lnTo>
                    <a:pt x="1142104" y="296233"/>
                  </a:lnTo>
                  <a:lnTo>
                    <a:pt x="1170275" y="315293"/>
                  </a:lnTo>
                  <a:lnTo>
                    <a:pt x="1189268" y="343563"/>
                  </a:lnTo>
                  <a:lnTo>
                    <a:pt x="1196233" y="378183"/>
                  </a:lnTo>
                  <a:lnTo>
                    <a:pt x="1189268" y="412802"/>
                  </a:lnTo>
                  <a:lnTo>
                    <a:pt x="1170275" y="441073"/>
                  </a:lnTo>
                  <a:lnTo>
                    <a:pt x="1142104" y="460133"/>
                  </a:lnTo>
                  <a:lnTo>
                    <a:pt x="1107606" y="467122"/>
                  </a:lnTo>
                  <a:lnTo>
                    <a:pt x="263196" y="467122"/>
                  </a:lnTo>
                  <a:lnTo>
                    <a:pt x="369697" y="615282"/>
                  </a:lnTo>
                  <a:lnTo>
                    <a:pt x="384316" y="647536"/>
                  </a:lnTo>
                  <a:lnTo>
                    <a:pt x="385482" y="681889"/>
                  </a:lnTo>
                  <a:lnTo>
                    <a:pt x="373830" y="714195"/>
                  </a:lnTo>
                  <a:lnTo>
                    <a:pt x="349993" y="740305"/>
                  </a:lnTo>
                  <a:lnTo>
                    <a:pt x="317979" y="754973"/>
                  </a:lnTo>
                  <a:lnTo>
                    <a:pt x="284024" y="756143"/>
                  </a:lnTo>
                  <a:lnTo>
                    <a:pt x="252110" y="744451"/>
                  </a:lnTo>
                  <a:lnTo>
                    <a:pt x="226218" y="720531"/>
                  </a:lnTo>
                  <a:lnTo>
                    <a:pt x="20944" y="436530"/>
                  </a:lnTo>
                  <a:lnTo>
                    <a:pt x="17934" y="432885"/>
                  </a:lnTo>
                  <a:lnTo>
                    <a:pt x="15217" y="428988"/>
                  </a:lnTo>
                  <a:lnTo>
                    <a:pt x="12809" y="424884"/>
                  </a:lnTo>
                  <a:lnTo>
                    <a:pt x="1282" y="396437"/>
                  </a:lnTo>
                  <a:lnTo>
                    <a:pt x="0" y="366610"/>
                  </a:lnTo>
                  <a:lnTo>
                    <a:pt x="8541" y="338081"/>
                  </a:lnTo>
                  <a:lnTo>
                    <a:pt x="26487" y="313529"/>
                  </a:lnTo>
                  <a:lnTo>
                    <a:pt x="227217" y="35711"/>
                  </a:lnTo>
                  <a:lnTo>
                    <a:pt x="253109" y="11762"/>
                  </a:lnTo>
                  <a:lnTo>
                    <a:pt x="285023" y="0"/>
                  </a:lnTo>
                  <a:close/>
                </a:path>
              </a:pathLst>
            </a:custGeom>
            <a:solidFill>
              <a:srgbClr val="BE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46173" y="2979544"/>
              <a:ext cx="1199515" cy="761365"/>
            </a:xfrm>
            <a:custGeom>
              <a:avLst/>
              <a:gdLst/>
              <a:ahLst/>
              <a:cxnLst/>
              <a:rect l="l" t="t" r="r" b="b"/>
              <a:pathLst>
                <a:path w="1199515" h="761364">
                  <a:moveTo>
                    <a:pt x="300584" y="0"/>
                  </a:moveTo>
                  <a:lnTo>
                    <a:pt x="341369" y="9800"/>
                  </a:lnTo>
                  <a:lnTo>
                    <a:pt x="377456" y="43161"/>
                  </a:lnTo>
                  <a:lnTo>
                    <a:pt x="390705" y="94185"/>
                  </a:lnTo>
                  <a:lnTo>
                    <a:pt x="388320" y="111646"/>
                  </a:lnTo>
                  <a:lnTo>
                    <a:pt x="382570" y="128301"/>
                  </a:lnTo>
                  <a:lnTo>
                    <a:pt x="373555" y="143735"/>
                  </a:lnTo>
                  <a:lnTo>
                    <a:pt x="266626" y="291672"/>
                  </a:lnTo>
                  <a:lnTo>
                    <a:pt x="1109163" y="291672"/>
                  </a:lnTo>
                  <a:lnTo>
                    <a:pt x="1144254" y="298800"/>
                  </a:lnTo>
                  <a:lnTo>
                    <a:pt x="1172941" y="318226"/>
                  </a:lnTo>
                  <a:lnTo>
                    <a:pt x="1192299" y="347014"/>
                  </a:lnTo>
                  <a:lnTo>
                    <a:pt x="1199401" y="382228"/>
                  </a:lnTo>
                  <a:lnTo>
                    <a:pt x="1192299" y="417443"/>
                  </a:lnTo>
                  <a:lnTo>
                    <a:pt x="1172941" y="446231"/>
                  </a:lnTo>
                  <a:lnTo>
                    <a:pt x="1144254" y="465657"/>
                  </a:lnTo>
                  <a:lnTo>
                    <a:pt x="1109163" y="472785"/>
                  </a:lnTo>
                  <a:lnTo>
                    <a:pt x="267915" y="472785"/>
                  </a:lnTo>
                  <a:lnTo>
                    <a:pt x="372563" y="617572"/>
                  </a:lnTo>
                  <a:lnTo>
                    <a:pt x="381579" y="633005"/>
                  </a:lnTo>
                  <a:lnTo>
                    <a:pt x="387328" y="649659"/>
                  </a:lnTo>
                  <a:lnTo>
                    <a:pt x="389713" y="667122"/>
                  </a:lnTo>
                  <a:lnTo>
                    <a:pt x="388635" y="684978"/>
                  </a:lnTo>
                  <a:lnTo>
                    <a:pt x="365845" y="732182"/>
                  </a:lnTo>
                  <a:lnTo>
                    <a:pt x="327391" y="756909"/>
                  </a:lnTo>
                  <a:lnTo>
                    <a:pt x="299589" y="761304"/>
                  </a:lnTo>
                  <a:lnTo>
                    <a:pt x="278368" y="758754"/>
                  </a:lnTo>
                  <a:lnTo>
                    <a:pt x="276528" y="758070"/>
                  </a:lnTo>
                  <a:lnTo>
                    <a:pt x="299589" y="758070"/>
                  </a:lnTo>
                  <a:lnTo>
                    <a:pt x="313227" y="757001"/>
                  </a:lnTo>
                  <a:lnTo>
                    <a:pt x="350606" y="741427"/>
                  </a:lnTo>
                  <a:lnTo>
                    <a:pt x="381112" y="701161"/>
                  </a:lnTo>
                  <a:lnTo>
                    <a:pt x="386490" y="667250"/>
                  </a:lnTo>
                  <a:lnTo>
                    <a:pt x="384190" y="650412"/>
                  </a:lnTo>
                  <a:lnTo>
                    <a:pt x="378646" y="634352"/>
                  </a:lnTo>
                  <a:lnTo>
                    <a:pt x="369952" y="619470"/>
                  </a:lnTo>
                  <a:lnTo>
                    <a:pt x="261595" y="469551"/>
                  </a:lnTo>
                  <a:lnTo>
                    <a:pt x="1109163" y="469551"/>
                  </a:lnTo>
                  <a:lnTo>
                    <a:pt x="1143001" y="462678"/>
                  </a:lnTo>
                  <a:lnTo>
                    <a:pt x="1170664" y="443946"/>
                  </a:lnTo>
                  <a:lnTo>
                    <a:pt x="1189330" y="416186"/>
                  </a:lnTo>
                  <a:lnTo>
                    <a:pt x="1196179" y="382228"/>
                  </a:lnTo>
                  <a:lnTo>
                    <a:pt x="1189330" y="348271"/>
                  </a:lnTo>
                  <a:lnTo>
                    <a:pt x="1170664" y="320511"/>
                  </a:lnTo>
                  <a:lnTo>
                    <a:pt x="1143001" y="301779"/>
                  </a:lnTo>
                  <a:lnTo>
                    <a:pt x="1109163" y="294906"/>
                  </a:lnTo>
                  <a:lnTo>
                    <a:pt x="260306" y="294906"/>
                  </a:lnTo>
                  <a:lnTo>
                    <a:pt x="370948" y="141834"/>
                  </a:lnTo>
                  <a:lnTo>
                    <a:pt x="379640" y="126951"/>
                  </a:lnTo>
                  <a:lnTo>
                    <a:pt x="385184" y="110892"/>
                  </a:lnTo>
                  <a:lnTo>
                    <a:pt x="387484" y="94055"/>
                  </a:lnTo>
                  <a:lnTo>
                    <a:pt x="386447" y="76837"/>
                  </a:lnTo>
                  <a:lnTo>
                    <a:pt x="364470" y="31315"/>
                  </a:lnTo>
                  <a:lnTo>
                    <a:pt x="327393" y="7473"/>
                  </a:lnTo>
                  <a:lnTo>
                    <a:pt x="300588" y="3234"/>
                  </a:lnTo>
                  <a:lnTo>
                    <a:pt x="277523" y="3234"/>
                  </a:lnTo>
                  <a:lnTo>
                    <a:pt x="279364" y="2549"/>
                  </a:lnTo>
                  <a:lnTo>
                    <a:pt x="300584" y="0"/>
                  </a:lnTo>
                  <a:close/>
                </a:path>
                <a:path w="1199515" h="761364">
                  <a:moveTo>
                    <a:pt x="277523" y="3234"/>
                  </a:moveTo>
                  <a:lnTo>
                    <a:pt x="300588" y="3234"/>
                  </a:lnTo>
                  <a:lnTo>
                    <a:pt x="280124" y="5692"/>
                  </a:lnTo>
                  <a:lnTo>
                    <a:pt x="261016" y="12794"/>
                  </a:lnTo>
                  <a:lnTo>
                    <a:pt x="244066" y="24130"/>
                  </a:lnTo>
                  <a:lnTo>
                    <a:pt x="230076" y="39288"/>
                  </a:lnTo>
                  <a:lnTo>
                    <a:pt x="29346" y="317005"/>
                  </a:lnTo>
                  <a:lnTo>
                    <a:pt x="11611" y="341305"/>
                  </a:lnTo>
                  <a:lnTo>
                    <a:pt x="3223" y="369418"/>
                  </a:lnTo>
                  <a:lnTo>
                    <a:pt x="4493" y="398687"/>
                  </a:lnTo>
                  <a:lnTo>
                    <a:pt x="15733" y="426452"/>
                  </a:lnTo>
                  <a:lnTo>
                    <a:pt x="18127" y="430537"/>
                  </a:lnTo>
                  <a:lnTo>
                    <a:pt x="20815" y="434383"/>
                  </a:lnTo>
                  <a:lnTo>
                    <a:pt x="23741" y="437924"/>
                  </a:lnTo>
                  <a:lnTo>
                    <a:pt x="229080" y="722009"/>
                  </a:lnTo>
                  <a:lnTo>
                    <a:pt x="243067" y="737170"/>
                  </a:lnTo>
                  <a:lnTo>
                    <a:pt x="260016" y="748507"/>
                  </a:lnTo>
                  <a:lnTo>
                    <a:pt x="279125" y="755611"/>
                  </a:lnTo>
                  <a:lnTo>
                    <a:pt x="299589" y="758070"/>
                  </a:lnTo>
                  <a:lnTo>
                    <a:pt x="276528" y="758070"/>
                  </a:lnTo>
                  <a:lnTo>
                    <a:pt x="258553" y="751388"/>
                  </a:lnTo>
                  <a:lnTo>
                    <a:pt x="240977" y="739632"/>
                  </a:lnTo>
                  <a:lnTo>
                    <a:pt x="226473" y="723911"/>
                  </a:lnTo>
                  <a:lnTo>
                    <a:pt x="21199" y="439910"/>
                  </a:lnTo>
                  <a:lnTo>
                    <a:pt x="18224" y="436317"/>
                  </a:lnTo>
                  <a:lnTo>
                    <a:pt x="15440" y="432329"/>
                  </a:lnTo>
                  <a:lnTo>
                    <a:pt x="12977" y="428134"/>
                  </a:lnTo>
                  <a:lnTo>
                    <a:pt x="1331" y="399364"/>
                  </a:lnTo>
                  <a:lnTo>
                    <a:pt x="0" y="369045"/>
                  </a:lnTo>
                  <a:lnTo>
                    <a:pt x="8644" y="339960"/>
                  </a:lnTo>
                  <a:lnTo>
                    <a:pt x="26926" y="314890"/>
                  </a:lnTo>
                  <a:lnTo>
                    <a:pt x="227469" y="37386"/>
                  </a:lnTo>
                  <a:lnTo>
                    <a:pt x="241974" y="21669"/>
                  </a:lnTo>
                  <a:lnTo>
                    <a:pt x="259550" y="9915"/>
                  </a:lnTo>
                  <a:lnTo>
                    <a:pt x="277523" y="3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913993"/>
            <a:ext cx="104273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45" dirty="0">
                <a:solidFill>
                  <a:srgbClr val="2A2A2A"/>
                </a:solidFill>
              </a:rPr>
              <a:t>КОМАНДА</a:t>
            </a:r>
            <a:r>
              <a:rPr sz="8000" spc="-295" dirty="0">
                <a:solidFill>
                  <a:srgbClr val="2A2A2A"/>
                </a:solidFill>
              </a:rPr>
              <a:t> </a:t>
            </a:r>
            <a:r>
              <a:rPr sz="8000" spc="-125" dirty="0">
                <a:solidFill>
                  <a:srgbClr val="2A2A2A"/>
                </a:solidFill>
              </a:rPr>
              <a:t>ПРОЕКТА</a:t>
            </a:r>
            <a:endParaRPr sz="8000"/>
          </a:p>
        </p:txBody>
      </p:sp>
      <p:sp>
        <p:nvSpPr>
          <p:cNvPr id="13" name="object 13"/>
          <p:cNvSpPr txBox="1"/>
          <p:nvPr/>
        </p:nvSpPr>
        <p:spPr>
          <a:xfrm>
            <a:off x="3955115" y="8421183"/>
            <a:ext cx="7299325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800" b="1" spc="-260" dirty="0">
                <a:solidFill>
                  <a:srgbClr val="2A2A2A"/>
                </a:solidFill>
                <a:latin typeface="Tahoma"/>
                <a:cs typeface="Tahoma"/>
              </a:rPr>
              <a:t>Я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м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л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40" dirty="0">
                <a:solidFill>
                  <a:srgbClr val="2A2A2A"/>
                </a:solidFill>
                <a:latin typeface="Tahoma"/>
                <a:cs typeface="Tahoma"/>
              </a:rPr>
              <a:t>-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ц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к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0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ре</a:t>
            </a:r>
            <a:r>
              <a:rPr sz="2800" b="1" spc="-190" dirty="0">
                <a:solidFill>
                  <a:srgbClr val="2A2A2A"/>
                </a:solidFill>
                <a:latin typeface="Tahoma"/>
                <a:cs typeface="Tahoma"/>
              </a:rPr>
              <a:t>г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л</a:t>
            </a:r>
            <a:r>
              <a:rPr sz="2800" b="1" spc="-95" dirty="0">
                <a:solidFill>
                  <a:srgbClr val="2A2A2A"/>
                </a:solidFill>
                <a:latin typeface="Tahoma"/>
                <a:cs typeface="Tahoma"/>
              </a:rPr>
              <a:t>ь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0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д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л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70" dirty="0">
                <a:solidFill>
                  <a:srgbClr val="2A2A2A"/>
                </a:solidFill>
                <a:latin typeface="Tahoma"/>
                <a:cs typeface="Tahoma"/>
              </a:rPr>
              <a:t>е  </a:t>
            </a:r>
            <a:r>
              <a:rPr sz="2800" b="1" spc="-15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30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290" dirty="0">
                <a:solidFill>
                  <a:srgbClr val="2A2A2A"/>
                </a:solidFill>
                <a:latin typeface="Tahoma"/>
                <a:cs typeface="Tahoma"/>
              </a:rPr>
              <a:t>Д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"</a:t>
            </a:r>
            <a:r>
              <a:rPr sz="2800" b="1" spc="-15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л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ер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ы</a:t>
            </a:r>
            <a:r>
              <a:rPr sz="2800" b="1" spc="-140" dirty="0">
                <a:solidFill>
                  <a:srgbClr val="2A2A2A"/>
                </a:solidFill>
                <a:latin typeface="Tahoma"/>
                <a:cs typeface="Tahoma"/>
              </a:rPr>
              <a:t>-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м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д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к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35" dirty="0">
                <a:solidFill>
                  <a:srgbClr val="2A2A2A"/>
                </a:solidFill>
                <a:latin typeface="Tahoma"/>
                <a:cs typeface="Tahoma"/>
              </a:rPr>
              <a:t>"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11321" y="2249156"/>
            <a:ext cx="2911475" cy="15722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415"/>
              </a:spcBef>
            </a:pPr>
            <a:r>
              <a:rPr sz="1800" b="1" spc="-125" dirty="0">
                <a:latin typeface="Tahoma"/>
                <a:cs typeface="Tahoma"/>
              </a:rPr>
              <a:t>ПОБЕДИТЕЛЬ</a:t>
            </a:r>
            <a:endParaRPr sz="1800" dirty="0">
              <a:latin typeface="Tahoma"/>
              <a:cs typeface="Tahoma"/>
            </a:endParaRPr>
          </a:p>
          <a:p>
            <a:pPr marL="12065" marR="44450" algn="ctr">
              <a:lnSpc>
                <a:spcPct val="114599"/>
              </a:lnSpc>
            </a:pPr>
            <a:r>
              <a:rPr sz="1800" b="1" spc="-70" dirty="0">
                <a:latin typeface="Tahoma"/>
                <a:cs typeface="Tahoma"/>
              </a:rPr>
              <a:t>Всероссийского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конкурса  </a:t>
            </a:r>
            <a:r>
              <a:rPr sz="1800" b="1" spc="-80" dirty="0">
                <a:latin typeface="Tahoma"/>
                <a:cs typeface="Tahoma"/>
              </a:rPr>
              <a:t>"Доброволец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России"</a:t>
            </a:r>
            <a:endParaRPr sz="1800" dirty="0">
              <a:latin typeface="Tahoma"/>
              <a:cs typeface="Tahoma"/>
            </a:endParaRPr>
          </a:p>
          <a:p>
            <a:pPr marL="264795" marR="241935" algn="ctr">
              <a:lnSpc>
                <a:spcPct val="114599"/>
              </a:lnSpc>
            </a:pPr>
            <a:r>
              <a:rPr sz="1800" b="1" spc="-90" dirty="0">
                <a:latin typeface="Tahoma"/>
                <a:cs typeface="Tahoma"/>
              </a:rPr>
              <a:t>в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номинации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"Доброе  </a:t>
            </a:r>
            <a:r>
              <a:rPr sz="1800" b="1" spc="-70" dirty="0" err="1">
                <a:latin typeface="Tahoma"/>
                <a:cs typeface="Tahoma"/>
              </a:rPr>
              <a:t>дело</a:t>
            </a:r>
            <a:r>
              <a:rPr sz="1800" b="1" spc="-70" dirty="0">
                <a:latin typeface="Tahoma"/>
                <a:cs typeface="Tahoma"/>
              </a:rPr>
              <a:t>",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5115" y="3032188"/>
            <a:ext cx="358775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800" b="1" spc="-9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й</a:t>
            </a:r>
            <a:r>
              <a:rPr sz="2800" b="1" spc="-360" dirty="0">
                <a:solidFill>
                  <a:srgbClr val="2A2A2A"/>
                </a:solidFill>
                <a:latin typeface="Tahoma"/>
                <a:cs typeface="Tahoma"/>
              </a:rPr>
              <a:t>ш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85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330" dirty="0">
                <a:solidFill>
                  <a:srgbClr val="2A2A2A"/>
                </a:solidFill>
                <a:latin typeface="Tahoma"/>
                <a:cs typeface="Tahoma"/>
              </a:rPr>
              <a:t>ж</a:t>
            </a:r>
            <a:r>
              <a:rPr sz="2800" b="1" spc="-220" dirty="0">
                <a:solidFill>
                  <a:srgbClr val="2A2A2A"/>
                </a:solidFill>
                <a:latin typeface="Tahoma"/>
                <a:cs typeface="Tahoma"/>
              </a:rPr>
              <a:t>м</a:t>
            </a:r>
            <a:r>
              <a:rPr sz="2800" b="1" spc="-135" dirty="0">
                <a:solidFill>
                  <a:srgbClr val="2A2A2A"/>
                </a:solidFill>
                <a:latin typeface="Tahoma"/>
                <a:cs typeface="Tahoma"/>
              </a:rPr>
              <a:t>у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д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80" dirty="0">
                <a:solidFill>
                  <a:srgbClr val="2A2A2A"/>
                </a:solidFill>
                <a:latin typeface="Tahoma"/>
                <a:cs typeface="Tahoma"/>
              </a:rPr>
              <a:t>а  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0" dirty="0">
                <a:solidFill>
                  <a:srgbClr val="2A2A2A"/>
                </a:solidFill>
                <a:latin typeface="Tahoma"/>
                <a:cs typeface="Tahoma"/>
              </a:rPr>
              <a:t>р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2A2A2A"/>
                </a:solidFill>
                <a:latin typeface="Tahoma"/>
                <a:cs typeface="Tahoma"/>
              </a:rPr>
              <a:t>п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р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к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20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55115" y="5786038"/>
            <a:ext cx="3427729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2800" b="1" spc="-229" dirty="0">
                <a:solidFill>
                  <a:srgbClr val="2A2A2A"/>
                </a:solidFill>
                <a:latin typeface="Tahoma"/>
                <a:cs typeface="Tahoma"/>
              </a:rPr>
              <a:t>М</a:t>
            </a:r>
            <a:r>
              <a:rPr sz="2800" b="1" spc="-170" dirty="0">
                <a:solidFill>
                  <a:srgbClr val="2A2A2A"/>
                </a:solidFill>
                <a:latin typeface="Tahoma"/>
                <a:cs typeface="Tahoma"/>
              </a:rPr>
              <a:t>и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л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20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За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н</a:t>
            </a:r>
            <a:r>
              <a:rPr sz="2800" b="1" spc="-165" dirty="0">
                <a:solidFill>
                  <a:srgbClr val="2A2A2A"/>
                </a:solidFill>
                <a:latin typeface="Tahoma"/>
                <a:cs typeface="Tahoma"/>
              </a:rPr>
              <a:t>д</a:t>
            </a:r>
            <a:r>
              <a:rPr sz="2800" b="1" spc="-135" dirty="0">
                <a:solidFill>
                  <a:srgbClr val="2A2A2A"/>
                </a:solidFill>
                <a:latin typeface="Tahoma"/>
                <a:cs typeface="Tahoma"/>
              </a:rPr>
              <a:t>у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к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80" dirty="0">
                <a:solidFill>
                  <a:srgbClr val="2A2A2A"/>
                </a:solidFill>
                <a:latin typeface="Tahoma"/>
                <a:cs typeface="Tahoma"/>
              </a:rPr>
              <a:t>а  </a:t>
            </a:r>
            <a:r>
              <a:rPr sz="2800" b="1" spc="-125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в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0" dirty="0">
                <a:solidFill>
                  <a:srgbClr val="2A2A2A"/>
                </a:solidFill>
                <a:latin typeface="Tahoma"/>
                <a:cs typeface="Tahoma"/>
              </a:rPr>
              <a:t>р</a:t>
            </a: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2A2A2A"/>
                </a:solidFill>
                <a:latin typeface="Tahoma"/>
                <a:cs typeface="Tahoma"/>
              </a:rPr>
              <a:t>п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р</a:t>
            </a: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о</a:t>
            </a:r>
            <a:r>
              <a:rPr sz="2800" b="1" spc="-105" dirty="0">
                <a:solidFill>
                  <a:srgbClr val="2A2A2A"/>
                </a:solidFill>
                <a:latin typeface="Tahoma"/>
                <a:cs typeface="Tahoma"/>
              </a:rPr>
              <a:t>е</a:t>
            </a:r>
            <a:r>
              <a:rPr sz="2800" b="1" spc="-180" dirty="0">
                <a:solidFill>
                  <a:srgbClr val="2A2A2A"/>
                </a:solidFill>
                <a:latin typeface="Tahoma"/>
                <a:cs typeface="Tahoma"/>
              </a:rPr>
              <a:t>к</a:t>
            </a:r>
            <a:r>
              <a:rPr sz="2800" b="1" spc="-90" dirty="0">
                <a:solidFill>
                  <a:srgbClr val="2A2A2A"/>
                </a:solidFill>
                <a:latin typeface="Tahoma"/>
                <a:cs typeface="Tahoma"/>
              </a:rPr>
              <a:t>т</a:t>
            </a:r>
            <a:r>
              <a:rPr sz="2800" b="1" spc="-120" dirty="0">
                <a:solidFill>
                  <a:srgbClr val="2A2A2A"/>
                </a:solidFill>
                <a:latin typeface="Tahoma"/>
                <a:cs typeface="Tahoma"/>
              </a:rPr>
              <a:t>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33645" y="5659990"/>
            <a:ext cx="2881630" cy="15722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315"/>
              </a:spcBef>
            </a:pPr>
            <a:r>
              <a:rPr lang="ru-RU" sz="1800" b="1" spc="-135" dirty="0">
                <a:latin typeface="Tahoma"/>
                <a:cs typeface="Tahoma"/>
              </a:rPr>
              <a:t>КООРДИНАТОР</a:t>
            </a:r>
            <a:endParaRPr lang="ru-RU" sz="1800" dirty="0">
              <a:latin typeface="Tahoma"/>
              <a:cs typeface="Tahoma"/>
            </a:endParaRPr>
          </a:p>
          <a:p>
            <a:pPr marL="27305" marR="5080" algn="ctr">
              <a:lnSpc>
                <a:spcPct val="114599"/>
              </a:lnSpc>
            </a:pPr>
            <a:r>
              <a:rPr lang="ru-RU" sz="1800" b="1" spc="-100" dirty="0">
                <a:latin typeface="Tahoma"/>
                <a:cs typeface="Tahoma"/>
              </a:rPr>
              <a:t>Ямало-Ненецкого </a:t>
            </a:r>
            <a:r>
              <a:rPr lang="ru-RU" sz="1800" b="1" spc="-95" dirty="0">
                <a:latin typeface="Tahoma"/>
                <a:cs typeface="Tahoma"/>
              </a:rPr>
              <a:t> </a:t>
            </a:r>
            <a:r>
              <a:rPr lang="ru-RU" sz="1800" b="1" spc="-90" dirty="0">
                <a:latin typeface="Tahoma"/>
                <a:cs typeface="Tahoma"/>
              </a:rPr>
              <a:t>регионального</a:t>
            </a:r>
            <a:r>
              <a:rPr lang="ru-RU" sz="1800" b="1" spc="-95" dirty="0">
                <a:latin typeface="Tahoma"/>
                <a:cs typeface="Tahoma"/>
              </a:rPr>
              <a:t> </a:t>
            </a:r>
            <a:r>
              <a:rPr lang="ru-RU" sz="1800" b="1" spc="-85" dirty="0">
                <a:latin typeface="Tahoma"/>
                <a:cs typeface="Tahoma"/>
              </a:rPr>
              <a:t>отделения  </a:t>
            </a:r>
            <a:r>
              <a:rPr lang="ru-RU" sz="1800" b="1" spc="-155" dirty="0">
                <a:latin typeface="Tahoma"/>
                <a:cs typeface="Tahoma"/>
              </a:rPr>
              <a:t>ВОД</a:t>
            </a:r>
            <a:r>
              <a:rPr lang="ru-RU" sz="1800" b="1" spc="-95" dirty="0">
                <a:latin typeface="Tahoma"/>
                <a:cs typeface="Tahoma"/>
              </a:rPr>
              <a:t> </a:t>
            </a:r>
            <a:r>
              <a:rPr lang="ru-RU" sz="1800" b="1" spc="-85" dirty="0">
                <a:latin typeface="Tahoma"/>
                <a:cs typeface="Tahoma"/>
              </a:rPr>
              <a:t>"Волонтеры-медики"</a:t>
            </a:r>
            <a:endParaRPr lang="ru-RU" sz="18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66970" y="8239381"/>
            <a:ext cx="29838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35585" algn="ctr">
              <a:lnSpc>
                <a:spcPct val="114599"/>
              </a:lnSpc>
              <a:spcBef>
                <a:spcPts val="100"/>
              </a:spcBef>
            </a:pPr>
            <a:r>
              <a:rPr sz="1800" b="1" spc="-95" dirty="0" err="1">
                <a:latin typeface="Tahoma"/>
                <a:cs typeface="Tahoma"/>
              </a:rPr>
              <a:t>Заняло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lang="ru-RU" b="1" spc="-60" dirty="0">
                <a:latin typeface="Tahoma"/>
                <a:cs typeface="Tahoma"/>
              </a:rPr>
              <a:t>второе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место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в  </a:t>
            </a:r>
            <a:r>
              <a:rPr sz="1800" b="1" spc="-80" dirty="0">
                <a:latin typeface="Tahoma"/>
                <a:cs typeface="Tahoma"/>
              </a:rPr>
              <a:t>конкурсе</a:t>
            </a:r>
            <a:r>
              <a:rPr sz="1800" b="1" spc="-95" dirty="0">
                <a:latin typeface="Tahoma"/>
                <a:cs typeface="Tahoma"/>
              </a:rPr>
              <a:t> «Лучшее</a:t>
            </a:r>
            <a:endParaRPr sz="1800" dirty="0">
              <a:latin typeface="Tahoma"/>
              <a:cs typeface="Tahoma"/>
            </a:endParaRPr>
          </a:p>
          <a:p>
            <a:pPr marL="12700" marR="5080" indent="30480" algn="ctr">
              <a:lnSpc>
                <a:spcPct val="114599"/>
              </a:lnSpc>
            </a:pPr>
            <a:r>
              <a:rPr sz="1800" b="1" spc="-85" dirty="0">
                <a:latin typeface="Tahoma"/>
                <a:cs typeface="Tahoma"/>
              </a:rPr>
              <a:t>региональное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отделение  </a:t>
            </a:r>
            <a:r>
              <a:rPr sz="1800" b="1" spc="-155" dirty="0">
                <a:latin typeface="Tahoma"/>
                <a:cs typeface="Tahoma"/>
              </a:rPr>
              <a:t>ВОД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«Волонтеры-медики»  </a:t>
            </a:r>
            <a:r>
              <a:rPr sz="1800" b="1" spc="-90" dirty="0">
                <a:latin typeface="Tahoma"/>
                <a:cs typeface="Tahoma"/>
              </a:rPr>
              <a:t>в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20</a:t>
            </a:r>
            <a:r>
              <a:rPr lang="ru-RU" sz="1800" b="1" spc="-55" dirty="0">
                <a:latin typeface="Tahoma"/>
                <a:cs typeface="Tahoma"/>
              </a:rPr>
              <a:t>20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году"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446173" y="5952237"/>
            <a:ext cx="1199515" cy="761365"/>
            <a:chOff x="13446173" y="5952237"/>
            <a:chExt cx="1199515" cy="761365"/>
          </a:xfrm>
        </p:grpSpPr>
        <p:sp>
          <p:nvSpPr>
            <p:cNvPr id="20" name="object 20"/>
            <p:cNvSpPr/>
            <p:nvPr/>
          </p:nvSpPr>
          <p:spPr>
            <a:xfrm>
              <a:off x="13447730" y="5954665"/>
              <a:ext cx="1196340" cy="756285"/>
            </a:xfrm>
            <a:custGeom>
              <a:avLst/>
              <a:gdLst/>
              <a:ahLst/>
              <a:cxnLst/>
              <a:rect l="l" t="t" r="r" b="b"/>
              <a:pathLst>
                <a:path w="1196340" h="756284">
                  <a:moveTo>
                    <a:pt x="285023" y="0"/>
                  </a:moveTo>
                  <a:lnTo>
                    <a:pt x="318978" y="1100"/>
                  </a:lnTo>
                  <a:lnTo>
                    <a:pt x="350992" y="15737"/>
                  </a:lnTo>
                  <a:lnTo>
                    <a:pt x="374829" y="41659"/>
                  </a:lnTo>
                  <a:lnTo>
                    <a:pt x="386481" y="73548"/>
                  </a:lnTo>
                  <a:lnTo>
                    <a:pt x="385315" y="107484"/>
                  </a:lnTo>
                  <a:lnTo>
                    <a:pt x="370696" y="139547"/>
                  </a:lnTo>
                  <a:lnTo>
                    <a:pt x="261910" y="289244"/>
                  </a:lnTo>
                  <a:lnTo>
                    <a:pt x="1107606" y="289244"/>
                  </a:lnTo>
                  <a:lnTo>
                    <a:pt x="1142104" y="296233"/>
                  </a:lnTo>
                  <a:lnTo>
                    <a:pt x="1170275" y="315293"/>
                  </a:lnTo>
                  <a:lnTo>
                    <a:pt x="1189268" y="343563"/>
                  </a:lnTo>
                  <a:lnTo>
                    <a:pt x="1196233" y="378183"/>
                  </a:lnTo>
                  <a:lnTo>
                    <a:pt x="1189268" y="412802"/>
                  </a:lnTo>
                  <a:lnTo>
                    <a:pt x="1170275" y="441073"/>
                  </a:lnTo>
                  <a:lnTo>
                    <a:pt x="1142104" y="460133"/>
                  </a:lnTo>
                  <a:lnTo>
                    <a:pt x="1107606" y="467122"/>
                  </a:lnTo>
                  <a:lnTo>
                    <a:pt x="263196" y="467122"/>
                  </a:lnTo>
                  <a:lnTo>
                    <a:pt x="369697" y="615282"/>
                  </a:lnTo>
                  <a:lnTo>
                    <a:pt x="384316" y="647536"/>
                  </a:lnTo>
                  <a:lnTo>
                    <a:pt x="385482" y="681889"/>
                  </a:lnTo>
                  <a:lnTo>
                    <a:pt x="373830" y="714195"/>
                  </a:lnTo>
                  <a:lnTo>
                    <a:pt x="349993" y="740305"/>
                  </a:lnTo>
                  <a:lnTo>
                    <a:pt x="317979" y="754973"/>
                  </a:lnTo>
                  <a:lnTo>
                    <a:pt x="284024" y="756143"/>
                  </a:lnTo>
                  <a:lnTo>
                    <a:pt x="252110" y="744451"/>
                  </a:lnTo>
                  <a:lnTo>
                    <a:pt x="226218" y="720531"/>
                  </a:lnTo>
                  <a:lnTo>
                    <a:pt x="20944" y="436530"/>
                  </a:lnTo>
                  <a:lnTo>
                    <a:pt x="17934" y="432885"/>
                  </a:lnTo>
                  <a:lnTo>
                    <a:pt x="15217" y="428988"/>
                  </a:lnTo>
                  <a:lnTo>
                    <a:pt x="12809" y="424884"/>
                  </a:lnTo>
                  <a:lnTo>
                    <a:pt x="1282" y="396437"/>
                  </a:lnTo>
                  <a:lnTo>
                    <a:pt x="0" y="366610"/>
                  </a:lnTo>
                  <a:lnTo>
                    <a:pt x="8541" y="338081"/>
                  </a:lnTo>
                  <a:lnTo>
                    <a:pt x="26487" y="313529"/>
                  </a:lnTo>
                  <a:lnTo>
                    <a:pt x="227217" y="35711"/>
                  </a:lnTo>
                  <a:lnTo>
                    <a:pt x="253109" y="11762"/>
                  </a:lnTo>
                  <a:lnTo>
                    <a:pt x="285023" y="0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46173" y="5952237"/>
              <a:ext cx="1199515" cy="761365"/>
            </a:xfrm>
            <a:custGeom>
              <a:avLst/>
              <a:gdLst/>
              <a:ahLst/>
              <a:cxnLst/>
              <a:rect l="l" t="t" r="r" b="b"/>
              <a:pathLst>
                <a:path w="1199515" h="761365">
                  <a:moveTo>
                    <a:pt x="300584" y="0"/>
                  </a:moveTo>
                  <a:lnTo>
                    <a:pt x="341369" y="9800"/>
                  </a:lnTo>
                  <a:lnTo>
                    <a:pt x="377456" y="43161"/>
                  </a:lnTo>
                  <a:lnTo>
                    <a:pt x="390705" y="94185"/>
                  </a:lnTo>
                  <a:lnTo>
                    <a:pt x="388320" y="111646"/>
                  </a:lnTo>
                  <a:lnTo>
                    <a:pt x="382570" y="128301"/>
                  </a:lnTo>
                  <a:lnTo>
                    <a:pt x="373555" y="143735"/>
                  </a:lnTo>
                  <a:lnTo>
                    <a:pt x="266626" y="291672"/>
                  </a:lnTo>
                  <a:lnTo>
                    <a:pt x="1109163" y="291672"/>
                  </a:lnTo>
                  <a:lnTo>
                    <a:pt x="1144254" y="298800"/>
                  </a:lnTo>
                  <a:lnTo>
                    <a:pt x="1172941" y="318226"/>
                  </a:lnTo>
                  <a:lnTo>
                    <a:pt x="1192299" y="347014"/>
                  </a:lnTo>
                  <a:lnTo>
                    <a:pt x="1199401" y="382228"/>
                  </a:lnTo>
                  <a:lnTo>
                    <a:pt x="1192299" y="417443"/>
                  </a:lnTo>
                  <a:lnTo>
                    <a:pt x="1172941" y="446231"/>
                  </a:lnTo>
                  <a:lnTo>
                    <a:pt x="1144254" y="465657"/>
                  </a:lnTo>
                  <a:lnTo>
                    <a:pt x="1109163" y="472785"/>
                  </a:lnTo>
                  <a:lnTo>
                    <a:pt x="267915" y="472785"/>
                  </a:lnTo>
                  <a:lnTo>
                    <a:pt x="372563" y="617572"/>
                  </a:lnTo>
                  <a:lnTo>
                    <a:pt x="381579" y="633005"/>
                  </a:lnTo>
                  <a:lnTo>
                    <a:pt x="387328" y="649659"/>
                  </a:lnTo>
                  <a:lnTo>
                    <a:pt x="389713" y="667122"/>
                  </a:lnTo>
                  <a:lnTo>
                    <a:pt x="388635" y="684978"/>
                  </a:lnTo>
                  <a:lnTo>
                    <a:pt x="365845" y="732182"/>
                  </a:lnTo>
                  <a:lnTo>
                    <a:pt x="327391" y="756909"/>
                  </a:lnTo>
                  <a:lnTo>
                    <a:pt x="299589" y="761304"/>
                  </a:lnTo>
                  <a:lnTo>
                    <a:pt x="278368" y="758754"/>
                  </a:lnTo>
                  <a:lnTo>
                    <a:pt x="276528" y="758070"/>
                  </a:lnTo>
                  <a:lnTo>
                    <a:pt x="299589" y="758070"/>
                  </a:lnTo>
                  <a:lnTo>
                    <a:pt x="313227" y="757001"/>
                  </a:lnTo>
                  <a:lnTo>
                    <a:pt x="350606" y="741427"/>
                  </a:lnTo>
                  <a:lnTo>
                    <a:pt x="381112" y="701161"/>
                  </a:lnTo>
                  <a:lnTo>
                    <a:pt x="386490" y="667250"/>
                  </a:lnTo>
                  <a:lnTo>
                    <a:pt x="384190" y="650412"/>
                  </a:lnTo>
                  <a:lnTo>
                    <a:pt x="378646" y="634352"/>
                  </a:lnTo>
                  <a:lnTo>
                    <a:pt x="369952" y="619470"/>
                  </a:lnTo>
                  <a:lnTo>
                    <a:pt x="261595" y="469551"/>
                  </a:lnTo>
                  <a:lnTo>
                    <a:pt x="1109163" y="469551"/>
                  </a:lnTo>
                  <a:lnTo>
                    <a:pt x="1143001" y="462678"/>
                  </a:lnTo>
                  <a:lnTo>
                    <a:pt x="1170664" y="443946"/>
                  </a:lnTo>
                  <a:lnTo>
                    <a:pt x="1189330" y="416186"/>
                  </a:lnTo>
                  <a:lnTo>
                    <a:pt x="1196179" y="382228"/>
                  </a:lnTo>
                  <a:lnTo>
                    <a:pt x="1189330" y="348271"/>
                  </a:lnTo>
                  <a:lnTo>
                    <a:pt x="1170664" y="320511"/>
                  </a:lnTo>
                  <a:lnTo>
                    <a:pt x="1143001" y="301779"/>
                  </a:lnTo>
                  <a:lnTo>
                    <a:pt x="1109163" y="294906"/>
                  </a:lnTo>
                  <a:lnTo>
                    <a:pt x="260306" y="294906"/>
                  </a:lnTo>
                  <a:lnTo>
                    <a:pt x="370948" y="141834"/>
                  </a:lnTo>
                  <a:lnTo>
                    <a:pt x="379640" y="126951"/>
                  </a:lnTo>
                  <a:lnTo>
                    <a:pt x="385184" y="110892"/>
                  </a:lnTo>
                  <a:lnTo>
                    <a:pt x="387484" y="94055"/>
                  </a:lnTo>
                  <a:lnTo>
                    <a:pt x="386447" y="76837"/>
                  </a:lnTo>
                  <a:lnTo>
                    <a:pt x="364470" y="31315"/>
                  </a:lnTo>
                  <a:lnTo>
                    <a:pt x="327393" y="7473"/>
                  </a:lnTo>
                  <a:lnTo>
                    <a:pt x="300588" y="3234"/>
                  </a:lnTo>
                  <a:lnTo>
                    <a:pt x="277523" y="3234"/>
                  </a:lnTo>
                  <a:lnTo>
                    <a:pt x="279364" y="2549"/>
                  </a:lnTo>
                  <a:lnTo>
                    <a:pt x="300584" y="0"/>
                  </a:lnTo>
                  <a:close/>
                </a:path>
                <a:path w="1199515" h="761365">
                  <a:moveTo>
                    <a:pt x="277523" y="3234"/>
                  </a:moveTo>
                  <a:lnTo>
                    <a:pt x="300588" y="3234"/>
                  </a:lnTo>
                  <a:lnTo>
                    <a:pt x="280124" y="5692"/>
                  </a:lnTo>
                  <a:lnTo>
                    <a:pt x="261016" y="12794"/>
                  </a:lnTo>
                  <a:lnTo>
                    <a:pt x="244066" y="24130"/>
                  </a:lnTo>
                  <a:lnTo>
                    <a:pt x="230076" y="39288"/>
                  </a:lnTo>
                  <a:lnTo>
                    <a:pt x="29346" y="317005"/>
                  </a:lnTo>
                  <a:lnTo>
                    <a:pt x="11611" y="341305"/>
                  </a:lnTo>
                  <a:lnTo>
                    <a:pt x="3223" y="369418"/>
                  </a:lnTo>
                  <a:lnTo>
                    <a:pt x="4493" y="398687"/>
                  </a:lnTo>
                  <a:lnTo>
                    <a:pt x="15733" y="426452"/>
                  </a:lnTo>
                  <a:lnTo>
                    <a:pt x="18127" y="430537"/>
                  </a:lnTo>
                  <a:lnTo>
                    <a:pt x="20815" y="434383"/>
                  </a:lnTo>
                  <a:lnTo>
                    <a:pt x="23741" y="437924"/>
                  </a:lnTo>
                  <a:lnTo>
                    <a:pt x="229080" y="722009"/>
                  </a:lnTo>
                  <a:lnTo>
                    <a:pt x="243067" y="737170"/>
                  </a:lnTo>
                  <a:lnTo>
                    <a:pt x="260016" y="748507"/>
                  </a:lnTo>
                  <a:lnTo>
                    <a:pt x="279125" y="755611"/>
                  </a:lnTo>
                  <a:lnTo>
                    <a:pt x="299589" y="758070"/>
                  </a:lnTo>
                  <a:lnTo>
                    <a:pt x="276528" y="758070"/>
                  </a:lnTo>
                  <a:lnTo>
                    <a:pt x="258553" y="751388"/>
                  </a:lnTo>
                  <a:lnTo>
                    <a:pt x="240977" y="739632"/>
                  </a:lnTo>
                  <a:lnTo>
                    <a:pt x="226473" y="723911"/>
                  </a:lnTo>
                  <a:lnTo>
                    <a:pt x="21199" y="439910"/>
                  </a:lnTo>
                  <a:lnTo>
                    <a:pt x="18224" y="436317"/>
                  </a:lnTo>
                  <a:lnTo>
                    <a:pt x="15440" y="432329"/>
                  </a:lnTo>
                  <a:lnTo>
                    <a:pt x="12977" y="428134"/>
                  </a:lnTo>
                  <a:lnTo>
                    <a:pt x="1331" y="399364"/>
                  </a:lnTo>
                  <a:lnTo>
                    <a:pt x="0" y="369045"/>
                  </a:lnTo>
                  <a:lnTo>
                    <a:pt x="8644" y="339960"/>
                  </a:lnTo>
                  <a:lnTo>
                    <a:pt x="26926" y="314890"/>
                  </a:lnTo>
                  <a:lnTo>
                    <a:pt x="227469" y="37386"/>
                  </a:lnTo>
                  <a:lnTo>
                    <a:pt x="241974" y="21669"/>
                  </a:lnTo>
                  <a:lnTo>
                    <a:pt x="259550" y="9915"/>
                  </a:lnTo>
                  <a:lnTo>
                    <a:pt x="277523" y="3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3446173" y="8648556"/>
            <a:ext cx="1199515" cy="761365"/>
            <a:chOff x="13446173" y="8648556"/>
            <a:chExt cx="1199515" cy="761365"/>
          </a:xfrm>
        </p:grpSpPr>
        <p:sp>
          <p:nvSpPr>
            <p:cNvPr id="23" name="object 23"/>
            <p:cNvSpPr/>
            <p:nvPr/>
          </p:nvSpPr>
          <p:spPr>
            <a:xfrm>
              <a:off x="13447730" y="8650985"/>
              <a:ext cx="1196340" cy="756285"/>
            </a:xfrm>
            <a:custGeom>
              <a:avLst/>
              <a:gdLst/>
              <a:ahLst/>
              <a:cxnLst/>
              <a:rect l="l" t="t" r="r" b="b"/>
              <a:pathLst>
                <a:path w="1196340" h="756284">
                  <a:moveTo>
                    <a:pt x="285023" y="0"/>
                  </a:moveTo>
                  <a:lnTo>
                    <a:pt x="318978" y="1100"/>
                  </a:lnTo>
                  <a:lnTo>
                    <a:pt x="350992" y="15737"/>
                  </a:lnTo>
                  <a:lnTo>
                    <a:pt x="374829" y="41659"/>
                  </a:lnTo>
                  <a:lnTo>
                    <a:pt x="386481" y="73548"/>
                  </a:lnTo>
                  <a:lnTo>
                    <a:pt x="385315" y="107484"/>
                  </a:lnTo>
                  <a:lnTo>
                    <a:pt x="370696" y="139547"/>
                  </a:lnTo>
                  <a:lnTo>
                    <a:pt x="261910" y="289244"/>
                  </a:lnTo>
                  <a:lnTo>
                    <a:pt x="1107606" y="289244"/>
                  </a:lnTo>
                  <a:lnTo>
                    <a:pt x="1142104" y="296233"/>
                  </a:lnTo>
                  <a:lnTo>
                    <a:pt x="1170275" y="315293"/>
                  </a:lnTo>
                  <a:lnTo>
                    <a:pt x="1189268" y="343563"/>
                  </a:lnTo>
                  <a:lnTo>
                    <a:pt x="1196233" y="378183"/>
                  </a:lnTo>
                  <a:lnTo>
                    <a:pt x="1189268" y="412802"/>
                  </a:lnTo>
                  <a:lnTo>
                    <a:pt x="1170275" y="441073"/>
                  </a:lnTo>
                  <a:lnTo>
                    <a:pt x="1142104" y="460133"/>
                  </a:lnTo>
                  <a:lnTo>
                    <a:pt x="1107606" y="467122"/>
                  </a:lnTo>
                  <a:lnTo>
                    <a:pt x="263196" y="467122"/>
                  </a:lnTo>
                  <a:lnTo>
                    <a:pt x="369697" y="615282"/>
                  </a:lnTo>
                  <a:lnTo>
                    <a:pt x="384316" y="647536"/>
                  </a:lnTo>
                  <a:lnTo>
                    <a:pt x="385482" y="681889"/>
                  </a:lnTo>
                  <a:lnTo>
                    <a:pt x="373830" y="714195"/>
                  </a:lnTo>
                  <a:lnTo>
                    <a:pt x="349993" y="740305"/>
                  </a:lnTo>
                  <a:lnTo>
                    <a:pt x="317979" y="754973"/>
                  </a:lnTo>
                  <a:lnTo>
                    <a:pt x="284024" y="756143"/>
                  </a:lnTo>
                  <a:lnTo>
                    <a:pt x="252110" y="744451"/>
                  </a:lnTo>
                  <a:lnTo>
                    <a:pt x="226218" y="720531"/>
                  </a:lnTo>
                  <a:lnTo>
                    <a:pt x="20944" y="436530"/>
                  </a:lnTo>
                  <a:lnTo>
                    <a:pt x="17934" y="432885"/>
                  </a:lnTo>
                  <a:lnTo>
                    <a:pt x="15217" y="428988"/>
                  </a:lnTo>
                  <a:lnTo>
                    <a:pt x="12809" y="424884"/>
                  </a:lnTo>
                  <a:lnTo>
                    <a:pt x="1282" y="396437"/>
                  </a:lnTo>
                  <a:lnTo>
                    <a:pt x="0" y="366610"/>
                  </a:lnTo>
                  <a:lnTo>
                    <a:pt x="8541" y="338081"/>
                  </a:lnTo>
                  <a:lnTo>
                    <a:pt x="26487" y="313529"/>
                  </a:lnTo>
                  <a:lnTo>
                    <a:pt x="227217" y="35711"/>
                  </a:lnTo>
                  <a:lnTo>
                    <a:pt x="253109" y="11762"/>
                  </a:lnTo>
                  <a:lnTo>
                    <a:pt x="285023" y="0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46173" y="8648556"/>
              <a:ext cx="1199515" cy="761365"/>
            </a:xfrm>
            <a:custGeom>
              <a:avLst/>
              <a:gdLst/>
              <a:ahLst/>
              <a:cxnLst/>
              <a:rect l="l" t="t" r="r" b="b"/>
              <a:pathLst>
                <a:path w="1199515" h="761365">
                  <a:moveTo>
                    <a:pt x="300584" y="0"/>
                  </a:moveTo>
                  <a:lnTo>
                    <a:pt x="341369" y="9800"/>
                  </a:lnTo>
                  <a:lnTo>
                    <a:pt x="377456" y="43161"/>
                  </a:lnTo>
                  <a:lnTo>
                    <a:pt x="390705" y="94185"/>
                  </a:lnTo>
                  <a:lnTo>
                    <a:pt x="388320" y="111646"/>
                  </a:lnTo>
                  <a:lnTo>
                    <a:pt x="382570" y="128301"/>
                  </a:lnTo>
                  <a:lnTo>
                    <a:pt x="373555" y="143735"/>
                  </a:lnTo>
                  <a:lnTo>
                    <a:pt x="266626" y="291672"/>
                  </a:lnTo>
                  <a:lnTo>
                    <a:pt x="1109163" y="291672"/>
                  </a:lnTo>
                  <a:lnTo>
                    <a:pt x="1144254" y="298800"/>
                  </a:lnTo>
                  <a:lnTo>
                    <a:pt x="1172941" y="318226"/>
                  </a:lnTo>
                  <a:lnTo>
                    <a:pt x="1192299" y="347014"/>
                  </a:lnTo>
                  <a:lnTo>
                    <a:pt x="1199401" y="382228"/>
                  </a:lnTo>
                  <a:lnTo>
                    <a:pt x="1192299" y="417443"/>
                  </a:lnTo>
                  <a:lnTo>
                    <a:pt x="1172941" y="446231"/>
                  </a:lnTo>
                  <a:lnTo>
                    <a:pt x="1144254" y="465657"/>
                  </a:lnTo>
                  <a:lnTo>
                    <a:pt x="1109163" y="472785"/>
                  </a:lnTo>
                  <a:lnTo>
                    <a:pt x="267915" y="472785"/>
                  </a:lnTo>
                  <a:lnTo>
                    <a:pt x="372563" y="617572"/>
                  </a:lnTo>
                  <a:lnTo>
                    <a:pt x="381579" y="633005"/>
                  </a:lnTo>
                  <a:lnTo>
                    <a:pt x="387328" y="649659"/>
                  </a:lnTo>
                  <a:lnTo>
                    <a:pt x="389713" y="667122"/>
                  </a:lnTo>
                  <a:lnTo>
                    <a:pt x="388635" y="684978"/>
                  </a:lnTo>
                  <a:lnTo>
                    <a:pt x="365845" y="732182"/>
                  </a:lnTo>
                  <a:lnTo>
                    <a:pt x="327391" y="756909"/>
                  </a:lnTo>
                  <a:lnTo>
                    <a:pt x="299589" y="761304"/>
                  </a:lnTo>
                  <a:lnTo>
                    <a:pt x="278368" y="758754"/>
                  </a:lnTo>
                  <a:lnTo>
                    <a:pt x="276528" y="758070"/>
                  </a:lnTo>
                  <a:lnTo>
                    <a:pt x="299589" y="758070"/>
                  </a:lnTo>
                  <a:lnTo>
                    <a:pt x="313227" y="757001"/>
                  </a:lnTo>
                  <a:lnTo>
                    <a:pt x="350606" y="741427"/>
                  </a:lnTo>
                  <a:lnTo>
                    <a:pt x="381112" y="701161"/>
                  </a:lnTo>
                  <a:lnTo>
                    <a:pt x="386490" y="667250"/>
                  </a:lnTo>
                  <a:lnTo>
                    <a:pt x="384190" y="650412"/>
                  </a:lnTo>
                  <a:lnTo>
                    <a:pt x="378646" y="634352"/>
                  </a:lnTo>
                  <a:lnTo>
                    <a:pt x="369952" y="619470"/>
                  </a:lnTo>
                  <a:lnTo>
                    <a:pt x="261595" y="469551"/>
                  </a:lnTo>
                  <a:lnTo>
                    <a:pt x="1109163" y="469551"/>
                  </a:lnTo>
                  <a:lnTo>
                    <a:pt x="1143001" y="462678"/>
                  </a:lnTo>
                  <a:lnTo>
                    <a:pt x="1170664" y="443946"/>
                  </a:lnTo>
                  <a:lnTo>
                    <a:pt x="1189330" y="416186"/>
                  </a:lnTo>
                  <a:lnTo>
                    <a:pt x="1196179" y="382228"/>
                  </a:lnTo>
                  <a:lnTo>
                    <a:pt x="1189330" y="348271"/>
                  </a:lnTo>
                  <a:lnTo>
                    <a:pt x="1170664" y="320511"/>
                  </a:lnTo>
                  <a:lnTo>
                    <a:pt x="1143001" y="301779"/>
                  </a:lnTo>
                  <a:lnTo>
                    <a:pt x="1109163" y="294906"/>
                  </a:lnTo>
                  <a:lnTo>
                    <a:pt x="260306" y="294906"/>
                  </a:lnTo>
                  <a:lnTo>
                    <a:pt x="370948" y="141834"/>
                  </a:lnTo>
                  <a:lnTo>
                    <a:pt x="379640" y="126951"/>
                  </a:lnTo>
                  <a:lnTo>
                    <a:pt x="385184" y="110892"/>
                  </a:lnTo>
                  <a:lnTo>
                    <a:pt x="387484" y="94055"/>
                  </a:lnTo>
                  <a:lnTo>
                    <a:pt x="386447" y="76837"/>
                  </a:lnTo>
                  <a:lnTo>
                    <a:pt x="364470" y="31315"/>
                  </a:lnTo>
                  <a:lnTo>
                    <a:pt x="327393" y="7473"/>
                  </a:lnTo>
                  <a:lnTo>
                    <a:pt x="300588" y="3234"/>
                  </a:lnTo>
                  <a:lnTo>
                    <a:pt x="277523" y="3234"/>
                  </a:lnTo>
                  <a:lnTo>
                    <a:pt x="279364" y="2549"/>
                  </a:lnTo>
                  <a:lnTo>
                    <a:pt x="300584" y="0"/>
                  </a:lnTo>
                  <a:close/>
                </a:path>
                <a:path w="1199515" h="761365">
                  <a:moveTo>
                    <a:pt x="277523" y="3234"/>
                  </a:moveTo>
                  <a:lnTo>
                    <a:pt x="300588" y="3234"/>
                  </a:lnTo>
                  <a:lnTo>
                    <a:pt x="280124" y="5692"/>
                  </a:lnTo>
                  <a:lnTo>
                    <a:pt x="261016" y="12794"/>
                  </a:lnTo>
                  <a:lnTo>
                    <a:pt x="244066" y="24130"/>
                  </a:lnTo>
                  <a:lnTo>
                    <a:pt x="230076" y="39288"/>
                  </a:lnTo>
                  <a:lnTo>
                    <a:pt x="29346" y="317005"/>
                  </a:lnTo>
                  <a:lnTo>
                    <a:pt x="11611" y="341305"/>
                  </a:lnTo>
                  <a:lnTo>
                    <a:pt x="3223" y="369418"/>
                  </a:lnTo>
                  <a:lnTo>
                    <a:pt x="4493" y="398687"/>
                  </a:lnTo>
                  <a:lnTo>
                    <a:pt x="15733" y="426452"/>
                  </a:lnTo>
                  <a:lnTo>
                    <a:pt x="18127" y="430537"/>
                  </a:lnTo>
                  <a:lnTo>
                    <a:pt x="20815" y="434383"/>
                  </a:lnTo>
                  <a:lnTo>
                    <a:pt x="23741" y="437924"/>
                  </a:lnTo>
                  <a:lnTo>
                    <a:pt x="229080" y="722009"/>
                  </a:lnTo>
                  <a:lnTo>
                    <a:pt x="243067" y="737170"/>
                  </a:lnTo>
                  <a:lnTo>
                    <a:pt x="260016" y="748507"/>
                  </a:lnTo>
                  <a:lnTo>
                    <a:pt x="279125" y="755611"/>
                  </a:lnTo>
                  <a:lnTo>
                    <a:pt x="299589" y="758070"/>
                  </a:lnTo>
                  <a:lnTo>
                    <a:pt x="276528" y="758070"/>
                  </a:lnTo>
                  <a:lnTo>
                    <a:pt x="258553" y="751388"/>
                  </a:lnTo>
                  <a:lnTo>
                    <a:pt x="240977" y="739632"/>
                  </a:lnTo>
                  <a:lnTo>
                    <a:pt x="226473" y="723911"/>
                  </a:lnTo>
                  <a:lnTo>
                    <a:pt x="21199" y="439910"/>
                  </a:lnTo>
                  <a:lnTo>
                    <a:pt x="18224" y="436317"/>
                  </a:lnTo>
                  <a:lnTo>
                    <a:pt x="15440" y="432329"/>
                  </a:lnTo>
                  <a:lnTo>
                    <a:pt x="12977" y="428134"/>
                  </a:lnTo>
                  <a:lnTo>
                    <a:pt x="1331" y="399364"/>
                  </a:lnTo>
                  <a:lnTo>
                    <a:pt x="0" y="369045"/>
                  </a:lnTo>
                  <a:lnTo>
                    <a:pt x="8644" y="339960"/>
                  </a:lnTo>
                  <a:lnTo>
                    <a:pt x="26926" y="314890"/>
                  </a:lnTo>
                  <a:lnTo>
                    <a:pt x="227469" y="37386"/>
                  </a:lnTo>
                  <a:lnTo>
                    <a:pt x="241974" y="21669"/>
                  </a:lnTo>
                  <a:lnTo>
                    <a:pt x="259550" y="9915"/>
                  </a:lnTo>
                  <a:lnTo>
                    <a:pt x="277523" y="3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7069" y="381039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9D6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7155" y="3810398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9D6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09483" y="3882193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99" y="1600199"/>
                </a:moveTo>
                <a:lnTo>
                  <a:pt x="760840" y="1599236"/>
                </a:lnTo>
                <a:lnTo>
                  <a:pt x="721676" y="1596347"/>
                </a:lnTo>
                <a:lnTo>
                  <a:pt x="682700" y="1591540"/>
                </a:lnTo>
                <a:lnTo>
                  <a:pt x="644008" y="1584826"/>
                </a:lnTo>
                <a:lnTo>
                  <a:pt x="605691" y="1576222"/>
                </a:lnTo>
                <a:lnTo>
                  <a:pt x="567843" y="1565747"/>
                </a:lnTo>
                <a:lnTo>
                  <a:pt x="530554" y="1553429"/>
                </a:lnTo>
                <a:lnTo>
                  <a:pt x="493914" y="1539295"/>
                </a:lnTo>
                <a:lnTo>
                  <a:pt x="458012" y="1523382"/>
                </a:lnTo>
                <a:lnTo>
                  <a:pt x="422935" y="1505724"/>
                </a:lnTo>
                <a:lnTo>
                  <a:pt x="388766" y="1486368"/>
                </a:lnTo>
                <a:lnTo>
                  <a:pt x="355588" y="1465358"/>
                </a:lnTo>
                <a:lnTo>
                  <a:pt x="323480" y="1442746"/>
                </a:lnTo>
                <a:lnTo>
                  <a:pt x="292521" y="1418585"/>
                </a:lnTo>
                <a:lnTo>
                  <a:pt x="262785" y="1392935"/>
                </a:lnTo>
                <a:lnTo>
                  <a:pt x="234343" y="1365855"/>
                </a:lnTo>
                <a:lnTo>
                  <a:pt x="207264" y="1337414"/>
                </a:lnTo>
                <a:lnTo>
                  <a:pt x="181614" y="1307677"/>
                </a:lnTo>
                <a:lnTo>
                  <a:pt x="157453" y="1276719"/>
                </a:lnTo>
                <a:lnTo>
                  <a:pt x="134841" y="1244611"/>
                </a:lnTo>
                <a:lnTo>
                  <a:pt x="113830" y="1211433"/>
                </a:lnTo>
                <a:lnTo>
                  <a:pt x="94474" y="1177264"/>
                </a:lnTo>
                <a:lnTo>
                  <a:pt x="76817" y="1142186"/>
                </a:lnTo>
                <a:lnTo>
                  <a:pt x="60903" y="1106284"/>
                </a:lnTo>
                <a:lnTo>
                  <a:pt x="46770" y="1069645"/>
                </a:lnTo>
                <a:lnTo>
                  <a:pt x="34452" y="1032356"/>
                </a:lnTo>
                <a:lnTo>
                  <a:pt x="23977" y="994508"/>
                </a:lnTo>
                <a:lnTo>
                  <a:pt x="15373" y="956191"/>
                </a:lnTo>
                <a:lnTo>
                  <a:pt x="8659" y="917499"/>
                </a:lnTo>
                <a:lnTo>
                  <a:pt x="3852" y="878523"/>
                </a:lnTo>
                <a:lnTo>
                  <a:pt x="963" y="839359"/>
                </a:lnTo>
                <a:lnTo>
                  <a:pt x="0" y="800099"/>
                </a:lnTo>
                <a:lnTo>
                  <a:pt x="240" y="780458"/>
                </a:lnTo>
                <a:lnTo>
                  <a:pt x="2167" y="741246"/>
                </a:lnTo>
                <a:lnTo>
                  <a:pt x="6017" y="702153"/>
                </a:lnTo>
                <a:lnTo>
                  <a:pt x="11778" y="663319"/>
                </a:lnTo>
                <a:lnTo>
                  <a:pt x="19441" y="624791"/>
                </a:lnTo>
                <a:lnTo>
                  <a:pt x="28980" y="586708"/>
                </a:lnTo>
                <a:lnTo>
                  <a:pt x="40384" y="549117"/>
                </a:lnTo>
                <a:lnTo>
                  <a:pt x="53610" y="512153"/>
                </a:lnTo>
                <a:lnTo>
                  <a:pt x="68642" y="475860"/>
                </a:lnTo>
                <a:lnTo>
                  <a:pt x="85428" y="440371"/>
                </a:lnTo>
                <a:lnTo>
                  <a:pt x="103946" y="405726"/>
                </a:lnTo>
                <a:lnTo>
                  <a:pt x="124129" y="372053"/>
                </a:lnTo>
                <a:lnTo>
                  <a:pt x="145953" y="339390"/>
                </a:lnTo>
                <a:lnTo>
                  <a:pt x="169340" y="307857"/>
                </a:lnTo>
                <a:lnTo>
                  <a:pt x="194260" y="277491"/>
                </a:lnTo>
                <a:lnTo>
                  <a:pt x="220625" y="248402"/>
                </a:lnTo>
                <a:lnTo>
                  <a:pt x="248402" y="220625"/>
                </a:lnTo>
                <a:lnTo>
                  <a:pt x="277491" y="194260"/>
                </a:lnTo>
                <a:lnTo>
                  <a:pt x="307857" y="169340"/>
                </a:lnTo>
                <a:lnTo>
                  <a:pt x="339390" y="145953"/>
                </a:lnTo>
                <a:lnTo>
                  <a:pt x="372053" y="124129"/>
                </a:lnTo>
                <a:lnTo>
                  <a:pt x="405726" y="103946"/>
                </a:lnTo>
                <a:lnTo>
                  <a:pt x="440371" y="85428"/>
                </a:lnTo>
                <a:lnTo>
                  <a:pt x="475860" y="68642"/>
                </a:lnTo>
                <a:lnTo>
                  <a:pt x="512153" y="53610"/>
                </a:lnTo>
                <a:lnTo>
                  <a:pt x="549117" y="40384"/>
                </a:lnTo>
                <a:lnTo>
                  <a:pt x="586708" y="28980"/>
                </a:lnTo>
                <a:lnTo>
                  <a:pt x="624791" y="19441"/>
                </a:lnTo>
                <a:lnTo>
                  <a:pt x="663319" y="11778"/>
                </a:lnTo>
                <a:lnTo>
                  <a:pt x="702153" y="6017"/>
                </a:lnTo>
                <a:lnTo>
                  <a:pt x="741246" y="2167"/>
                </a:lnTo>
                <a:lnTo>
                  <a:pt x="780458" y="240"/>
                </a:lnTo>
                <a:lnTo>
                  <a:pt x="800099" y="0"/>
                </a:lnTo>
                <a:lnTo>
                  <a:pt x="819741" y="240"/>
                </a:lnTo>
                <a:lnTo>
                  <a:pt x="858953" y="2167"/>
                </a:lnTo>
                <a:lnTo>
                  <a:pt x="898046" y="6017"/>
                </a:lnTo>
                <a:lnTo>
                  <a:pt x="936880" y="11778"/>
                </a:lnTo>
                <a:lnTo>
                  <a:pt x="975408" y="19441"/>
                </a:lnTo>
                <a:lnTo>
                  <a:pt x="1013491" y="28980"/>
                </a:lnTo>
                <a:lnTo>
                  <a:pt x="1051082" y="40384"/>
                </a:lnTo>
                <a:lnTo>
                  <a:pt x="1088046" y="53610"/>
                </a:lnTo>
                <a:lnTo>
                  <a:pt x="1124338" y="68642"/>
                </a:lnTo>
                <a:lnTo>
                  <a:pt x="1159828" y="85428"/>
                </a:lnTo>
                <a:lnTo>
                  <a:pt x="1194473" y="103946"/>
                </a:lnTo>
                <a:lnTo>
                  <a:pt x="1228146" y="124129"/>
                </a:lnTo>
                <a:lnTo>
                  <a:pt x="1260808" y="145953"/>
                </a:lnTo>
                <a:lnTo>
                  <a:pt x="1292342" y="169340"/>
                </a:lnTo>
                <a:lnTo>
                  <a:pt x="1322708" y="194260"/>
                </a:lnTo>
                <a:lnTo>
                  <a:pt x="1351797" y="220625"/>
                </a:lnTo>
                <a:lnTo>
                  <a:pt x="1379574" y="248402"/>
                </a:lnTo>
                <a:lnTo>
                  <a:pt x="1405938" y="277491"/>
                </a:lnTo>
                <a:lnTo>
                  <a:pt x="1430859" y="307857"/>
                </a:lnTo>
                <a:lnTo>
                  <a:pt x="1454246" y="339390"/>
                </a:lnTo>
                <a:lnTo>
                  <a:pt x="1476070" y="372053"/>
                </a:lnTo>
                <a:lnTo>
                  <a:pt x="1496253" y="405726"/>
                </a:lnTo>
                <a:lnTo>
                  <a:pt x="1514771" y="440371"/>
                </a:lnTo>
                <a:lnTo>
                  <a:pt x="1531556" y="475860"/>
                </a:lnTo>
                <a:lnTo>
                  <a:pt x="1546589" y="512153"/>
                </a:lnTo>
                <a:lnTo>
                  <a:pt x="1559815" y="549117"/>
                </a:lnTo>
                <a:lnTo>
                  <a:pt x="1571218" y="586708"/>
                </a:lnTo>
                <a:lnTo>
                  <a:pt x="1580758" y="624791"/>
                </a:lnTo>
                <a:lnTo>
                  <a:pt x="1588421" y="663319"/>
                </a:lnTo>
                <a:lnTo>
                  <a:pt x="1594182" y="702153"/>
                </a:lnTo>
                <a:lnTo>
                  <a:pt x="1598032" y="741246"/>
                </a:lnTo>
                <a:lnTo>
                  <a:pt x="1599959" y="780458"/>
                </a:lnTo>
                <a:lnTo>
                  <a:pt x="1600199" y="800099"/>
                </a:lnTo>
                <a:lnTo>
                  <a:pt x="1599959" y="819741"/>
                </a:lnTo>
                <a:lnTo>
                  <a:pt x="1598032" y="858953"/>
                </a:lnTo>
                <a:lnTo>
                  <a:pt x="1594182" y="898046"/>
                </a:lnTo>
                <a:lnTo>
                  <a:pt x="1588421" y="936880"/>
                </a:lnTo>
                <a:lnTo>
                  <a:pt x="1580758" y="975408"/>
                </a:lnTo>
                <a:lnTo>
                  <a:pt x="1571218" y="1013491"/>
                </a:lnTo>
                <a:lnTo>
                  <a:pt x="1559815" y="1051082"/>
                </a:lnTo>
                <a:lnTo>
                  <a:pt x="1546589" y="1088046"/>
                </a:lnTo>
                <a:lnTo>
                  <a:pt x="1531556" y="1124338"/>
                </a:lnTo>
                <a:lnTo>
                  <a:pt x="1514771" y="1159828"/>
                </a:lnTo>
                <a:lnTo>
                  <a:pt x="1496253" y="1194473"/>
                </a:lnTo>
                <a:lnTo>
                  <a:pt x="1476070" y="1228146"/>
                </a:lnTo>
                <a:lnTo>
                  <a:pt x="1454246" y="1260808"/>
                </a:lnTo>
                <a:lnTo>
                  <a:pt x="1430859" y="1292342"/>
                </a:lnTo>
                <a:lnTo>
                  <a:pt x="1405939" y="1322708"/>
                </a:lnTo>
                <a:lnTo>
                  <a:pt x="1379574" y="1351797"/>
                </a:lnTo>
                <a:lnTo>
                  <a:pt x="1351797" y="1379574"/>
                </a:lnTo>
                <a:lnTo>
                  <a:pt x="1322708" y="1405938"/>
                </a:lnTo>
                <a:lnTo>
                  <a:pt x="1292342" y="1430859"/>
                </a:lnTo>
                <a:lnTo>
                  <a:pt x="1260808" y="1454246"/>
                </a:lnTo>
                <a:lnTo>
                  <a:pt x="1228146" y="1476070"/>
                </a:lnTo>
                <a:lnTo>
                  <a:pt x="1194473" y="1496253"/>
                </a:lnTo>
                <a:lnTo>
                  <a:pt x="1159828" y="1514771"/>
                </a:lnTo>
                <a:lnTo>
                  <a:pt x="1124338" y="1531556"/>
                </a:lnTo>
                <a:lnTo>
                  <a:pt x="1088046" y="1546589"/>
                </a:lnTo>
                <a:lnTo>
                  <a:pt x="1051082" y="1559815"/>
                </a:lnTo>
                <a:lnTo>
                  <a:pt x="1013491" y="1571218"/>
                </a:lnTo>
                <a:lnTo>
                  <a:pt x="975408" y="1580758"/>
                </a:lnTo>
                <a:lnTo>
                  <a:pt x="936880" y="1588421"/>
                </a:lnTo>
                <a:lnTo>
                  <a:pt x="898046" y="1594182"/>
                </a:lnTo>
                <a:lnTo>
                  <a:pt x="858953" y="1598032"/>
                </a:lnTo>
                <a:lnTo>
                  <a:pt x="819741" y="1599959"/>
                </a:lnTo>
                <a:lnTo>
                  <a:pt x="800099" y="1600199"/>
                </a:lnTo>
                <a:close/>
              </a:path>
            </a:pathLst>
          </a:custGeom>
          <a:solidFill>
            <a:srgbClr val="9D6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496300"/>
            <a:ext cx="18288000" cy="1790700"/>
          </a:xfrm>
          <a:custGeom>
            <a:avLst/>
            <a:gdLst/>
            <a:ahLst/>
            <a:cxnLst/>
            <a:rect l="l" t="t" r="r" b="b"/>
            <a:pathLst>
              <a:path w="18288000" h="1790700">
                <a:moveTo>
                  <a:pt x="18287998" y="1790699"/>
                </a:moveTo>
                <a:lnTo>
                  <a:pt x="0" y="17906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699"/>
                </a:lnTo>
                <a:close/>
              </a:path>
            </a:pathLst>
          </a:custGeom>
          <a:solidFill>
            <a:srgbClr val="9D6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6399" y="4005288"/>
            <a:ext cx="1066800" cy="1072515"/>
            <a:chOff x="1726399" y="4005288"/>
            <a:chExt cx="1066800" cy="1072515"/>
          </a:xfrm>
        </p:grpSpPr>
        <p:sp>
          <p:nvSpPr>
            <p:cNvPr id="7" name="object 7"/>
            <p:cNvSpPr/>
            <p:nvPr/>
          </p:nvSpPr>
          <p:spPr>
            <a:xfrm>
              <a:off x="1853640" y="4239782"/>
              <a:ext cx="835025" cy="727710"/>
            </a:xfrm>
            <a:custGeom>
              <a:avLst/>
              <a:gdLst/>
              <a:ahLst/>
              <a:cxnLst/>
              <a:rect l="l" t="t" r="r" b="b"/>
              <a:pathLst>
                <a:path w="835025" h="727710">
                  <a:moveTo>
                    <a:pt x="417370" y="727285"/>
                  </a:moveTo>
                  <a:lnTo>
                    <a:pt x="204443" y="726989"/>
                  </a:lnTo>
                  <a:lnTo>
                    <a:pt x="81816" y="717238"/>
                  </a:lnTo>
                  <a:lnTo>
                    <a:pt x="21614" y="690064"/>
                  </a:lnTo>
                  <a:lnTo>
                    <a:pt x="0" y="648740"/>
                  </a:lnTo>
                  <a:lnTo>
                    <a:pt x="3435" y="581971"/>
                  </a:lnTo>
                  <a:lnTo>
                    <a:pt x="12550" y="524027"/>
                  </a:lnTo>
                  <a:lnTo>
                    <a:pt x="25562" y="473988"/>
                  </a:lnTo>
                  <a:lnTo>
                    <a:pt x="40684" y="430934"/>
                  </a:lnTo>
                  <a:lnTo>
                    <a:pt x="56133" y="393945"/>
                  </a:lnTo>
                  <a:lnTo>
                    <a:pt x="81446" y="357443"/>
                  </a:lnTo>
                  <a:lnTo>
                    <a:pt x="114835" y="334710"/>
                  </a:lnTo>
                  <a:lnTo>
                    <a:pt x="153155" y="317548"/>
                  </a:lnTo>
                  <a:lnTo>
                    <a:pt x="193258" y="297759"/>
                  </a:lnTo>
                  <a:lnTo>
                    <a:pt x="228098" y="272290"/>
                  </a:lnTo>
                  <a:lnTo>
                    <a:pt x="253401" y="242370"/>
                  </a:lnTo>
                  <a:lnTo>
                    <a:pt x="269240" y="206791"/>
                  </a:lnTo>
                  <a:lnTo>
                    <a:pt x="275686" y="164348"/>
                  </a:lnTo>
                  <a:lnTo>
                    <a:pt x="275686" y="23381"/>
                  </a:lnTo>
                  <a:lnTo>
                    <a:pt x="277523" y="14279"/>
                  </a:lnTo>
                  <a:lnTo>
                    <a:pt x="282534" y="6847"/>
                  </a:lnTo>
                  <a:lnTo>
                    <a:pt x="289966" y="1837"/>
                  </a:lnTo>
                  <a:lnTo>
                    <a:pt x="299068" y="0"/>
                  </a:lnTo>
                  <a:lnTo>
                    <a:pt x="350474" y="0"/>
                  </a:lnTo>
                  <a:lnTo>
                    <a:pt x="359551" y="1837"/>
                  </a:lnTo>
                  <a:lnTo>
                    <a:pt x="366971" y="6847"/>
                  </a:lnTo>
                  <a:lnTo>
                    <a:pt x="371977" y="14279"/>
                  </a:lnTo>
                  <a:lnTo>
                    <a:pt x="373814" y="23381"/>
                  </a:lnTo>
                  <a:lnTo>
                    <a:pt x="373814" y="71664"/>
                  </a:lnTo>
                  <a:lnTo>
                    <a:pt x="376833" y="112285"/>
                  </a:lnTo>
                  <a:lnTo>
                    <a:pt x="385494" y="137410"/>
                  </a:lnTo>
                  <a:lnTo>
                    <a:pt x="399204" y="149130"/>
                  </a:lnTo>
                  <a:lnTo>
                    <a:pt x="417370" y="149534"/>
                  </a:lnTo>
                  <a:lnTo>
                    <a:pt x="435535" y="149130"/>
                  </a:lnTo>
                  <a:lnTo>
                    <a:pt x="449245" y="137410"/>
                  </a:lnTo>
                  <a:lnTo>
                    <a:pt x="457907" y="112285"/>
                  </a:lnTo>
                  <a:lnTo>
                    <a:pt x="460926" y="71664"/>
                  </a:lnTo>
                  <a:lnTo>
                    <a:pt x="460926" y="23381"/>
                  </a:lnTo>
                  <a:lnTo>
                    <a:pt x="462756" y="14279"/>
                  </a:lnTo>
                  <a:lnTo>
                    <a:pt x="467752" y="6847"/>
                  </a:lnTo>
                  <a:lnTo>
                    <a:pt x="475170" y="1837"/>
                  </a:lnTo>
                  <a:lnTo>
                    <a:pt x="484265" y="0"/>
                  </a:lnTo>
                  <a:lnTo>
                    <a:pt x="535672" y="0"/>
                  </a:lnTo>
                  <a:lnTo>
                    <a:pt x="544774" y="1837"/>
                  </a:lnTo>
                  <a:lnTo>
                    <a:pt x="552206" y="6847"/>
                  </a:lnTo>
                  <a:lnTo>
                    <a:pt x="557216" y="14279"/>
                  </a:lnTo>
                  <a:lnTo>
                    <a:pt x="559053" y="23381"/>
                  </a:lnTo>
                  <a:lnTo>
                    <a:pt x="559053" y="164348"/>
                  </a:lnTo>
                  <a:lnTo>
                    <a:pt x="565499" y="206791"/>
                  </a:lnTo>
                  <a:lnTo>
                    <a:pt x="581338" y="242370"/>
                  </a:lnTo>
                  <a:lnTo>
                    <a:pt x="606641" y="272290"/>
                  </a:lnTo>
                  <a:lnTo>
                    <a:pt x="641481" y="297759"/>
                  </a:lnTo>
                  <a:lnTo>
                    <a:pt x="681579" y="317548"/>
                  </a:lnTo>
                  <a:lnTo>
                    <a:pt x="719888" y="334710"/>
                  </a:lnTo>
                  <a:lnTo>
                    <a:pt x="753275" y="357443"/>
                  </a:lnTo>
                  <a:lnTo>
                    <a:pt x="778606" y="393946"/>
                  </a:lnTo>
                  <a:lnTo>
                    <a:pt x="794055" y="430934"/>
                  </a:lnTo>
                  <a:lnTo>
                    <a:pt x="809177" y="473988"/>
                  </a:lnTo>
                  <a:lnTo>
                    <a:pt x="822189" y="524027"/>
                  </a:lnTo>
                  <a:lnTo>
                    <a:pt x="831304" y="581971"/>
                  </a:lnTo>
                  <a:lnTo>
                    <a:pt x="834740" y="648740"/>
                  </a:lnTo>
                  <a:lnTo>
                    <a:pt x="833023" y="661791"/>
                  </a:lnTo>
                  <a:lnTo>
                    <a:pt x="813125" y="690065"/>
                  </a:lnTo>
                  <a:lnTo>
                    <a:pt x="752924" y="717238"/>
                  </a:lnTo>
                  <a:lnTo>
                    <a:pt x="630296" y="726989"/>
                  </a:lnTo>
                  <a:lnTo>
                    <a:pt x="417370" y="727285"/>
                  </a:lnTo>
                  <a:close/>
                </a:path>
              </a:pathLst>
            </a:custGeom>
            <a:solidFill>
              <a:srgbClr val="FAB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3640" y="4239782"/>
              <a:ext cx="835025" cy="727710"/>
            </a:xfrm>
            <a:custGeom>
              <a:avLst/>
              <a:gdLst/>
              <a:ahLst/>
              <a:cxnLst/>
              <a:rect l="l" t="t" r="r" b="b"/>
              <a:pathLst>
                <a:path w="835025" h="727710">
                  <a:moveTo>
                    <a:pt x="834740" y="648740"/>
                  </a:moveTo>
                  <a:lnTo>
                    <a:pt x="831305" y="581971"/>
                  </a:lnTo>
                  <a:lnTo>
                    <a:pt x="822189" y="524027"/>
                  </a:lnTo>
                  <a:lnTo>
                    <a:pt x="809177" y="473988"/>
                  </a:lnTo>
                  <a:lnTo>
                    <a:pt x="794055" y="430934"/>
                  </a:lnTo>
                  <a:lnTo>
                    <a:pt x="778607" y="393946"/>
                  </a:lnTo>
                  <a:lnTo>
                    <a:pt x="753275" y="357443"/>
                  </a:lnTo>
                  <a:lnTo>
                    <a:pt x="719888" y="334710"/>
                  </a:lnTo>
                  <a:lnTo>
                    <a:pt x="681579" y="317548"/>
                  </a:lnTo>
                  <a:lnTo>
                    <a:pt x="641481" y="297759"/>
                  </a:lnTo>
                  <a:lnTo>
                    <a:pt x="606642" y="272290"/>
                  </a:lnTo>
                  <a:lnTo>
                    <a:pt x="581338" y="242370"/>
                  </a:lnTo>
                  <a:lnTo>
                    <a:pt x="565499" y="206791"/>
                  </a:lnTo>
                  <a:lnTo>
                    <a:pt x="559054" y="164348"/>
                  </a:lnTo>
                  <a:lnTo>
                    <a:pt x="559054" y="23381"/>
                  </a:lnTo>
                  <a:lnTo>
                    <a:pt x="557216" y="14279"/>
                  </a:lnTo>
                  <a:lnTo>
                    <a:pt x="552206" y="6847"/>
                  </a:lnTo>
                  <a:lnTo>
                    <a:pt x="544774" y="1837"/>
                  </a:lnTo>
                  <a:lnTo>
                    <a:pt x="535672" y="0"/>
                  </a:lnTo>
                  <a:lnTo>
                    <a:pt x="484265" y="0"/>
                  </a:lnTo>
                  <a:lnTo>
                    <a:pt x="475170" y="1837"/>
                  </a:lnTo>
                  <a:lnTo>
                    <a:pt x="467753" y="6847"/>
                  </a:lnTo>
                  <a:lnTo>
                    <a:pt x="462756" y="14279"/>
                  </a:lnTo>
                  <a:lnTo>
                    <a:pt x="460926" y="23381"/>
                  </a:lnTo>
                  <a:lnTo>
                    <a:pt x="460926" y="71664"/>
                  </a:lnTo>
                  <a:lnTo>
                    <a:pt x="457907" y="112284"/>
                  </a:lnTo>
                  <a:lnTo>
                    <a:pt x="449245" y="137410"/>
                  </a:lnTo>
                  <a:lnTo>
                    <a:pt x="435535" y="149130"/>
                  </a:lnTo>
                  <a:lnTo>
                    <a:pt x="417370" y="149533"/>
                  </a:lnTo>
                  <a:lnTo>
                    <a:pt x="399204" y="149130"/>
                  </a:lnTo>
                  <a:lnTo>
                    <a:pt x="385494" y="137410"/>
                  </a:lnTo>
                  <a:lnTo>
                    <a:pt x="376833" y="112284"/>
                  </a:lnTo>
                  <a:lnTo>
                    <a:pt x="373814" y="71664"/>
                  </a:lnTo>
                  <a:lnTo>
                    <a:pt x="373814" y="23381"/>
                  </a:lnTo>
                  <a:lnTo>
                    <a:pt x="371977" y="14279"/>
                  </a:lnTo>
                  <a:lnTo>
                    <a:pt x="366971" y="6847"/>
                  </a:lnTo>
                  <a:lnTo>
                    <a:pt x="359551" y="1837"/>
                  </a:lnTo>
                  <a:lnTo>
                    <a:pt x="350474" y="0"/>
                  </a:lnTo>
                  <a:lnTo>
                    <a:pt x="299068" y="0"/>
                  </a:lnTo>
                  <a:lnTo>
                    <a:pt x="289966" y="1837"/>
                  </a:lnTo>
                  <a:lnTo>
                    <a:pt x="282534" y="6847"/>
                  </a:lnTo>
                  <a:lnTo>
                    <a:pt x="277523" y="14279"/>
                  </a:lnTo>
                  <a:lnTo>
                    <a:pt x="275686" y="23381"/>
                  </a:lnTo>
                  <a:lnTo>
                    <a:pt x="275686" y="164348"/>
                  </a:lnTo>
                  <a:lnTo>
                    <a:pt x="269240" y="206791"/>
                  </a:lnTo>
                  <a:lnTo>
                    <a:pt x="253401" y="242370"/>
                  </a:lnTo>
                  <a:lnTo>
                    <a:pt x="228098" y="272290"/>
                  </a:lnTo>
                  <a:lnTo>
                    <a:pt x="193258" y="297759"/>
                  </a:lnTo>
                  <a:lnTo>
                    <a:pt x="153155" y="317548"/>
                  </a:lnTo>
                  <a:lnTo>
                    <a:pt x="114835" y="334710"/>
                  </a:lnTo>
                  <a:lnTo>
                    <a:pt x="81446" y="357443"/>
                  </a:lnTo>
                  <a:lnTo>
                    <a:pt x="56133" y="393946"/>
                  </a:lnTo>
                  <a:lnTo>
                    <a:pt x="40684" y="430934"/>
                  </a:lnTo>
                  <a:lnTo>
                    <a:pt x="25562" y="473988"/>
                  </a:lnTo>
                  <a:lnTo>
                    <a:pt x="12550" y="524027"/>
                  </a:lnTo>
                  <a:lnTo>
                    <a:pt x="3435" y="581971"/>
                  </a:lnTo>
                  <a:lnTo>
                    <a:pt x="0" y="648740"/>
                  </a:lnTo>
                  <a:lnTo>
                    <a:pt x="1716" y="661792"/>
                  </a:lnTo>
                  <a:lnTo>
                    <a:pt x="21614" y="690065"/>
                  </a:lnTo>
                  <a:lnTo>
                    <a:pt x="81816" y="717238"/>
                  </a:lnTo>
                  <a:lnTo>
                    <a:pt x="204443" y="726989"/>
                  </a:lnTo>
                  <a:lnTo>
                    <a:pt x="417370" y="727285"/>
                  </a:lnTo>
                  <a:lnTo>
                    <a:pt x="630296" y="726989"/>
                  </a:lnTo>
                  <a:lnTo>
                    <a:pt x="752924" y="717238"/>
                  </a:lnTo>
                  <a:lnTo>
                    <a:pt x="813125" y="690065"/>
                  </a:lnTo>
                  <a:lnTo>
                    <a:pt x="833023" y="661792"/>
                  </a:lnTo>
                  <a:lnTo>
                    <a:pt x="834740" y="648740"/>
                  </a:lnTo>
                  <a:close/>
                </a:path>
              </a:pathLst>
            </a:custGeom>
            <a:ln w="18992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458" y="4526399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170552" y="341104"/>
                  </a:moveTo>
                  <a:lnTo>
                    <a:pt x="125209" y="335010"/>
                  </a:lnTo>
                  <a:lnTo>
                    <a:pt x="84467" y="317812"/>
                  </a:lnTo>
                  <a:lnTo>
                    <a:pt x="49950" y="291138"/>
                  </a:lnTo>
                  <a:lnTo>
                    <a:pt x="23283" y="256618"/>
                  </a:lnTo>
                  <a:lnTo>
                    <a:pt x="6091" y="215880"/>
                  </a:lnTo>
                  <a:lnTo>
                    <a:pt x="0" y="170552"/>
                  </a:lnTo>
                  <a:lnTo>
                    <a:pt x="6091" y="125209"/>
                  </a:lnTo>
                  <a:lnTo>
                    <a:pt x="23283" y="84467"/>
                  </a:lnTo>
                  <a:lnTo>
                    <a:pt x="49950" y="49950"/>
                  </a:lnTo>
                  <a:lnTo>
                    <a:pt x="84467" y="23283"/>
                  </a:lnTo>
                  <a:lnTo>
                    <a:pt x="125209" y="6091"/>
                  </a:lnTo>
                  <a:lnTo>
                    <a:pt x="170552" y="0"/>
                  </a:lnTo>
                  <a:lnTo>
                    <a:pt x="215895" y="6091"/>
                  </a:lnTo>
                  <a:lnTo>
                    <a:pt x="256637" y="23283"/>
                  </a:lnTo>
                  <a:lnTo>
                    <a:pt x="291154" y="49950"/>
                  </a:lnTo>
                  <a:lnTo>
                    <a:pt x="317821" y="84467"/>
                  </a:lnTo>
                  <a:lnTo>
                    <a:pt x="335013" y="125209"/>
                  </a:lnTo>
                  <a:lnTo>
                    <a:pt x="341104" y="170552"/>
                  </a:lnTo>
                  <a:lnTo>
                    <a:pt x="335013" y="215880"/>
                  </a:lnTo>
                  <a:lnTo>
                    <a:pt x="317821" y="256618"/>
                  </a:lnTo>
                  <a:lnTo>
                    <a:pt x="291154" y="291138"/>
                  </a:lnTo>
                  <a:lnTo>
                    <a:pt x="256637" y="317812"/>
                  </a:lnTo>
                  <a:lnTo>
                    <a:pt x="215895" y="335010"/>
                  </a:lnTo>
                  <a:lnTo>
                    <a:pt x="170552" y="341104"/>
                  </a:lnTo>
                  <a:close/>
                </a:path>
              </a:pathLst>
            </a:custGeom>
            <a:solidFill>
              <a:srgbClr val="F14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0458" y="4526400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341104" y="170552"/>
                  </a:moveTo>
                  <a:lnTo>
                    <a:pt x="335013" y="125209"/>
                  </a:lnTo>
                  <a:lnTo>
                    <a:pt x="317821" y="84467"/>
                  </a:lnTo>
                  <a:lnTo>
                    <a:pt x="291154" y="49950"/>
                  </a:lnTo>
                  <a:lnTo>
                    <a:pt x="256637" y="23283"/>
                  </a:lnTo>
                  <a:lnTo>
                    <a:pt x="215895" y="6091"/>
                  </a:lnTo>
                  <a:lnTo>
                    <a:pt x="170552" y="0"/>
                  </a:lnTo>
                  <a:lnTo>
                    <a:pt x="125209" y="6091"/>
                  </a:lnTo>
                  <a:lnTo>
                    <a:pt x="84467" y="23283"/>
                  </a:lnTo>
                  <a:lnTo>
                    <a:pt x="49950" y="49950"/>
                  </a:lnTo>
                  <a:lnTo>
                    <a:pt x="23283" y="84467"/>
                  </a:lnTo>
                  <a:lnTo>
                    <a:pt x="6091" y="125209"/>
                  </a:lnTo>
                  <a:lnTo>
                    <a:pt x="0" y="170552"/>
                  </a:lnTo>
                  <a:lnTo>
                    <a:pt x="6091" y="215880"/>
                  </a:lnTo>
                  <a:lnTo>
                    <a:pt x="23283" y="256618"/>
                  </a:lnTo>
                  <a:lnTo>
                    <a:pt x="49950" y="291138"/>
                  </a:lnTo>
                  <a:lnTo>
                    <a:pt x="84467" y="317812"/>
                  </a:lnTo>
                  <a:lnTo>
                    <a:pt x="125209" y="335010"/>
                  </a:lnTo>
                  <a:lnTo>
                    <a:pt x="170552" y="341104"/>
                  </a:lnTo>
                  <a:lnTo>
                    <a:pt x="215895" y="335010"/>
                  </a:lnTo>
                  <a:lnTo>
                    <a:pt x="256637" y="317812"/>
                  </a:lnTo>
                  <a:lnTo>
                    <a:pt x="291154" y="291138"/>
                  </a:lnTo>
                  <a:lnTo>
                    <a:pt x="317821" y="256618"/>
                  </a:lnTo>
                  <a:lnTo>
                    <a:pt x="335013" y="215880"/>
                  </a:lnTo>
                  <a:lnTo>
                    <a:pt x="341104" y="170552"/>
                  </a:lnTo>
                  <a:close/>
                </a:path>
              </a:pathLst>
            </a:custGeom>
            <a:ln w="18992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381" y="4582322"/>
              <a:ext cx="229260" cy="2292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93553" y="4074927"/>
              <a:ext cx="955040" cy="404495"/>
            </a:xfrm>
            <a:custGeom>
              <a:avLst/>
              <a:gdLst/>
              <a:ahLst/>
              <a:cxnLst/>
              <a:rect l="l" t="t" r="r" b="b"/>
              <a:pathLst>
                <a:path w="955039" h="404495">
                  <a:moveTo>
                    <a:pt x="764164" y="403927"/>
                  </a:moveTo>
                  <a:lnTo>
                    <a:pt x="709309" y="400458"/>
                  </a:lnTo>
                  <a:lnTo>
                    <a:pt x="668667" y="388327"/>
                  </a:lnTo>
                  <a:lnTo>
                    <a:pt x="652778" y="366217"/>
                  </a:lnTo>
                  <a:lnTo>
                    <a:pt x="661525" y="308264"/>
                  </a:lnTo>
                  <a:lnTo>
                    <a:pt x="681125" y="275675"/>
                  </a:lnTo>
                  <a:lnTo>
                    <a:pt x="701619" y="259847"/>
                  </a:lnTo>
                  <a:lnTo>
                    <a:pt x="713048" y="252177"/>
                  </a:lnTo>
                  <a:lnTo>
                    <a:pt x="722382" y="232079"/>
                  </a:lnTo>
                  <a:lnTo>
                    <a:pt x="728115" y="210093"/>
                  </a:lnTo>
                  <a:lnTo>
                    <a:pt x="727328" y="188321"/>
                  </a:lnTo>
                  <a:lnTo>
                    <a:pt x="717099" y="168864"/>
                  </a:lnTo>
                  <a:lnTo>
                    <a:pt x="668342" y="140159"/>
                  </a:lnTo>
                  <a:lnTo>
                    <a:pt x="612177" y="127502"/>
                  </a:lnTo>
                  <a:lnTo>
                    <a:pt x="545133" y="117310"/>
                  </a:lnTo>
                  <a:lnTo>
                    <a:pt x="477457" y="113448"/>
                  </a:lnTo>
                  <a:lnTo>
                    <a:pt x="458890" y="113650"/>
                  </a:lnTo>
                  <a:lnTo>
                    <a:pt x="403302" y="117246"/>
                  </a:lnTo>
                  <a:lnTo>
                    <a:pt x="363691" y="121540"/>
                  </a:lnTo>
                  <a:lnTo>
                    <a:pt x="322114" y="127666"/>
                  </a:lnTo>
                  <a:lnTo>
                    <a:pt x="282302" y="138880"/>
                  </a:lnTo>
                  <a:lnTo>
                    <a:pt x="247985" y="158439"/>
                  </a:lnTo>
                  <a:lnTo>
                    <a:pt x="227278" y="203113"/>
                  </a:lnTo>
                  <a:lnTo>
                    <a:pt x="231468" y="228082"/>
                  </a:lnTo>
                  <a:lnTo>
                    <a:pt x="241866" y="252093"/>
                  </a:lnTo>
                  <a:lnTo>
                    <a:pt x="253270" y="259775"/>
                  </a:lnTo>
                  <a:lnTo>
                    <a:pt x="273752" y="275628"/>
                  </a:lnTo>
                  <a:lnTo>
                    <a:pt x="302093" y="366174"/>
                  </a:lnTo>
                  <a:lnTo>
                    <a:pt x="245536" y="400403"/>
                  </a:lnTo>
                  <a:lnTo>
                    <a:pt x="190681" y="403859"/>
                  </a:lnTo>
                  <a:lnTo>
                    <a:pt x="132161" y="399967"/>
                  </a:lnTo>
                  <a:lnTo>
                    <a:pt x="80516" y="390047"/>
                  </a:lnTo>
                  <a:lnTo>
                    <a:pt x="36911" y="367329"/>
                  </a:lnTo>
                  <a:lnTo>
                    <a:pt x="10519" y="321549"/>
                  </a:lnTo>
                  <a:lnTo>
                    <a:pt x="1780" y="273576"/>
                  </a:lnTo>
                  <a:lnTo>
                    <a:pt x="0" y="214050"/>
                  </a:lnTo>
                  <a:lnTo>
                    <a:pt x="2037" y="184519"/>
                  </a:lnTo>
                  <a:lnTo>
                    <a:pt x="22071" y="113609"/>
                  </a:lnTo>
                  <a:lnTo>
                    <a:pt x="47995" y="79736"/>
                  </a:lnTo>
                  <a:lnTo>
                    <a:pt x="82180" y="53540"/>
                  </a:lnTo>
                  <a:lnTo>
                    <a:pt x="122340" y="35241"/>
                  </a:lnTo>
                  <a:lnTo>
                    <a:pt x="161303" y="24338"/>
                  </a:lnTo>
                  <a:lnTo>
                    <a:pt x="201422" y="16676"/>
                  </a:lnTo>
                  <a:lnTo>
                    <a:pt x="241968" y="11364"/>
                  </a:lnTo>
                  <a:lnTo>
                    <a:pt x="282214" y="7512"/>
                  </a:lnTo>
                  <a:lnTo>
                    <a:pt x="330978" y="3976"/>
                  </a:lnTo>
                  <a:lnTo>
                    <a:pt x="379777" y="1667"/>
                  </a:lnTo>
                  <a:lnTo>
                    <a:pt x="428616" y="402"/>
                  </a:lnTo>
                  <a:lnTo>
                    <a:pt x="477499" y="0"/>
                  </a:lnTo>
                  <a:lnTo>
                    <a:pt x="526344" y="426"/>
                  </a:lnTo>
                  <a:lnTo>
                    <a:pt x="575178" y="1704"/>
                  </a:lnTo>
                  <a:lnTo>
                    <a:pt x="623972" y="4018"/>
                  </a:lnTo>
                  <a:lnTo>
                    <a:pt x="672699" y="7554"/>
                  </a:lnTo>
                  <a:lnTo>
                    <a:pt x="712969" y="11431"/>
                  </a:lnTo>
                  <a:lnTo>
                    <a:pt x="753528" y="16760"/>
                  </a:lnTo>
                  <a:lnTo>
                    <a:pt x="793652" y="24440"/>
                  </a:lnTo>
                  <a:lnTo>
                    <a:pt x="832616" y="35368"/>
                  </a:lnTo>
                  <a:lnTo>
                    <a:pt x="872775" y="53660"/>
                  </a:lnTo>
                  <a:lnTo>
                    <a:pt x="906956" y="79847"/>
                  </a:lnTo>
                  <a:lnTo>
                    <a:pt x="932866" y="113718"/>
                  </a:lnTo>
                  <a:lnTo>
                    <a:pt x="948217" y="155062"/>
                  </a:lnTo>
                  <a:lnTo>
                    <a:pt x="954906" y="214177"/>
                  </a:lnTo>
                  <a:lnTo>
                    <a:pt x="954817" y="243811"/>
                  </a:lnTo>
                  <a:lnTo>
                    <a:pt x="951375" y="289788"/>
                  </a:lnTo>
                  <a:lnTo>
                    <a:pt x="938763" y="336884"/>
                  </a:lnTo>
                  <a:lnTo>
                    <a:pt x="908628" y="375544"/>
                  </a:lnTo>
                  <a:lnTo>
                    <a:pt x="822694" y="400053"/>
                  </a:lnTo>
                  <a:lnTo>
                    <a:pt x="764164" y="403927"/>
                  </a:lnTo>
                  <a:close/>
                </a:path>
              </a:pathLst>
            </a:custGeom>
            <a:solidFill>
              <a:srgbClr val="F14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3554" y="4074927"/>
              <a:ext cx="955040" cy="404495"/>
            </a:xfrm>
            <a:custGeom>
              <a:avLst/>
              <a:gdLst/>
              <a:ahLst/>
              <a:cxnLst/>
              <a:rect l="l" t="t" r="r" b="b"/>
              <a:pathLst>
                <a:path w="955039" h="404495">
                  <a:moveTo>
                    <a:pt x="302093" y="366174"/>
                  </a:moveTo>
                  <a:lnTo>
                    <a:pt x="293347" y="308234"/>
                  </a:lnTo>
                  <a:lnTo>
                    <a:pt x="273752" y="275628"/>
                  </a:lnTo>
                  <a:lnTo>
                    <a:pt x="253270" y="259775"/>
                  </a:lnTo>
                  <a:lnTo>
                    <a:pt x="241866" y="252093"/>
                  </a:lnTo>
                  <a:lnTo>
                    <a:pt x="231468" y="228082"/>
                  </a:lnTo>
                  <a:lnTo>
                    <a:pt x="231912" y="179221"/>
                  </a:lnTo>
                  <a:lnTo>
                    <a:pt x="282302" y="138880"/>
                  </a:lnTo>
                  <a:lnTo>
                    <a:pt x="322114" y="127666"/>
                  </a:lnTo>
                  <a:lnTo>
                    <a:pt x="363691" y="121540"/>
                  </a:lnTo>
                  <a:lnTo>
                    <a:pt x="403302" y="117246"/>
                  </a:lnTo>
                  <a:lnTo>
                    <a:pt x="458890" y="113650"/>
                  </a:lnTo>
                  <a:lnTo>
                    <a:pt x="477457" y="113448"/>
                  </a:lnTo>
                  <a:lnTo>
                    <a:pt x="511350" y="114469"/>
                  </a:lnTo>
                  <a:lnTo>
                    <a:pt x="578758" y="121733"/>
                  </a:lnTo>
                  <a:lnTo>
                    <a:pt x="639919" y="132867"/>
                  </a:lnTo>
                  <a:lnTo>
                    <a:pt x="694913" y="151463"/>
                  </a:lnTo>
                  <a:lnTo>
                    <a:pt x="727328" y="188321"/>
                  </a:lnTo>
                  <a:lnTo>
                    <a:pt x="728115" y="210093"/>
                  </a:lnTo>
                  <a:lnTo>
                    <a:pt x="722382" y="232079"/>
                  </a:lnTo>
                  <a:lnTo>
                    <a:pt x="713048" y="252177"/>
                  </a:lnTo>
                  <a:lnTo>
                    <a:pt x="701619" y="259847"/>
                  </a:lnTo>
                  <a:lnTo>
                    <a:pt x="681124" y="275675"/>
                  </a:lnTo>
                  <a:lnTo>
                    <a:pt x="652778" y="366217"/>
                  </a:lnTo>
                  <a:lnTo>
                    <a:pt x="709309" y="400458"/>
                  </a:lnTo>
                  <a:lnTo>
                    <a:pt x="764164" y="403927"/>
                  </a:lnTo>
                  <a:lnTo>
                    <a:pt x="822694" y="400053"/>
                  </a:lnTo>
                  <a:lnTo>
                    <a:pt x="874362" y="390153"/>
                  </a:lnTo>
                  <a:lnTo>
                    <a:pt x="917978" y="367456"/>
                  </a:lnTo>
                  <a:lnTo>
                    <a:pt x="944370" y="321676"/>
                  </a:lnTo>
                  <a:lnTo>
                    <a:pt x="953112" y="273702"/>
                  </a:lnTo>
                  <a:lnTo>
                    <a:pt x="954906" y="214177"/>
                  </a:lnTo>
                  <a:lnTo>
                    <a:pt x="952875" y="184645"/>
                  </a:lnTo>
                  <a:lnTo>
                    <a:pt x="932866" y="113718"/>
                  </a:lnTo>
                  <a:lnTo>
                    <a:pt x="906955" y="79847"/>
                  </a:lnTo>
                  <a:lnTo>
                    <a:pt x="872775" y="53660"/>
                  </a:lnTo>
                  <a:lnTo>
                    <a:pt x="832616" y="35368"/>
                  </a:lnTo>
                  <a:lnTo>
                    <a:pt x="793652" y="24440"/>
                  </a:lnTo>
                  <a:lnTo>
                    <a:pt x="753528" y="16760"/>
                  </a:lnTo>
                  <a:lnTo>
                    <a:pt x="712969" y="11431"/>
                  </a:lnTo>
                  <a:lnTo>
                    <a:pt x="672699" y="7554"/>
                  </a:lnTo>
                  <a:lnTo>
                    <a:pt x="623972" y="4018"/>
                  </a:lnTo>
                  <a:lnTo>
                    <a:pt x="575178" y="1703"/>
                  </a:lnTo>
                  <a:lnTo>
                    <a:pt x="526344" y="426"/>
                  </a:lnTo>
                  <a:lnTo>
                    <a:pt x="477499" y="0"/>
                  </a:lnTo>
                  <a:lnTo>
                    <a:pt x="428616" y="402"/>
                  </a:lnTo>
                  <a:lnTo>
                    <a:pt x="379777" y="1667"/>
                  </a:lnTo>
                  <a:lnTo>
                    <a:pt x="330978" y="3976"/>
                  </a:lnTo>
                  <a:lnTo>
                    <a:pt x="282214" y="7512"/>
                  </a:lnTo>
                  <a:lnTo>
                    <a:pt x="241968" y="11364"/>
                  </a:lnTo>
                  <a:lnTo>
                    <a:pt x="201422" y="16676"/>
                  </a:lnTo>
                  <a:lnTo>
                    <a:pt x="161303" y="24338"/>
                  </a:lnTo>
                  <a:lnTo>
                    <a:pt x="122340" y="35241"/>
                  </a:lnTo>
                  <a:lnTo>
                    <a:pt x="82180" y="53540"/>
                  </a:lnTo>
                  <a:lnTo>
                    <a:pt x="47995" y="79736"/>
                  </a:lnTo>
                  <a:lnTo>
                    <a:pt x="22071" y="113609"/>
                  </a:lnTo>
                  <a:lnTo>
                    <a:pt x="6696" y="154936"/>
                  </a:lnTo>
                  <a:lnTo>
                    <a:pt x="0" y="214050"/>
                  </a:lnTo>
                  <a:lnTo>
                    <a:pt x="81" y="243684"/>
                  </a:lnTo>
                  <a:lnTo>
                    <a:pt x="3511" y="289662"/>
                  </a:lnTo>
                  <a:lnTo>
                    <a:pt x="16108" y="336757"/>
                  </a:lnTo>
                  <a:lnTo>
                    <a:pt x="46285" y="375417"/>
                  </a:lnTo>
                  <a:lnTo>
                    <a:pt x="132161" y="399967"/>
                  </a:lnTo>
                  <a:lnTo>
                    <a:pt x="190681" y="403859"/>
                  </a:lnTo>
                  <a:lnTo>
                    <a:pt x="245536" y="400403"/>
                  </a:lnTo>
                  <a:lnTo>
                    <a:pt x="286186" y="388281"/>
                  </a:lnTo>
                  <a:lnTo>
                    <a:pt x="302093" y="366175"/>
                  </a:lnTo>
                  <a:close/>
                </a:path>
              </a:pathLst>
            </a:custGeom>
            <a:ln w="18992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3383" y="4074927"/>
              <a:ext cx="955675" cy="274955"/>
            </a:xfrm>
            <a:custGeom>
              <a:avLst/>
              <a:gdLst/>
              <a:ahLst/>
              <a:cxnLst/>
              <a:rect l="l" t="t" r="r" b="b"/>
              <a:pathLst>
                <a:path w="955675" h="274954">
                  <a:moveTo>
                    <a:pt x="953198" y="274757"/>
                  </a:moveTo>
                  <a:lnTo>
                    <a:pt x="919578" y="260728"/>
                  </a:lnTo>
                  <a:lnTo>
                    <a:pt x="884387" y="250204"/>
                  </a:lnTo>
                  <a:lnTo>
                    <a:pt x="847843" y="243432"/>
                  </a:lnTo>
                  <a:lnTo>
                    <a:pt x="810164" y="240655"/>
                  </a:lnTo>
                  <a:lnTo>
                    <a:pt x="785032" y="241148"/>
                  </a:lnTo>
                  <a:lnTo>
                    <a:pt x="760324" y="243457"/>
                  </a:lnTo>
                  <a:lnTo>
                    <a:pt x="736099" y="247498"/>
                  </a:lnTo>
                  <a:lnTo>
                    <a:pt x="712416" y="253190"/>
                  </a:lnTo>
                  <a:lnTo>
                    <a:pt x="713218" y="252177"/>
                  </a:lnTo>
                  <a:lnTo>
                    <a:pt x="722552" y="232079"/>
                  </a:lnTo>
                  <a:lnTo>
                    <a:pt x="728285" y="210093"/>
                  </a:lnTo>
                  <a:lnTo>
                    <a:pt x="727498" y="188321"/>
                  </a:lnTo>
                  <a:lnTo>
                    <a:pt x="695083" y="151462"/>
                  </a:lnTo>
                  <a:lnTo>
                    <a:pt x="640089" y="132867"/>
                  </a:lnTo>
                  <a:lnTo>
                    <a:pt x="578928" y="121733"/>
                  </a:lnTo>
                  <a:lnTo>
                    <a:pt x="511520" y="114469"/>
                  </a:lnTo>
                  <a:lnTo>
                    <a:pt x="477627" y="113448"/>
                  </a:lnTo>
                  <a:lnTo>
                    <a:pt x="459060" y="113650"/>
                  </a:lnTo>
                  <a:lnTo>
                    <a:pt x="403472" y="117246"/>
                  </a:lnTo>
                  <a:lnTo>
                    <a:pt x="363861" y="121540"/>
                  </a:lnTo>
                  <a:lnTo>
                    <a:pt x="322284" y="127666"/>
                  </a:lnTo>
                  <a:lnTo>
                    <a:pt x="282472" y="138880"/>
                  </a:lnTo>
                  <a:lnTo>
                    <a:pt x="248155" y="158439"/>
                  </a:lnTo>
                  <a:lnTo>
                    <a:pt x="227538" y="199267"/>
                  </a:lnTo>
                  <a:lnTo>
                    <a:pt x="230029" y="222271"/>
                  </a:lnTo>
                  <a:lnTo>
                    <a:pt x="238321" y="244876"/>
                  </a:lnTo>
                  <a:lnTo>
                    <a:pt x="214772" y="238315"/>
                  </a:lnTo>
                  <a:lnTo>
                    <a:pt x="190629" y="233385"/>
                  </a:lnTo>
                  <a:lnTo>
                    <a:pt x="165948" y="230180"/>
                  </a:lnTo>
                  <a:lnTo>
                    <a:pt x="140785" y="228795"/>
                  </a:lnTo>
                  <a:lnTo>
                    <a:pt x="104203" y="230111"/>
                  </a:lnTo>
                  <a:lnTo>
                    <a:pt x="68540" y="235237"/>
                  </a:lnTo>
                  <a:lnTo>
                    <a:pt x="34001" y="243948"/>
                  </a:lnTo>
                  <a:lnTo>
                    <a:pt x="793" y="256018"/>
                  </a:lnTo>
                  <a:lnTo>
                    <a:pt x="0" y="230639"/>
                  </a:lnTo>
                  <a:lnTo>
                    <a:pt x="2713" y="180197"/>
                  </a:lnTo>
                  <a:lnTo>
                    <a:pt x="22241" y="113609"/>
                  </a:lnTo>
                  <a:lnTo>
                    <a:pt x="48165" y="79736"/>
                  </a:lnTo>
                  <a:lnTo>
                    <a:pt x="82350" y="53540"/>
                  </a:lnTo>
                  <a:lnTo>
                    <a:pt x="122510" y="35241"/>
                  </a:lnTo>
                  <a:lnTo>
                    <a:pt x="161473" y="24338"/>
                  </a:lnTo>
                  <a:lnTo>
                    <a:pt x="201592" y="16676"/>
                  </a:lnTo>
                  <a:lnTo>
                    <a:pt x="242138" y="11364"/>
                  </a:lnTo>
                  <a:lnTo>
                    <a:pt x="282384" y="7512"/>
                  </a:lnTo>
                  <a:lnTo>
                    <a:pt x="331148" y="3976"/>
                  </a:lnTo>
                  <a:lnTo>
                    <a:pt x="379947" y="1667"/>
                  </a:lnTo>
                  <a:lnTo>
                    <a:pt x="428786" y="402"/>
                  </a:lnTo>
                  <a:lnTo>
                    <a:pt x="477669" y="0"/>
                  </a:lnTo>
                  <a:lnTo>
                    <a:pt x="526514" y="426"/>
                  </a:lnTo>
                  <a:lnTo>
                    <a:pt x="575348" y="1704"/>
                  </a:lnTo>
                  <a:lnTo>
                    <a:pt x="624142" y="4018"/>
                  </a:lnTo>
                  <a:lnTo>
                    <a:pt x="672869" y="7554"/>
                  </a:lnTo>
                  <a:lnTo>
                    <a:pt x="713139" y="11431"/>
                  </a:lnTo>
                  <a:lnTo>
                    <a:pt x="753698" y="16760"/>
                  </a:lnTo>
                  <a:lnTo>
                    <a:pt x="793822" y="24440"/>
                  </a:lnTo>
                  <a:lnTo>
                    <a:pt x="832786" y="35368"/>
                  </a:lnTo>
                  <a:lnTo>
                    <a:pt x="872945" y="53660"/>
                  </a:lnTo>
                  <a:lnTo>
                    <a:pt x="907126" y="79847"/>
                  </a:lnTo>
                  <a:lnTo>
                    <a:pt x="933036" y="113718"/>
                  </a:lnTo>
                  <a:lnTo>
                    <a:pt x="948387" y="155062"/>
                  </a:lnTo>
                  <a:lnTo>
                    <a:pt x="955076" y="214177"/>
                  </a:lnTo>
                  <a:lnTo>
                    <a:pt x="954987" y="243811"/>
                  </a:lnTo>
                  <a:lnTo>
                    <a:pt x="953198" y="274757"/>
                  </a:lnTo>
                  <a:close/>
                </a:path>
              </a:pathLst>
            </a:custGeom>
            <a:solidFill>
              <a:srgbClr val="48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6399" y="4005288"/>
              <a:ext cx="1066800" cy="1072515"/>
            </a:xfrm>
            <a:custGeom>
              <a:avLst/>
              <a:gdLst/>
              <a:ahLst/>
              <a:cxnLst/>
              <a:rect l="l" t="t" r="r" b="b"/>
              <a:pathLst>
                <a:path w="1066800" h="1072514">
                  <a:moveTo>
                    <a:pt x="207769" y="298435"/>
                  </a:moveTo>
                  <a:lnTo>
                    <a:pt x="232932" y="299819"/>
                  </a:lnTo>
                  <a:lnTo>
                    <a:pt x="257613" y="303024"/>
                  </a:lnTo>
                  <a:lnTo>
                    <a:pt x="281756" y="307954"/>
                  </a:lnTo>
                  <a:lnTo>
                    <a:pt x="305306" y="314515"/>
                  </a:lnTo>
                  <a:lnTo>
                    <a:pt x="297014" y="291910"/>
                  </a:lnTo>
                  <a:lnTo>
                    <a:pt x="299881" y="247097"/>
                  </a:lnTo>
                  <a:lnTo>
                    <a:pt x="349456" y="208519"/>
                  </a:lnTo>
                  <a:lnTo>
                    <a:pt x="389268" y="197305"/>
                  </a:lnTo>
                  <a:lnTo>
                    <a:pt x="430845" y="191179"/>
                  </a:lnTo>
                  <a:lnTo>
                    <a:pt x="470456" y="186885"/>
                  </a:lnTo>
                  <a:lnTo>
                    <a:pt x="526044" y="183289"/>
                  </a:lnTo>
                  <a:lnTo>
                    <a:pt x="544611" y="183087"/>
                  </a:lnTo>
                  <a:lnTo>
                    <a:pt x="578504" y="184108"/>
                  </a:lnTo>
                  <a:lnTo>
                    <a:pt x="645912" y="191372"/>
                  </a:lnTo>
                  <a:lnTo>
                    <a:pt x="707073" y="202506"/>
                  </a:lnTo>
                  <a:lnTo>
                    <a:pt x="762067" y="221102"/>
                  </a:lnTo>
                  <a:lnTo>
                    <a:pt x="794482" y="257960"/>
                  </a:lnTo>
                  <a:lnTo>
                    <a:pt x="795269" y="279732"/>
                  </a:lnTo>
                  <a:lnTo>
                    <a:pt x="789536" y="301718"/>
                  </a:lnTo>
                  <a:lnTo>
                    <a:pt x="780202" y="321816"/>
                  </a:lnTo>
                  <a:lnTo>
                    <a:pt x="779991" y="322154"/>
                  </a:lnTo>
                  <a:lnTo>
                    <a:pt x="779695" y="322492"/>
                  </a:lnTo>
                  <a:lnTo>
                    <a:pt x="779400" y="322829"/>
                  </a:lnTo>
                  <a:lnTo>
                    <a:pt x="803083" y="317137"/>
                  </a:lnTo>
                  <a:lnTo>
                    <a:pt x="827308" y="313096"/>
                  </a:lnTo>
                  <a:lnTo>
                    <a:pt x="852017" y="310787"/>
                  </a:lnTo>
                  <a:lnTo>
                    <a:pt x="877148" y="310294"/>
                  </a:lnTo>
                  <a:lnTo>
                    <a:pt x="914828" y="313071"/>
                  </a:lnTo>
                  <a:lnTo>
                    <a:pt x="951372" y="319843"/>
                  </a:lnTo>
                  <a:lnTo>
                    <a:pt x="986562" y="330367"/>
                  </a:lnTo>
                  <a:lnTo>
                    <a:pt x="1020182" y="344396"/>
                  </a:lnTo>
                  <a:lnTo>
                    <a:pt x="1020182" y="344059"/>
                  </a:lnTo>
                  <a:lnTo>
                    <a:pt x="1020267" y="343679"/>
                  </a:lnTo>
                  <a:lnTo>
                    <a:pt x="1020267" y="343341"/>
                  </a:lnTo>
                  <a:lnTo>
                    <a:pt x="1021971" y="313450"/>
                  </a:lnTo>
                  <a:lnTo>
                    <a:pt x="1020029" y="254284"/>
                  </a:lnTo>
                  <a:lnTo>
                    <a:pt x="1000021" y="183357"/>
                  </a:lnTo>
                  <a:lnTo>
                    <a:pt x="974110" y="149486"/>
                  </a:lnTo>
                  <a:lnTo>
                    <a:pt x="939929" y="123299"/>
                  </a:lnTo>
                  <a:lnTo>
                    <a:pt x="899770" y="105007"/>
                  </a:lnTo>
                  <a:lnTo>
                    <a:pt x="860806" y="94079"/>
                  </a:lnTo>
                  <a:lnTo>
                    <a:pt x="820682" y="86399"/>
                  </a:lnTo>
                  <a:lnTo>
                    <a:pt x="780123" y="81070"/>
                  </a:lnTo>
                  <a:lnTo>
                    <a:pt x="739853" y="77193"/>
                  </a:lnTo>
                  <a:lnTo>
                    <a:pt x="691127" y="73657"/>
                  </a:lnTo>
                  <a:lnTo>
                    <a:pt x="642332" y="71342"/>
                  </a:lnTo>
                  <a:lnTo>
                    <a:pt x="593499" y="70065"/>
                  </a:lnTo>
                  <a:lnTo>
                    <a:pt x="544653" y="69638"/>
                  </a:lnTo>
                  <a:lnTo>
                    <a:pt x="495770" y="70041"/>
                  </a:lnTo>
                  <a:lnTo>
                    <a:pt x="446931" y="71306"/>
                  </a:lnTo>
                  <a:lnTo>
                    <a:pt x="398132" y="73615"/>
                  </a:lnTo>
                  <a:lnTo>
                    <a:pt x="349368" y="77151"/>
                  </a:lnTo>
                  <a:lnTo>
                    <a:pt x="309123" y="81003"/>
                  </a:lnTo>
                  <a:lnTo>
                    <a:pt x="268576" y="86315"/>
                  </a:lnTo>
                  <a:lnTo>
                    <a:pt x="228457" y="93977"/>
                  </a:lnTo>
                  <a:lnTo>
                    <a:pt x="189494" y="104880"/>
                  </a:lnTo>
                  <a:lnTo>
                    <a:pt x="149334" y="123179"/>
                  </a:lnTo>
                  <a:lnTo>
                    <a:pt x="115149" y="149375"/>
                  </a:lnTo>
                  <a:lnTo>
                    <a:pt x="89225" y="183248"/>
                  </a:lnTo>
                  <a:lnTo>
                    <a:pt x="73851" y="224575"/>
                  </a:lnTo>
                  <a:lnTo>
                    <a:pt x="67516" y="275037"/>
                  </a:lnTo>
                  <a:lnTo>
                    <a:pt x="66984" y="300278"/>
                  </a:lnTo>
                  <a:lnTo>
                    <a:pt x="67777" y="325657"/>
                  </a:lnTo>
                  <a:lnTo>
                    <a:pt x="100985" y="313587"/>
                  </a:lnTo>
                  <a:lnTo>
                    <a:pt x="135524" y="304876"/>
                  </a:lnTo>
                  <a:lnTo>
                    <a:pt x="171187" y="299750"/>
                  </a:lnTo>
                  <a:lnTo>
                    <a:pt x="207769" y="298435"/>
                  </a:lnTo>
                  <a:close/>
                </a:path>
                <a:path w="1066800" h="1072514">
                  <a:moveTo>
                    <a:pt x="0" y="942997"/>
                  </a:moveTo>
                  <a:lnTo>
                    <a:pt x="67153" y="942997"/>
                  </a:lnTo>
                </a:path>
                <a:path w="1066800" h="1072514">
                  <a:moveTo>
                    <a:pt x="33587" y="909401"/>
                  </a:moveTo>
                  <a:lnTo>
                    <a:pt x="33587" y="976550"/>
                  </a:lnTo>
                </a:path>
                <a:path w="1066800" h="1072514">
                  <a:moveTo>
                    <a:pt x="67153" y="1018173"/>
                  </a:moveTo>
                  <a:lnTo>
                    <a:pt x="175313" y="1018173"/>
                  </a:lnTo>
                </a:path>
                <a:path w="1066800" h="1072514">
                  <a:moveTo>
                    <a:pt x="121247" y="964100"/>
                  </a:moveTo>
                  <a:lnTo>
                    <a:pt x="121247" y="1072251"/>
                  </a:lnTo>
                </a:path>
                <a:path w="1066800" h="1072514">
                  <a:moveTo>
                    <a:pt x="87652" y="20469"/>
                  </a:moveTo>
                  <a:lnTo>
                    <a:pt x="87652" y="87618"/>
                  </a:lnTo>
                </a:path>
                <a:path w="1066800" h="1072514">
                  <a:moveTo>
                    <a:pt x="121247" y="54065"/>
                  </a:moveTo>
                  <a:lnTo>
                    <a:pt x="54061" y="54065"/>
                  </a:lnTo>
                </a:path>
                <a:path w="1066800" h="1072514">
                  <a:moveTo>
                    <a:pt x="1007225" y="940042"/>
                  </a:moveTo>
                  <a:lnTo>
                    <a:pt x="1007225" y="1007196"/>
                  </a:lnTo>
                </a:path>
                <a:path w="1066800" h="1072514">
                  <a:moveTo>
                    <a:pt x="1040779" y="973596"/>
                  </a:moveTo>
                  <a:lnTo>
                    <a:pt x="973630" y="973596"/>
                  </a:lnTo>
                </a:path>
                <a:path w="1066800" h="1072514">
                  <a:moveTo>
                    <a:pt x="1012670" y="0"/>
                  </a:moveTo>
                  <a:lnTo>
                    <a:pt x="1012670" y="108130"/>
                  </a:lnTo>
                </a:path>
                <a:path w="1066800" h="1072514">
                  <a:moveTo>
                    <a:pt x="1066735" y="54065"/>
                  </a:moveTo>
                  <a:lnTo>
                    <a:pt x="958605" y="54065"/>
                  </a:lnTo>
                </a:path>
              </a:pathLst>
            </a:custGeom>
            <a:ln w="18992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824375" y="4100148"/>
            <a:ext cx="895350" cy="977265"/>
            <a:chOff x="5824375" y="4100148"/>
            <a:chExt cx="895350" cy="977265"/>
          </a:xfrm>
        </p:grpSpPr>
        <p:sp>
          <p:nvSpPr>
            <p:cNvPr id="17" name="object 17"/>
            <p:cNvSpPr/>
            <p:nvPr/>
          </p:nvSpPr>
          <p:spPr>
            <a:xfrm>
              <a:off x="5834623" y="4110396"/>
              <a:ext cx="875030" cy="660400"/>
            </a:xfrm>
            <a:custGeom>
              <a:avLst/>
              <a:gdLst/>
              <a:ahLst/>
              <a:cxnLst/>
              <a:rect l="l" t="t" r="r" b="b"/>
              <a:pathLst>
                <a:path w="875029" h="660400">
                  <a:moveTo>
                    <a:pt x="437261" y="659809"/>
                  </a:moveTo>
                  <a:lnTo>
                    <a:pt x="0" y="363428"/>
                  </a:lnTo>
                  <a:lnTo>
                    <a:pt x="437261" y="0"/>
                  </a:lnTo>
                  <a:lnTo>
                    <a:pt x="874523" y="363428"/>
                  </a:lnTo>
                  <a:lnTo>
                    <a:pt x="437261" y="659809"/>
                  </a:lnTo>
                  <a:close/>
                </a:path>
              </a:pathLst>
            </a:custGeom>
            <a:solidFill>
              <a:srgbClr val="FAB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34623" y="4110396"/>
              <a:ext cx="875030" cy="660400"/>
            </a:xfrm>
            <a:custGeom>
              <a:avLst/>
              <a:gdLst/>
              <a:ahLst/>
              <a:cxnLst/>
              <a:rect l="l" t="t" r="r" b="b"/>
              <a:pathLst>
                <a:path w="875029" h="660400">
                  <a:moveTo>
                    <a:pt x="437261" y="0"/>
                  </a:moveTo>
                  <a:lnTo>
                    <a:pt x="0" y="363428"/>
                  </a:lnTo>
                  <a:lnTo>
                    <a:pt x="437261" y="659809"/>
                  </a:lnTo>
                  <a:lnTo>
                    <a:pt x="874523" y="363428"/>
                  </a:lnTo>
                  <a:lnTo>
                    <a:pt x="437261" y="0"/>
                  </a:lnTo>
                  <a:close/>
                </a:path>
              </a:pathLst>
            </a:custGeom>
            <a:ln w="20496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9595" y="4227819"/>
              <a:ext cx="725170" cy="838835"/>
            </a:xfrm>
            <a:custGeom>
              <a:avLst/>
              <a:gdLst/>
              <a:ahLst/>
              <a:cxnLst/>
              <a:rect l="l" t="t" r="r" b="b"/>
              <a:pathLst>
                <a:path w="725170" h="838835">
                  <a:moveTo>
                    <a:pt x="724624" y="838722"/>
                  </a:moveTo>
                  <a:lnTo>
                    <a:pt x="0" y="838722"/>
                  </a:lnTo>
                  <a:lnTo>
                    <a:pt x="0" y="0"/>
                  </a:lnTo>
                  <a:lnTo>
                    <a:pt x="552134" y="0"/>
                  </a:lnTo>
                  <a:lnTo>
                    <a:pt x="724624" y="150991"/>
                  </a:lnTo>
                  <a:lnTo>
                    <a:pt x="724624" y="838722"/>
                  </a:lnTo>
                  <a:close/>
                </a:path>
              </a:pathLst>
            </a:custGeom>
            <a:solidFill>
              <a:srgbClr val="F14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9595" y="4227819"/>
              <a:ext cx="725170" cy="838835"/>
            </a:xfrm>
            <a:custGeom>
              <a:avLst/>
              <a:gdLst/>
              <a:ahLst/>
              <a:cxnLst/>
              <a:rect l="l" t="t" r="r" b="b"/>
              <a:pathLst>
                <a:path w="725170" h="838835">
                  <a:moveTo>
                    <a:pt x="552134" y="0"/>
                  </a:moveTo>
                  <a:lnTo>
                    <a:pt x="0" y="0"/>
                  </a:lnTo>
                  <a:lnTo>
                    <a:pt x="0" y="838722"/>
                  </a:lnTo>
                  <a:lnTo>
                    <a:pt x="724624" y="838722"/>
                  </a:lnTo>
                  <a:lnTo>
                    <a:pt x="724624" y="150991"/>
                  </a:lnTo>
                  <a:lnTo>
                    <a:pt x="552134" y="0"/>
                  </a:lnTo>
                  <a:close/>
                </a:path>
              </a:pathLst>
            </a:custGeom>
            <a:ln w="20496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481" y="4217571"/>
              <a:ext cx="192987" cy="1714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34623" y="4473825"/>
              <a:ext cx="875030" cy="593090"/>
            </a:xfrm>
            <a:custGeom>
              <a:avLst/>
              <a:gdLst/>
              <a:ahLst/>
              <a:cxnLst/>
              <a:rect l="l" t="t" r="r" b="b"/>
              <a:pathLst>
                <a:path w="875029" h="593089">
                  <a:moveTo>
                    <a:pt x="0" y="0"/>
                  </a:moveTo>
                  <a:lnTo>
                    <a:pt x="0" y="592717"/>
                  </a:lnTo>
                  <a:lnTo>
                    <a:pt x="874523" y="592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4623" y="4473825"/>
              <a:ext cx="875030" cy="593090"/>
            </a:xfrm>
            <a:custGeom>
              <a:avLst/>
              <a:gdLst/>
              <a:ahLst/>
              <a:cxnLst/>
              <a:rect l="l" t="t" r="r" b="b"/>
              <a:pathLst>
                <a:path w="875029" h="593089">
                  <a:moveTo>
                    <a:pt x="874523" y="592717"/>
                  </a:moveTo>
                  <a:lnTo>
                    <a:pt x="0" y="592717"/>
                  </a:lnTo>
                  <a:lnTo>
                    <a:pt x="0" y="0"/>
                  </a:lnTo>
                  <a:lnTo>
                    <a:pt x="874523" y="592717"/>
                  </a:lnTo>
                  <a:close/>
                </a:path>
              </a:pathLst>
            </a:custGeom>
            <a:ln w="20496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4623" y="4473825"/>
              <a:ext cx="875030" cy="593090"/>
            </a:xfrm>
            <a:custGeom>
              <a:avLst/>
              <a:gdLst/>
              <a:ahLst/>
              <a:cxnLst/>
              <a:rect l="l" t="t" r="r" b="b"/>
              <a:pathLst>
                <a:path w="875029" h="593089">
                  <a:moveTo>
                    <a:pt x="874523" y="0"/>
                  </a:moveTo>
                  <a:lnTo>
                    <a:pt x="0" y="592717"/>
                  </a:lnTo>
                  <a:lnTo>
                    <a:pt x="874523" y="592717"/>
                  </a:lnTo>
                  <a:lnTo>
                    <a:pt x="874523" y="0"/>
                  </a:lnTo>
                  <a:close/>
                </a:path>
              </a:pathLst>
            </a:custGeom>
            <a:solidFill>
              <a:srgbClr val="FAB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34623" y="4431374"/>
              <a:ext cx="875030" cy="635635"/>
            </a:xfrm>
            <a:custGeom>
              <a:avLst/>
              <a:gdLst/>
              <a:ahLst/>
              <a:cxnLst/>
              <a:rect l="l" t="t" r="r" b="b"/>
              <a:pathLst>
                <a:path w="875029" h="635635">
                  <a:moveTo>
                    <a:pt x="0" y="635168"/>
                  </a:moveTo>
                  <a:lnTo>
                    <a:pt x="874523" y="635168"/>
                  </a:lnTo>
                  <a:lnTo>
                    <a:pt x="874523" y="42450"/>
                  </a:lnTo>
                  <a:lnTo>
                    <a:pt x="0" y="635168"/>
                  </a:lnTo>
                  <a:close/>
                </a:path>
                <a:path w="875029" h="635635">
                  <a:moveTo>
                    <a:pt x="174494" y="0"/>
                  </a:moveTo>
                  <a:lnTo>
                    <a:pt x="713374" y="0"/>
                  </a:lnTo>
                </a:path>
                <a:path w="875029" h="635635">
                  <a:moveTo>
                    <a:pt x="174494" y="78251"/>
                  </a:moveTo>
                  <a:lnTo>
                    <a:pt x="713374" y="78251"/>
                  </a:lnTo>
                </a:path>
                <a:path w="875029" h="635635">
                  <a:moveTo>
                    <a:pt x="238945" y="156548"/>
                  </a:moveTo>
                  <a:lnTo>
                    <a:pt x="635623" y="156548"/>
                  </a:lnTo>
                </a:path>
              </a:pathLst>
            </a:custGeom>
            <a:ln w="20496">
              <a:solidFill>
                <a:srgbClr val="2F31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599782" y="4927620"/>
            <a:ext cx="175895" cy="189230"/>
          </a:xfrm>
          <a:custGeom>
            <a:avLst/>
            <a:gdLst/>
            <a:ahLst/>
            <a:cxnLst/>
            <a:rect l="l" t="t" r="r" b="b"/>
            <a:pathLst>
              <a:path w="175895" h="189229">
                <a:moveTo>
                  <a:pt x="139509" y="0"/>
                </a:moveTo>
                <a:lnTo>
                  <a:pt x="139509" y="72467"/>
                </a:lnTo>
              </a:path>
              <a:path w="175895" h="189229">
                <a:moveTo>
                  <a:pt x="175720" y="36256"/>
                </a:moveTo>
                <a:lnTo>
                  <a:pt x="103266" y="36256"/>
                </a:lnTo>
              </a:path>
              <a:path w="175895" h="189229">
                <a:moveTo>
                  <a:pt x="58342" y="72467"/>
                </a:moveTo>
                <a:lnTo>
                  <a:pt x="58342" y="189206"/>
                </a:lnTo>
              </a:path>
              <a:path w="175895" h="189229">
                <a:moveTo>
                  <a:pt x="116698" y="130859"/>
                </a:moveTo>
                <a:lnTo>
                  <a:pt x="0" y="130859"/>
                </a:lnTo>
              </a:path>
            </a:pathLst>
          </a:custGeom>
          <a:ln w="20496">
            <a:solidFill>
              <a:srgbClr val="2F31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6945" y="413900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242" y="0"/>
                </a:moveTo>
                <a:lnTo>
                  <a:pt x="36242" y="72467"/>
                </a:lnTo>
              </a:path>
              <a:path w="73025" h="73025">
                <a:moveTo>
                  <a:pt x="72498" y="36256"/>
                </a:moveTo>
                <a:lnTo>
                  <a:pt x="0" y="36256"/>
                </a:lnTo>
              </a:path>
            </a:pathLst>
          </a:custGeom>
          <a:ln w="20496">
            <a:solidFill>
              <a:srgbClr val="2F31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80475" y="494921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210" y="0"/>
                </a:moveTo>
                <a:lnTo>
                  <a:pt x="36210" y="72467"/>
                </a:lnTo>
              </a:path>
              <a:path w="73025" h="73025">
                <a:moveTo>
                  <a:pt x="72467" y="36210"/>
                </a:moveTo>
                <a:lnTo>
                  <a:pt x="0" y="36210"/>
                </a:lnTo>
              </a:path>
            </a:pathLst>
          </a:custGeom>
          <a:ln w="20496">
            <a:solidFill>
              <a:srgbClr val="2F31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4259" y="4253554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58347" y="0"/>
                </a:moveTo>
                <a:lnTo>
                  <a:pt x="58347" y="116648"/>
                </a:lnTo>
              </a:path>
              <a:path w="116840" h="116839">
                <a:moveTo>
                  <a:pt x="116694" y="58347"/>
                </a:moveTo>
                <a:lnTo>
                  <a:pt x="0" y="58347"/>
                </a:lnTo>
              </a:path>
            </a:pathLst>
          </a:custGeom>
          <a:ln w="20496">
            <a:solidFill>
              <a:srgbClr val="2F31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50709" y="4287780"/>
            <a:ext cx="1285875" cy="782320"/>
          </a:xfrm>
          <a:custGeom>
            <a:avLst/>
            <a:gdLst/>
            <a:ahLst/>
            <a:cxnLst/>
            <a:rect l="l" t="t" r="r" b="b"/>
            <a:pathLst>
              <a:path w="1285875" h="782320">
                <a:moveTo>
                  <a:pt x="1039431" y="781798"/>
                </a:moveTo>
                <a:lnTo>
                  <a:pt x="1000088" y="771742"/>
                </a:lnTo>
                <a:lnTo>
                  <a:pt x="930590" y="717507"/>
                </a:lnTo>
                <a:lnTo>
                  <a:pt x="859061" y="633426"/>
                </a:lnTo>
                <a:lnTo>
                  <a:pt x="826386" y="605295"/>
                </a:lnTo>
                <a:lnTo>
                  <a:pt x="769098" y="626446"/>
                </a:lnTo>
                <a:lnTo>
                  <a:pt x="755522" y="669005"/>
                </a:lnTo>
                <a:lnTo>
                  <a:pt x="750870" y="708573"/>
                </a:lnTo>
                <a:lnTo>
                  <a:pt x="750378" y="726015"/>
                </a:lnTo>
                <a:lnTo>
                  <a:pt x="749681" y="735554"/>
                </a:lnTo>
                <a:lnTo>
                  <a:pt x="716646" y="775155"/>
                </a:lnTo>
                <a:lnTo>
                  <a:pt x="678704" y="780772"/>
                </a:lnTo>
                <a:lnTo>
                  <a:pt x="643262" y="781837"/>
                </a:lnTo>
                <a:lnTo>
                  <a:pt x="627607" y="781494"/>
                </a:lnTo>
                <a:lnTo>
                  <a:pt x="524263" y="764850"/>
                </a:lnTo>
                <a:lnTo>
                  <a:pt x="421982" y="718495"/>
                </a:lnTo>
                <a:lnTo>
                  <a:pt x="309873" y="624073"/>
                </a:lnTo>
                <a:lnTo>
                  <a:pt x="193015" y="463581"/>
                </a:lnTo>
                <a:lnTo>
                  <a:pt x="95081" y="286749"/>
                </a:lnTo>
                <a:lnTo>
                  <a:pt x="27754" y="143811"/>
                </a:lnTo>
                <a:lnTo>
                  <a:pt x="2715" y="85002"/>
                </a:lnTo>
                <a:lnTo>
                  <a:pt x="0" y="59256"/>
                </a:lnTo>
                <a:lnTo>
                  <a:pt x="2715" y="50097"/>
                </a:lnTo>
                <a:lnTo>
                  <a:pt x="11323" y="45452"/>
                </a:lnTo>
                <a:lnTo>
                  <a:pt x="23982" y="43797"/>
                </a:lnTo>
                <a:lnTo>
                  <a:pt x="40420" y="44086"/>
                </a:lnTo>
                <a:lnTo>
                  <a:pt x="224347" y="44086"/>
                </a:lnTo>
                <a:lnTo>
                  <a:pt x="260483" y="61338"/>
                </a:lnTo>
                <a:lnTo>
                  <a:pt x="286344" y="98377"/>
                </a:lnTo>
                <a:lnTo>
                  <a:pt x="315528" y="173526"/>
                </a:lnTo>
                <a:lnTo>
                  <a:pt x="339302" y="223237"/>
                </a:lnTo>
                <a:lnTo>
                  <a:pt x="380376" y="295262"/>
                </a:lnTo>
                <a:lnTo>
                  <a:pt x="413251" y="343897"/>
                </a:lnTo>
                <a:lnTo>
                  <a:pt x="439384" y="372215"/>
                </a:lnTo>
                <a:lnTo>
                  <a:pt x="460230" y="383290"/>
                </a:lnTo>
                <a:lnTo>
                  <a:pt x="477247" y="380196"/>
                </a:lnTo>
                <a:lnTo>
                  <a:pt x="497382" y="339725"/>
                </a:lnTo>
                <a:lnTo>
                  <a:pt x="504692" y="272099"/>
                </a:lnTo>
                <a:lnTo>
                  <a:pt x="504890" y="208591"/>
                </a:lnTo>
                <a:lnTo>
                  <a:pt x="503485" y="170088"/>
                </a:lnTo>
                <a:lnTo>
                  <a:pt x="495927" y="114645"/>
                </a:lnTo>
                <a:lnTo>
                  <a:pt x="473199" y="75856"/>
                </a:lnTo>
                <a:lnTo>
                  <a:pt x="436508" y="57108"/>
                </a:lnTo>
                <a:lnTo>
                  <a:pt x="428276" y="55645"/>
                </a:lnTo>
                <a:lnTo>
                  <a:pt x="425036" y="50523"/>
                </a:lnTo>
                <a:lnTo>
                  <a:pt x="456785" y="17040"/>
                </a:lnTo>
                <a:lnTo>
                  <a:pt x="511129" y="3055"/>
                </a:lnTo>
                <a:lnTo>
                  <a:pt x="605992" y="0"/>
                </a:lnTo>
                <a:lnTo>
                  <a:pt x="643144" y="881"/>
                </a:lnTo>
                <a:lnTo>
                  <a:pt x="684803" y="4440"/>
                </a:lnTo>
                <a:lnTo>
                  <a:pt x="732748" y="21841"/>
                </a:lnTo>
                <a:lnTo>
                  <a:pt x="752332" y="74658"/>
                </a:lnTo>
                <a:lnTo>
                  <a:pt x="752711" y="117177"/>
                </a:lnTo>
                <a:lnTo>
                  <a:pt x="750766" y="172011"/>
                </a:lnTo>
                <a:lnTo>
                  <a:pt x="748679" y="279048"/>
                </a:lnTo>
                <a:lnTo>
                  <a:pt x="749430" y="319054"/>
                </a:lnTo>
                <a:lnTo>
                  <a:pt x="756345" y="354378"/>
                </a:lnTo>
                <a:lnTo>
                  <a:pt x="774059" y="379041"/>
                </a:lnTo>
                <a:lnTo>
                  <a:pt x="785179" y="381691"/>
                </a:lnTo>
                <a:lnTo>
                  <a:pt x="802711" y="373833"/>
                </a:lnTo>
                <a:lnTo>
                  <a:pt x="863013" y="301651"/>
                </a:lnTo>
                <a:lnTo>
                  <a:pt x="908785" y="224855"/>
                </a:lnTo>
                <a:lnTo>
                  <a:pt x="934183" y="174141"/>
                </a:lnTo>
                <a:lnTo>
                  <a:pt x="951778" y="131379"/>
                </a:lnTo>
                <a:lnTo>
                  <a:pt x="965752" y="95249"/>
                </a:lnTo>
                <a:lnTo>
                  <a:pt x="980287" y="64429"/>
                </a:lnTo>
                <a:lnTo>
                  <a:pt x="985230" y="57793"/>
                </a:lnTo>
                <a:lnTo>
                  <a:pt x="991418" y="52678"/>
                </a:lnTo>
                <a:lnTo>
                  <a:pt x="1006281" y="45492"/>
                </a:lnTo>
                <a:lnTo>
                  <a:pt x="1014118" y="43826"/>
                </a:lnTo>
                <a:lnTo>
                  <a:pt x="1022360" y="44086"/>
                </a:lnTo>
                <a:lnTo>
                  <a:pt x="1216633" y="44086"/>
                </a:lnTo>
                <a:lnTo>
                  <a:pt x="1226390" y="43628"/>
                </a:lnTo>
                <a:lnTo>
                  <a:pt x="1248303" y="43884"/>
                </a:lnTo>
                <a:lnTo>
                  <a:pt x="1271337" y="47305"/>
                </a:lnTo>
                <a:lnTo>
                  <a:pt x="1284456" y="56338"/>
                </a:lnTo>
                <a:lnTo>
                  <a:pt x="1285460" y="78678"/>
                </a:lnTo>
                <a:lnTo>
                  <a:pt x="1276157" y="110615"/>
                </a:lnTo>
                <a:lnTo>
                  <a:pt x="1256282" y="152372"/>
                </a:lnTo>
                <a:lnTo>
                  <a:pt x="1225570" y="204171"/>
                </a:lnTo>
                <a:lnTo>
                  <a:pt x="1183756" y="266233"/>
                </a:lnTo>
                <a:lnTo>
                  <a:pt x="1108080" y="371701"/>
                </a:lnTo>
                <a:lnTo>
                  <a:pt x="1086674" y="405624"/>
                </a:lnTo>
                <a:lnTo>
                  <a:pt x="1076331" y="432092"/>
                </a:lnTo>
                <a:lnTo>
                  <a:pt x="1077131" y="454920"/>
                </a:lnTo>
                <a:lnTo>
                  <a:pt x="1089156" y="477920"/>
                </a:lnTo>
                <a:lnTo>
                  <a:pt x="1112485" y="504908"/>
                </a:lnTo>
                <a:lnTo>
                  <a:pt x="1147201" y="539698"/>
                </a:lnTo>
                <a:lnTo>
                  <a:pt x="1210142" y="606291"/>
                </a:lnTo>
                <a:lnTo>
                  <a:pt x="1248447" y="654095"/>
                </a:lnTo>
                <a:lnTo>
                  <a:pt x="1268086" y="683998"/>
                </a:lnTo>
                <a:lnTo>
                  <a:pt x="1275030" y="696889"/>
                </a:lnTo>
                <a:lnTo>
                  <a:pt x="1285670" y="741803"/>
                </a:lnTo>
                <a:lnTo>
                  <a:pt x="1267385" y="767364"/>
                </a:lnTo>
                <a:lnTo>
                  <a:pt x="1241082" y="778839"/>
                </a:lnTo>
                <a:lnTo>
                  <a:pt x="1227669" y="781494"/>
                </a:lnTo>
                <a:lnTo>
                  <a:pt x="1055697" y="781494"/>
                </a:lnTo>
                <a:lnTo>
                  <a:pt x="1039431" y="78179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016000" y="913987"/>
            <a:ext cx="94367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70" dirty="0">
                <a:solidFill>
                  <a:srgbClr val="2A2A2A"/>
                </a:solidFill>
              </a:rPr>
              <a:t>НАШИ</a:t>
            </a:r>
            <a:r>
              <a:rPr sz="8000" spc="-305" dirty="0">
                <a:solidFill>
                  <a:srgbClr val="2A2A2A"/>
                </a:solidFill>
              </a:rPr>
              <a:t> </a:t>
            </a:r>
            <a:r>
              <a:rPr sz="8000" spc="10" dirty="0">
                <a:solidFill>
                  <a:srgbClr val="2A2A2A"/>
                </a:solidFill>
              </a:rPr>
              <a:t>КОНТАКТЫ</a:t>
            </a:r>
            <a:endParaRPr sz="8000"/>
          </a:p>
        </p:txBody>
      </p:sp>
      <p:grpSp>
        <p:nvGrpSpPr>
          <p:cNvPr id="32" name="object 32"/>
          <p:cNvGrpSpPr/>
          <p:nvPr/>
        </p:nvGrpSpPr>
        <p:grpSpPr>
          <a:xfrm>
            <a:off x="15502887" y="3810398"/>
            <a:ext cx="1600200" cy="1600200"/>
            <a:chOff x="15502887" y="3810398"/>
            <a:chExt cx="1600200" cy="1600200"/>
          </a:xfrm>
        </p:grpSpPr>
        <p:sp>
          <p:nvSpPr>
            <p:cNvPr id="33" name="object 33"/>
            <p:cNvSpPr/>
            <p:nvPr/>
          </p:nvSpPr>
          <p:spPr>
            <a:xfrm>
              <a:off x="15502887" y="3810398"/>
              <a:ext cx="1600200" cy="1600200"/>
            </a:xfrm>
            <a:custGeom>
              <a:avLst/>
              <a:gdLst/>
              <a:ahLst/>
              <a:cxnLst/>
              <a:rect l="l" t="t" r="r" b="b"/>
              <a:pathLst>
                <a:path w="1600200" h="1600200">
                  <a:moveTo>
                    <a:pt x="800099" y="1600199"/>
                  </a:moveTo>
                  <a:lnTo>
                    <a:pt x="760840" y="1599236"/>
                  </a:lnTo>
                  <a:lnTo>
                    <a:pt x="721676" y="1596347"/>
                  </a:lnTo>
                  <a:lnTo>
                    <a:pt x="682700" y="1591540"/>
                  </a:lnTo>
                  <a:lnTo>
                    <a:pt x="644008" y="1584826"/>
                  </a:lnTo>
                  <a:lnTo>
                    <a:pt x="605691" y="1576222"/>
                  </a:lnTo>
                  <a:lnTo>
                    <a:pt x="567843" y="1565747"/>
                  </a:lnTo>
                  <a:lnTo>
                    <a:pt x="530554" y="1553429"/>
                  </a:lnTo>
                  <a:lnTo>
                    <a:pt x="493914" y="1539295"/>
                  </a:lnTo>
                  <a:lnTo>
                    <a:pt x="458012" y="1523382"/>
                  </a:lnTo>
                  <a:lnTo>
                    <a:pt x="422935" y="1505724"/>
                  </a:lnTo>
                  <a:lnTo>
                    <a:pt x="388766" y="1486368"/>
                  </a:lnTo>
                  <a:lnTo>
                    <a:pt x="355588" y="1465358"/>
                  </a:lnTo>
                  <a:lnTo>
                    <a:pt x="323480" y="1442746"/>
                  </a:lnTo>
                  <a:lnTo>
                    <a:pt x="292521" y="1418585"/>
                  </a:lnTo>
                  <a:lnTo>
                    <a:pt x="262785" y="1392935"/>
                  </a:lnTo>
                  <a:lnTo>
                    <a:pt x="234343" y="1365855"/>
                  </a:lnTo>
                  <a:lnTo>
                    <a:pt x="207264" y="1337414"/>
                  </a:lnTo>
                  <a:lnTo>
                    <a:pt x="181614" y="1307677"/>
                  </a:lnTo>
                  <a:lnTo>
                    <a:pt x="157453" y="1276719"/>
                  </a:lnTo>
                  <a:lnTo>
                    <a:pt x="134841" y="1244611"/>
                  </a:lnTo>
                  <a:lnTo>
                    <a:pt x="113830" y="1211433"/>
                  </a:lnTo>
                  <a:lnTo>
                    <a:pt x="94474" y="1177264"/>
                  </a:lnTo>
                  <a:lnTo>
                    <a:pt x="76817" y="1142186"/>
                  </a:lnTo>
                  <a:lnTo>
                    <a:pt x="60903" y="1106284"/>
                  </a:lnTo>
                  <a:lnTo>
                    <a:pt x="46770" y="1069645"/>
                  </a:lnTo>
                  <a:lnTo>
                    <a:pt x="34452" y="1032356"/>
                  </a:lnTo>
                  <a:lnTo>
                    <a:pt x="23977" y="994508"/>
                  </a:lnTo>
                  <a:lnTo>
                    <a:pt x="15373" y="956191"/>
                  </a:lnTo>
                  <a:lnTo>
                    <a:pt x="8659" y="917499"/>
                  </a:lnTo>
                  <a:lnTo>
                    <a:pt x="3852" y="878523"/>
                  </a:lnTo>
                  <a:lnTo>
                    <a:pt x="963" y="839359"/>
                  </a:lnTo>
                  <a:lnTo>
                    <a:pt x="0" y="800099"/>
                  </a:lnTo>
                  <a:lnTo>
                    <a:pt x="240" y="780458"/>
                  </a:lnTo>
                  <a:lnTo>
                    <a:pt x="2167" y="741246"/>
                  </a:lnTo>
                  <a:lnTo>
                    <a:pt x="6017" y="702153"/>
                  </a:lnTo>
                  <a:lnTo>
                    <a:pt x="11778" y="663319"/>
                  </a:lnTo>
                  <a:lnTo>
                    <a:pt x="19441" y="624791"/>
                  </a:lnTo>
                  <a:lnTo>
                    <a:pt x="28980" y="586708"/>
                  </a:lnTo>
                  <a:lnTo>
                    <a:pt x="40384" y="549117"/>
                  </a:lnTo>
                  <a:lnTo>
                    <a:pt x="53610" y="512153"/>
                  </a:lnTo>
                  <a:lnTo>
                    <a:pt x="68642" y="475860"/>
                  </a:lnTo>
                  <a:lnTo>
                    <a:pt x="85428" y="440371"/>
                  </a:lnTo>
                  <a:lnTo>
                    <a:pt x="103946" y="405726"/>
                  </a:lnTo>
                  <a:lnTo>
                    <a:pt x="124129" y="372053"/>
                  </a:lnTo>
                  <a:lnTo>
                    <a:pt x="145953" y="339390"/>
                  </a:lnTo>
                  <a:lnTo>
                    <a:pt x="169340" y="307857"/>
                  </a:lnTo>
                  <a:lnTo>
                    <a:pt x="194260" y="277491"/>
                  </a:lnTo>
                  <a:lnTo>
                    <a:pt x="220625" y="248402"/>
                  </a:lnTo>
                  <a:lnTo>
                    <a:pt x="248402" y="220625"/>
                  </a:lnTo>
                  <a:lnTo>
                    <a:pt x="277491" y="194260"/>
                  </a:lnTo>
                  <a:lnTo>
                    <a:pt x="307857" y="169340"/>
                  </a:lnTo>
                  <a:lnTo>
                    <a:pt x="339390" y="145953"/>
                  </a:lnTo>
                  <a:lnTo>
                    <a:pt x="372053" y="124129"/>
                  </a:lnTo>
                  <a:lnTo>
                    <a:pt x="405726" y="103946"/>
                  </a:lnTo>
                  <a:lnTo>
                    <a:pt x="440371" y="85428"/>
                  </a:lnTo>
                  <a:lnTo>
                    <a:pt x="475860" y="68642"/>
                  </a:lnTo>
                  <a:lnTo>
                    <a:pt x="512153" y="53610"/>
                  </a:lnTo>
                  <a:lnTo>
                    <a:pt x="549117" y="40384"/>
                  </a:lnTo>
                  <a:lnTo>
                    <a:pt x="586708" y="28980"/>
                  </a:lnTo>
                  <a:lnTo>
                    <a:pt x="624791" y="19441"/>
                  </a:lnTo>
                  <a:lnTo>
                    <a:pt x="663319" y="11778"/>
                  </a:lnTo>
                  <a:lnTo>
                    <a:pt x="702153" y="6017"/>
                  </a:lnTo>
                  <a:lnTo>
                    <a:pt x="741246" y="2167"/>
                  </a:lnTo>
                  <a:lnTo>
                    <a:pt x="780458" y="240"/>
                  </a:lnTo>
                  <a:lnTo>
                    <a:pt x="800099" y="0"/>
                  </a:lnTo>
                  <a:lnTo>
                    <a:pt x="819741" y="240"/>
                  </a:lnTo>
                  <a:lnTo>
                    <a:pt x="858953" y="2167"/>
                  </a:lnTo>
                  <a:lnTo>
                    <a:pt x="898046" y="6017"/>
                  </a:lnTo>
                  <a:lnTo>
                    <a:pt x="936880" y="11778"/>
                  </a:lnTo>
                  <a:lnTo>
                    <a:pt x="975408" y="19441"/>
                  </a:lnTo>
                  <a:lnTo>
                    <a:pt x="1013491" y="28980"/>
                  </a:lnTo>
                  <a:lnTo>
                    <a:pt x="1051082" y="40384"/>
                  </a:lnTo>
                  <a:lnTo>
                    <a:pt x="1088046" y="53610"/>
                  </a:lnTo>
                  <a:lnTo>
                    <a:pt x="1124338" y="68642"/>
                  </a:lnTo>
                  <a:lnTo>
                    <a:pt x="1159828" y="85428"/>
                  </a:lnTo>
                  <a:lnTo>
                    <a:pt x="1194473" y="103946"/>
                  </a:lnTo>
                  <a:lnTo>
                    <a:pt x="1228146" y="124129"/>
                  </a:lnTo>
                  <a:lnTo>
                    <a:pt x="1260808" y="145953"/>
                  </a:lnTo>
                  <a:lnTo>
                    <a:pt x="1292342" y="169340"/>
                  </a:lnTo>
                  <a:lnTo>
                    <a:pt x="1322708" y="194260"/>
                  </a:lnTo>
                  <a:lnTo>
                    <a:pt x="1351797" y="220625"/>
                  </a:lnTo>
                  <a:lnTo>
                    <a:pt x="1379574" y="248402"/>
                  </a:lnTo>
                  <a:lnTo>
                    <a:pt x="1405938" y="277491"/>
                  </a:lnTo>
                  <a:lnTo>
                    <a:pt x="1430859" y="307857"/>
                  </a:lnTo>
                  <a:lnTo>
                    <a:pt x="1454246" y="339390"/>
                  </a:lnTo>
                  <a:lnTo>
                    <a:pt x="1476070" y="372053"/>
                  </a:lnTo>
                  <a:lnTo>
                    <a:pt x="1496253" y="405726"/>
                  </a:lnTo>
                  <a:lnTo>
                    <a:pt x="1514771" y="440371"/>
                  </a:lnTo>
                  <a:lnTo>
                    <a:pt x="1531556" y="475860"/>
                  </a:lnTo>
                  <a:lnTo>
                    <a:pt x="1546589" y="512153"/>
                  </a:lnTo>
                  <a:lnTo>
                    <a:pt x="1559815" y="549117"/>
                  </a:lnTo>
                  <a:lnTo>
                    <a:pt x="1571218" y="586708"/>
                  </a:lnTo>
                  <a:lnTo>
                    <a:pt x="1580758" y="624791"/>
                  </a:lnTo>
                  <a:lnTo>
                    <a:pt x="1588421" y="663319"/>
                  </a:lnTo>
                  <a:lnTo>
                    <a:pt x="1594182" y="702153"/>
                  </a:lnTo>
                  <a:lnTo>
                    <a:pt x="1598032" y="741246"/>
                  </a:lnTo>
                  <a:lnTo>
                    <a:pt x="1599959" y="780458"/>
                  </a:lnTo>
                  <a:lnTo>
                    <a:pt x="1600199" y="800099"/>
                  </a:lnTo>
                  <a:lnTo>
                    <a:pt x="1599959" y="819741"/>
                  </a:lnTo>
                  <a:lnTo>
                    <a:pt x="1598032" y="858953"/>
                  </a:lnTo>
                  <a:lnTo>
                    <a:pt x="1594182" y="898046"/>
                  </a:lnTo>
                  <a:lnTo>
                    <a:pt x="1588421" y="936880"/>
                  </a:lnTo>
                  <a:lnTo>
                    <a:pt x="1580758" y="975408"/>
                  </a:lnTo>
                  <a:lnTo>
                    <a:pt x="1571218" y="1013491"/>
                  </a:lnTo>
                  <a:lnTo>
                    <a:pt x="1559815" y="1051082"/>
                  </a:lnTo>
                  <a:lnTo>
                    <a:pt x="1546589" y="1088046"/>
                  </a:lnTo>
                  <a:lnTo>
                    <a:pt x="1531556" y="1124338"/>
                  </a:lnTo>
                  <a:lnTo>
                    <a:pt x="1514771" y="1159828"/>
                  </a:lnTo>
                  <a:lnTo>
                    <a:pt x="1496253" y="1194473"/>
                  </a:lnTo>
                  <a:lnTo>
                    <a:pt x="1476070" y="1228146"/>
                  </a:lnTo>
                  <a:lnTo>
                    <a:pt x="1454246" y="1260808"/>
                  </a:lnTo>
                  <a:lnTo>
                    <a:pt x="1430859" y="1292342"/>
                  </a:lnTo>
                  <a:lnTo>
                    <a:pt x="1405939" y="1322708"/>
                  </a:lnTo>
                  <a:lnTo>
                    <a:pt x="1379574" y="1351797"/>
                  </a:lnTo>
                  <a:lnTo>
                    <a:pt x="1351797" y="1379574"/>
                  </a:lnTo>
                  <a:lnTo>
                    <a:pt x="1322708" y="1405938"/>
                  </a:lnTo>
                  <a:lnTo>
                    <a:pt x="1292342" y="1430859"/>
                  </a:lnTo>
                  <a:lnTo>
                    <a:pt x="1260808" y="1454246"/>
                  </a:lnTo>
                  <a:lnTo>
                    <a:pt x="1228146" y="1476070"/>
                  </a:lnTo>
                  <a:lnTo>
                    <a:pt x="1194473" y="1496253"/>
                  </a:lnTo>
                  <a:lnTo>
                    <a:pt x="1159828" y="1514771"/>
                  </a:lnTo>
                  <a:lnTo>
                    <a:pt x="1124338" y="1531556"/>
                  </a:lnTo>
                  <a:lnTo>
                    <a:pt x="1088046" y="1546589"/>
                  </a:lnTo>
                  <a:lnTo>
                    <a:pt x="1051082" y="1559815"/>
                  </a:lnTo>
                  <a:lnTo>
                    <a:pt x="1013491" y="1571218"/>
                  </a:lnTo>
                  <a:lnTo>
                    <a:pt x="975408" y="1580758"/>
                  </a:lnTo>
                  <a:lnTo>
                    <a:pt x="936880" y="1588421"/>
                  </a:lnTo>
                  <a:lnTo>
                    <a:pt x="898046" y="1594182"/>
                  </a:lnTo>
                  <a:lnTo>
                    <a:pt x="858953" y="1598032"/>
                  </a:lnTo>
                  <a:lnTo>
                    <a:pt x="819741" y="1599959"/>
                  </a:lnTo>
                  <a:lnTo>
                    <a:pt x="800099" y="1600199"/>
                  </a:lnTo>
                  <a:close/>
                </a:path>
              </a:pathLst>
            </a:custGeom>
            <a:solidFill>
              <a:srgbClr val="9D6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9752" y="4037266"/>
              <a:ext cx="1139586" cy="113958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96877" y="5624265"/>
            <a:ext cx="2637155" cy="10001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75"/>
              </a:spcBef>
            </a:pPr>
            <a:r>
              <a:rPr sz="2800" b="1" spc="-135" dirty="0">
                <a:solidFill>
                  <a:srgbClr val="2A2A2A"/>
                </a:solidFill>
                <a:latin typeface="Tahoma"/>
                <a:cs typeface="Tahoma"/>
              </a:rPr>
              <a:t>+79220656515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b="1" spc="-350" dirty="0">
                <a:solidFill>
                  <a:srgbClr val="2A2A2A"/>
                </a:solidFill>
                <a:latin typeface="Tahoma"/>
                <a:cs typeface="Tahoma"/>
              </a:rPr>
              <a:t>+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7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932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0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5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0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8</a:t>
            </a:r>
            <a:r>
              <a:rPr sz="2800" b="1" spc="-40" dirty="0">
                <a:solidFill>
                  <a:srgbClr val="2A2A2A"/>
                </a:solidFill>
                <a:latin typeface="Tahoma"/>
                <a:cs typeface="Tahoma"/>
              </a:rPr>
              <a:t>1</a:t>
            </a:r>
            <a:r>
              <a:rPr sz="2800" b="1" spc="-145" dirty="0">
                <a:solidFill>
                  <a:srgbClr val="2A2A2A"/>
                </a:solidFill>
                <a:latin typeface="Tahoma"/>
                <a:cs typeface="Tahoma"/>
              </a:rPr>
              <a:t>5</a:t>
            </a:r>
            <a:r>
              <a:rPr sz="2800" b="1" spc="-35" dirty="0">
                <a:solidFill>
                  <a:srgbClr val="2A2A2A"/>
                </a:solidFill>
                <a:latin typeface="Tahoma"/>
                <a:cs typeface="Tahoma"/>
              </a:rPr>
              <a:t>1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28663" y="5720587"/>
            <a:ext cx="3648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  <a:hlinkClick r:id="rId5"/>
              </a:rPr>
              <a:t>yanao@volmedic.com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50350" y="5720587"/>
            <a:ext cx="5356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0" dirty="0">
                <a:solidFill>
                  <a:srgbClr val="2A2A2A"/>
                </a:solidFill>
                <a:latin typeface="Tahoma"/>
                <a:cs typeface="Tahoma"/>
              </a:rPr>
              <a:t>https://vk.com/volmedic_yanao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46818" y="5685023"/>
            <a:ext cx="2263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10" dirty="0">
                <a:solidFill>
                  <a:srgbClr val="2A2A2A"/>
                </a:solidFill>
                <a:latin typeface="Tahoma"/>
                <a:cs typeface="Tahoma"/>
              </a:rPr>
              <a:t>@volmedic89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6000" y="8703015"/>
            <a:ext cx="104349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90" dirty="0">
                <a:solidFill>
                  <a:srgbClr val="FABC25"/>
                </a:solidFill>
                <a:latin typeface="Tahoma"/>
                <a:cs typeface="Tahoma"/>
              </a:rPr>
              <a:t>#</a:t>
            </a:r>
            <a:r>
              <a:rPr sz="7200" spc="90" dirty="0">
                <a:solidFill>
                  <a:srgbClr val="FABC25"/>
                </a:solidFill>
                <a:latin typeface="Lucida Sans Unicode"/>
                <a:cs typeface="Lucida Sans Unicode"/>
              </a:rPr>
              <a:t>ЖИЗНЬВТВОИХРУКАХ</a:t>
            </a:r>
            <a:endParaRPr sz="7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8700"/>
            <a:ext cx="18288000" cy="9258300"/>
            <a:chOff x="0" y="1028700"/>
            <a:chExt cx="18288000" cy="9258300"/>
          </a:xfrm>
        </p:grpSpPr>
        <p:sp>
          <p:nvSpPr>
            <p:cNvPr id="3" name="object 3"/>
            <p:cNvSpPr/>
            <p:nvPr/>
          </p:nvSpPr>
          <p:spPr>
            <a:xfrm>
              <a:off x="0" y="8496300"/>
              <a:ext cx="18288000" cy="1790700"/>
            </a:xfrm>
            <a:custGeom>
              <a:avLst/>
              <a:gdLst/>
              <a:ahLst/>
              <a:cxnLst/>
              <a:rect l="l" t="t" r="r" b="b"/>
              <a:pathLst>
                <a:path w="18288000" h="1790700">
                  <a:moveTo>
                    <a:pt x="18287998" y="1790699"/>
                  </a:moveTo>
                  <a:lnTo>
                    <a:pt x="0" y="17906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790699"/>
                  </a:lnTo>
                  <a:close/>
                </a:path>
              </a:pathLst>
            </a:custGeom>
            <a:solidFill>
              <a:srgbClr val="BE1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1028700"/>
              <a:ext cx="8229599" cy="8229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39" y="2434589"/>
              <a:ext cx="4962524" cy="4981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4977" y="3042844"/>
              <a:ext cx="3762374" cy="3762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0381" y="913987"/>
            <a:ext cx="135293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60" dirty="0">
                <a:solidFill>
                  <a:srgbClr val="2A2A2A"/>
                </a:solidFill>
              </a:rPr>
              <a:t>СПАСИБО</a:t>
            </a:r>
            <a:r>
              <a:rPr sz="8000" spc="-265" dirty="0">
                <a:solidFill>
                  <a:srgbClr val="2A2A2A"/>
                </a:solidFill>
              </a:rPr>
              <a:t> </a:t>
            </a:r>
            <a:r>
              <a:rPr sz="8000" spc="-45" dirty="0">
                <a:solidFill>
                  <a:srgbClr val="2A2A2A"/>
                </a:solidFill>
              </a:rPr>
              <a:t>ЗА</a:t>
            </a:r>
            <a:r>
              <a:rPr sz="8000" spc="-260" dirty="0">
                <a:solidFill>
                  <a:srgbClr val="2A2A2A"/>
                </a:solidFill>
              </a:rPr>
              <a:t> </a:t>
            </a:r>
            <a:r>
              <a:rPr sz="8000" spc="295" dirty="0">
                <a:solidFill>
                  <a:srgbClr val="2A2A2A"/>
                </a:solidFill>
              </a:rPr>
              <a:t>ВНИМАНИЕ</a:t>
            </a:r>
            <a:r>
              <a:rPr sz="8000" spc="295" dirty="0">
                <a:solidFill>
                  <a:srgbClr val="2A2A2A"/>
                </a:solidFill>
                <a:latin typeface="Calibri"/>
                <a:cs typeface="Calibri"/>
              </a:rPr>
              <a:t>!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9092913"/>
            <a:ext cx="155213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spc="285" dirty="0">
                <a:solidFill>
                  <a:srgbClr val="FFDE58"/>
                </a:solidFill>
                <a:latin typeface="Calibri"/>
                <a:cs typeface="Calibri"/>
              </a:rPr>
              <a:t>#</a:t>
            </a:r>
            <a:r>
              <a:rPr sz="4800" b="1" spc="285" dirty="0">
                <a:solidFill>
                  <a:srgbClr val="FFDE58"/>
                </a:solidFill>
                <a:latin typeface="Arial"/>
                <a:cs typeface="Arial"/>
              </a:rPr>
              <a:t>АНОНИМНО</a:t>
            </a:r>
            <a:r>
              <a:rPr sz="4800" b="1" spc="-150" dirty="0">
                <a:solidFill>
                  <a:srgbClr val="FFDE58"/>
                </a:solidFill>
                <a:latin typeface="Arial"/>
                <a:cs typeface="Arial"/>
              </a:rPr>
              <a:t> </a:t>
            </a:r>
            <a:r>
              <a:rPr sz="4800" b="1" spc="60" dirty="0">
                <a:solidFill>
                  <a:srgbClr val="FFDE58"/>
                </a:solidFill>
                <a:latin typeface="Calibri"/>
                <a:cs typeface="Calibri"/>
              </a:rPr>
              <a:t>#</a:t>
            </a:r>
            <a:r>
              <a:rPr sz="4800" b="1" spc="60" dirty="0">
                <a:solidFill>
                  <a:srgbClr val="FFDE58"/>
                </a:solidFill>
                <a:latin typeface="Arial"/>
                <a:cs typeface="Arial"/>
              </a:rPr>
              <a:t>ДОБРОВОЛЬНО</a:t>
            </a:r>
            <a:r>
              <a:rPr sz="4800" b="1" spc="-150" dirty="0">
                <a:solidFill>
                  <a:srgbClr val="FFDE58"/>
                </a:solidFill>
                <a:latin typeface="Arial"/>
                <a:cs typeface="Arial"/>
              </a:rPr>
              <a:t> </a:t>
            </a:r>
            <a:r>
              <a:rPr sz="4800" b="1" spc="55" dirty="0">
                <a:solidFill>
                  <a:srgbClr val="FFDE58"/>
                </a:solidFill>
                <a:latin typeface="Calibri"/>
                <a:cs typeface="Calibri"/>
              </a:rPr>
              <a:t>#</a:t>
            </a:r>
            <a:r>
              <a:rPr sz="4800" b="1" spc="55" dirty="0">
                <a:solidFill>
                  <a:srgbClr val="FFDE58"/>
                </a:solidFill>
                <a:latin typeface="Arial"/>
                <a:cs typeface="Arial"/>
              </a:rPr>
              <a:t>БЕЗВОЗМЕЗДНО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4D9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1965" y="1049197"/>
            <a:ext cx="7491730" cy="8584565"/>
            <a:chOff x="301965" y="1049197"/>
            <a:chExt cx="7491730" cy="8584565"/>
          </a:xfrm>
        </p:grpSpPr>
        <p:sp>
          <p:nvSpPr>
            <p:cNvPr id="4" name="object 4"/>
            <p:cNvSpPr/>
            <p:nvPr/>
          </p:nvSpPr>
          <p:spPr>
            <a:xfrm>
              <a:off x="301965" y="1597087"/>
              <a:ext cx="7491730" cy="7491730"/>
            </a:xfrm>
            <a:custGeom>
              <a:avLst/>
              <a:gdLst/>
              <a:ahLst/>
              <a:cxnLst/>
              <a:rect l="l" t="t" r="r" b="b"/>
              <a:pathLst>
                <a:path w="7491730" h="7491730">
                  <a:moveTo>
                    <a:pt x="3745714" y="7491428"/>
                  </a:moveTo>
                  <a:lnTo>
                    <a:pt x="3699745" y="7491146"/>
                  </a:lnTo>
                  <a:lnTo>
                    <a:pt x="3653789" y="7490300"/>
                  </a:lnTo>
                  <a:lnTo>
                    <a:pt x="3607848" y="7488890"/>
                  </a:lnTo>
                  <a:lnTo>
                    <a:pt x="3561920" y="7486916"/>
                  </a:lnTo>
                  <a:lnTo>
                    <a:pt x="3516020" y="7484379"/>
                  </a:lnTo>
                  <a:lnTo>
                    <a:pt x="3470162" y="7481279"/>
                  </a:lnTo>
                  <a:lnTo>
                    <a:pt x="3424345" y="7477617"/>
                  </a:lnTo>
                  <a:lnTo>
                    <a:pt x="3378570" y="7473391"/>
                  </a:lnTo>
                  <a:lnTo>
                    <a:pt x="3332850" y="7468605"/>
                  </a:lnTo>
                  <a:lnTo>
                    <a:pt x="3287198" y="7463258"/>
                  </a:lnTo>
                  <a:lnTo>
                    <a:pt x="3241616" y="7457352"/>
                  </a:lnTo>
                  <a:lnTo>
                    <a:pt x="3196103" y="7450886"/>
                  </a:lnTo>
                  <a:lnTo>
                    <a:pt x="3150673" y="7443862"/>
                  </a:lnTo>
                  <a:lnTo>
                    <a:pt x="3105339" y="7436282"/>
                  </a:lnTo>
                  <a:lnTo>
                    <a:pt x="3060102" y="7428146"/>
                  </a:lnTo>
                  <a:lnTo>
                    <a:pt x="3014961" y="7419455"/>
                  </a:lnTo>
                  <a:lnTo>
                    <a:pt x="2969930" y="7410210"/>
                  </a:lnTo>
                  <a:lnTo>
                    <a:pt x="2925023" y="7400414"/>
                  </a:lnTo>
                  <a:lnTo>
                    <a:pt x="2880239" y="7390069"/>
                  </a:lnTo>
                  <a:lnTo>
                    <a:pt x="2835579" y="7379173"/>
                  </a:lnTo>
                  <a:lnTo>
                    <a:pt x="2791056" y="7367730"/>
                  </a:lnTo>
                  <a:lnTo>
                    <a:pt x="2746684" y="7355743"/>
                  </a:lnTo>
                  <a:lnTo>
                    <a:pt x="2702462" y="7343212"/>
                  </a:lnTo>
                  <a:lnTo>
                    <a:pt x="2658390" y="7330138"/>
                  </a:lnTo>
                  <a:lnTo>
                    <a:pt x="2614482" y="7316524"/>
                  </a:lnTo>
                  <a:lnTo>
                    <a:pt x="2570751" y="7302374"/>
                  </a:lnTo>
                  <a:lnTo>
                    <a:pt x="2527197" y="7287688"/>
                  </a:lnTo>
                  <a:lnTo>
                    <a:pt x="2483820" y="7272468"/>
                  </a:lnTo>
                  <a:lnTo>
                    <a:pt x="2440633" y="7256715"/>
                  </a:lnTo>
                  <a:lnTo>
                    <a:pt x="2397649" y="7240437"/>
                  </a:lnTo>
                  <a:lnTo>
                    <a:pt x="2354869" y="7223632"/>
                  </a:lnTo>
                  <a:lnTo>
                    <a:pt x="2312291" y="7206301"/>
                  </a:lnTo>
                  <a:lnTo>
                    <a:pt x="2269929" y="7188449"/>
                  </a:lnTo>
                  <a:lnTo>
                    <a:pt x="2227795" y="7170081"/>
                  </a:lnTo>
                  <a:lnTo>
                    <a:pt x="2185890" y="7151197"/>
                  </a:lnTo>
                  <a:lnTo>
                    <a:pt x="2144214" y="7131798"/>
                  </a:lnTo>
                  <a:lnTo>
                    <a:pt x="2102779" y="7111889"/>
                  </a:lnTo>
                  <a:lnTo>
                    <a:pt x="2061598" y="7091475"/>
                  </a:lnTo>
                  <a:lnTo>
                    <a:pt x="2020670" y="7070558"/>
                  </a:lnTo>
                  <a:lnTo>
                    <a:pt x="1979996" y="7049138"/>
                  </a:lnTo>
                  <a:lnTo>
                    <a:pt x="1939588" y="7027219"/>
                  </a:lnTo>
                  <a:lnTo>
                    <a:pt x="1899458" y="7004810"/>
                  </a:lnTo>
                  <a:lnTo>
                    <a:pt x="1859606" y="6981910"/>
                  </a:lnTo>
                  <a:lnTo>
                    <a:pt x="1820031" y="6958519"/>
                  </a:lnTo>
                  <a:lnTo>
                    <a:pt x="1780747" y="6934644"/>
                  </a:lnTo>
                  <a:lnTo>
                    <a:pt x="1741765" y="6910292"/>
                  </a:lnTo>
                  <a:lnTo>
                    <a:pt x="1703085" y="6885464"/>
                  </a:lnTo>
                  <a:lnTo>
                    <a:pt x="1664706" y="6860160"/>
                  </a:lnTo>
                  <a:lnTo>
                    <a:pt x="1626641" y="6834386"/>
                  </a:lnTo>
                  <a:lnTo>
                    <a:pt x="1588900" y="6808152"/>
                  </a:lnTo>
                  <a:lnTo>
                    <a:pt x="1551485" y="6781456"/>
                  </a:lnTo>
                  <a:lnTo>
                    <a:pt x="1514394" y="6754298"/>
                  </a:lnTo>
                  <a:lnTo>
                    <a:pt x="1477639" y="6726688"/>
                  </a:lnTo>
                  <a:lnTo>
                    <a:pt x="1441232" y="6698634"/>
                  </a:lnTo>
                  <a:lnTo>
                    <a:pt x="1405171" y="6670134"/>
                  </a:lnTo>
                  <a:lnTo>
                    <a:pt x="1369458" y="6641190"/>
                  </a:lnTo>
                  <a:lnTo>
                    <a:pt x="1334102" y="6611809"/>
                  </a:lnTo>
                  <a:lnTo>
                    <a:pt x="1299115" y="6582001"/>
                  </a:lnTo>
                  <a:lnTo>
                    <a:pt x="1264496" y="6551767"/>
                  </a:lnTo>
                  <a:lnTo>
                    <a:pt x="1230246" y="6521104"/>
                  </a:lnTo>
                  <a:lnTo>
                    <a:pt x="1196374" y="6490024"/>
                  </a:lnTo>
                  <a:lnTo>
                    <a:pt x="1162892" y="6458536"/>
                  </a:lnTo>
                  <a:lnTo>
                    <a:pt x="1129798" y="6426639"/>
                  </a:lnTo>
                  <a:lnTo>
                    <a:pt x="1097094" y="6394333"/>
                  </a:lnTo>
                  <a:lnTo>
                    <a:pt x="1064788" y="6361629"/>
                  </a:lnTo>
                  <a:lnTo>
                    <a:pt x="1032891" y="6328535"/>
                  </a:lnTo>
                  <a:lnTo>
                    <a:pt x="1001402" y="6295052"/>
                  </a:lnTo>
                  <a:lnTo>
                    <a:pt x="970322" y="6261181"/>
                  </a:lnTo>
                  <a:lnTo>
                    <a:pt x="939660" y="6226931"/>
                  </a:lnTo>
                  <a:lnTo>
                    <a:pt x="909426" y="6192312"/>
                  </a:lnTo>
                  <a:lnTo>
                    <a:pt x="879618" y="6157325"/>
                  </a:lnTo>
                  <a:lnTo>
                    <a:pt x="850237" y="6121969"/>
                  </a:lnTo>
                  <a:lnTo>
                    <a:pt x="821293" y="6086255"/>
                  </a:lnTo>
                  <a:lnTo>
                    <a:pt x="792793" y="6050195"/>
                  </a:lnTo>
                  <a:lnTo>
                    <a:pt x="764738" y="6013787"/>
                  </a:lnTo>
                  <a:lnTo>
                    <a:pt x="737128" y="5977032"/>
                  </a:lnTo>
                  <a:lnTo>
                    <a:pt x="709970" y="5939941"/>
                  </a:lnTo>
                  <a:lnTo>
                    <a:pt x="683274" y="5902526"/>
                  </a:lnTo>
                  <a:lnTo>
                    <a:pt x="657040" y="5864785"/>
                  </a:lnTo>
                  <a:lnTo>
                    <a:pt x="631266" y="5826720"/>
                  </a:lnTo>
                  <a:lnTo>
                    <a:pt x="605961" y="5788342"/>
                  </a:lnTo>
                  <a:lnTo>
                    <a:pt x="581133" y="5749661"/>
                  </a:lnTo>
                  <a:lnTo>
                    <a:pt x="556782" y="5710679"/>
                  </a:lnTo>
                  <a:lnTo>
                    <a:pt x="532907" y="5671395"/>
                  </a:lnTo>
                  <a:lnTo>
                    <a:pt x="509516" y="5631821"/>
                  </a:lnTo>
                  <a:lnTo>
                    <a:pt x="486616" y="5591969"/>
                  </a:lnTo>
                  <a:lnTo>
                    <a:pt x="464207" y="5551839"/>
                  </a:lnTo>
                  <a:lnTo>
                    <a:pt x="442289" y="5511431"/>
                  </a:lnTo>
                  <a:lnTo>
                    <a:pt x="420868" y="5470757"/>
                  </a:lnTo>
                  <a:lnTo>
                    <a:pt x="399951" y="5429829"/>
                  </a:lnTo>
                  <a:lnTo>
                    <a:pt x="379537" y="5388648"/>
                  </a:lnTo>
                  <a:lnTo>
                    <a:pt x="359628" y="5347212"/>
                  </a:lnTo>
                  <a:lnTo>
                    <a:pt x="340229" y="5305536"/>
                  </a:lnTo>
                  <a:lnTo>
                    <a:pt x="321345" y="5263631"/>
                  </a:lnTo>
                  <a:lnTo>
                    <a:pt x="302977" y="5221498"/>
                  </a:lnTo>
                  <a:lnTo>
                    <a:pt x="285125" y="5179136"/>
                  </a:lnTo>
                  <a:lnTo>
                    <a:pt x="267794" y="5136558"/>
                  </a:lnTo>
                  <a:lnTo>
                    <a:pt x="250989" y="5093777"/>
                  </a:lnTo>
                  <a:lnTo>
                    <a:pt x="234711" y="5050793"/>
                  </a:lnTo>
                  <a:lnTo>
                    <a:pt x="218959" y="5007606"/>
                  </a:lnTo>
                  <a:lnTo>
                    <a:pt x="203738" y="4964229"/>
                  </a:lnTo>
                  <a:lnTo>
                    <a:pt x="189052" y="4920675"/>
                  </a:lnTo>
                  <a:lnTo>
                    <a:pt x="174903" y="4876944"/>
                  </a:lnTo>
                  <a:lnTo>
                    <a:pt x="161289" y="4833036"/>
                  </a:lnTo>
                  <a:lnTo>
                    <a:pt x="148214" y="4788965"/>
                  </a:lnTo>
                  <a:lnTo>
                    <a:pt x="135684" y="4744743"/>
                  </a:lnTo>
                  <a:lnTo>
                    <a:pt x="123697" y="4700370"/>
                  </a:lnTo>
                  <a:lnTo>
                    <a:pt x="112254" y="4655847"/>
                  </a:lnTo>
                  <a:lnTo>
                    <a:pt x="101358" y="4611187"/>
                  </a:lnTo>
                  <a:lnTo>
                    <a:pt x="91012" y="4566404"/>
                  </a:lnTo>
                  <a:lnTo>
                    <a:pt x="81217" y="4521497"/>
                  </a:lnTo>
                  <a:lnTo>
                    <a:pt x="71972" y="4476466"/>
                  </a:lnTo>
                  <a:lnTo>
                    <a:pt x="63281" y="4431325"/>
                  </a:lnTo>
                  <a:lnTo>
                    <a:pt x="55145" y="4386088"/>
                  </a:lnTo>
                  <a:lnTo>
                    <a:pt x="47565" y="4340754"/>
                  </a:lnTo>
                  <a:lnTo>
                    <a:pt x="40541" y="4295324"/>
                  </a:lnTo>
                  <a:lnTo>
                    <a:pt x="34075" y="4249811"/>
                  </a:lnTo>
                  <a:lnTo>
                    <a:pt x="28169" y="4204229"/>
                  </a:lnTo>
                  <a:lnTo>
                    <a:pt x="22823" y="4158578"/>
                  </a:lnTo>
                  <a:lnTo>
                    <a:pt x="18036" y="4112858"/>
                  </a:lnTo>
                  <a:lnTo>
                    <a:pt x="13811" y="4067083"/>
                  </a:lnTo>
                  <a:lnTo>
                    <a:pt x="10149" y="4021266"/>
                  </a:lnTo>
                  <a:lnTo>
                    <a:pt x="7049" y="3975407"/>
                  </a:lnTo>
                  <a:lnTo>
                    <a:pt x="4511" y="3929507"/>
                  </a:lnTo>
                  <a:lnTo>
                    <a:pt x="2537" y="3883580"/>
                  </a:lnTo>
                  <a:lnTo>
                    <a:pt x="1127" y="3837638"/>
                  </a:lnTo>
                  <a:lnTo>
                    <a:pt x="281" y="3791683"/>
                  </a:lnTo>
                  <a:lnTo>
                    <a:pt x="0" y="3745714"/>
                  </a:lnTo>
                  <a:lnTo>
                    <a:pt x="281" y="3699745"/>
                  </a:lnTo>
                  <a:lnTo>
                    <a:pt x="1127" y="3653789"/>
                  </a:lnTo>
                  <a:lnTo>
                    <a:pt x="2537" y="3607848"/>
                  </a:lnTo>
                  <a:lnTo>
                    <a:pt x="4511" y="3561920"/>
                  </a:lnTo>
                  <a:lnTo>
                    <a:pt x="7049" y="3516020"/>
                  </a:lnTo>
                  <a:lnTo>
                    <a:pt x="10149" y="3470162"/>
                  </a:lnTo>
                  <a:lnTo>
                    <a:pt x="13811" y="3424345"/>
                  </a:lnTo>
                  <a:lnTo>
                    <a:pt x="18036" y="3378570"/>
                  </a:lnTo>
                  <a:lnTo>
                    <a:pt x="22823" y="3332850"/>
                  </a:lnTo>
                  <a:lnTo>
                    <a:pt x="28169" y="3287198"/>
                  </a:lnTo>
                  <a:lnTo>
                    <a:pt x="34075" y="3241616"/>
                  </a:lnTo>
                  <a:lnTo>
                    <a:pt x="40541" y="3196103"/>
                  </a:lnTo>
                  <a:lnTo>
                    <a:pt x="47565" y="3150673"/>
                  </a:lnTo>
                  <a:lnTo>
                    <a:pt x="55145" y="3105339"/>
                  </a:lnTo>
                  <a:lnTo>
                    <a:pt x="63281" y="3060102"/>
                  </a:lnTo>
                  <a:lnTo>
                    <a:pt x="71972" y="3014961"/>
                  </a:lnTo>
                  <a:lnTo>
                    <a:pt x="81217" y="2969930"/>
                  </a:lnTo>
                  <a:lnTo>
                    <a:pt x="91012" y="2925023"/>
                  </a:lnTo>
                  <a:lnTo>
                    <a:pt x="101358" y="2880239"/>
                  </a:lnTo>
                  <a:lnTo>
                    <a:pt x="112254" y="2835579"/>
                  </a:lnTo>
                  <a:lnTo>
                    <a:pt x="123697" y="2791056"/>
                  </a:lnTo>
                  <a:lnTo>
                    <a:pt x="135684" y="2746684"/>
                  </a:lnTo>
                  <a:lnTo>
                    <a:pt x="148214" y="2702462"/>
                  </a:lnTo>
                  <a:lnTo>
                    <a:pt x="161289" y="2658390"/>
                  </a:lnTo>
                  <a:lnTo>
                    <a:pt x="174903" y="2614482"/>
                  </a:lnTo>
                  <a:lnTo>
                    <a:pt x="189052" y="2570751"/>
                  </a:lnTo>
                  <a:lnTo>
                    <a:pt x="203738" y="2527197"/>
                  </a:lnTo>
                  <a:lnTo>
                    <a:pt x="218959" y="2483820"/>
                  </a:lnTo>
                  <a:lnTo>
                    <a:pt x="234711" y="2440633"/>
                  </a:lnTo>
                  <a:lnTo>
                    <a:pt x="250989" y="2397649"/>
                  </a:lnTo>
                  <a:lnTo>
                    <a:pt x="267794" y="2354869"/>
                  </a:lnTo>
                  <a:lnTo>
                    <a:pt x="285125" y="2312291"/>
                  </a:lnTo>
                  <a:lnTo>
                    <a:pt x="302977" y="2269929"/>
                  </a:lnTo>
                  <a:lnTo>
                    <a:pt x="321345" y="2227795"/>
                  </a:lnTo>
                  <a:lnTo>
                    <a:pt x="340229" y="2185890"/>
                  </a:lnTo>
                  <a:lnTo>
                    <a:pt x="359628" y="2144214"/>
                  </a:lnTo>
                  <a:lnTo>
                    <a:pt x="379537" y="2102779"/>
                  </a:lnTo>
                  <a:lnTo>
                    <a:pt x="399951" y="2061598"/>
                  </a:lnTo>
                  <a:lnTo>
                    <a:pt x="420868" y="2020670"/>
                  </a:lnTo>
                  <a:lnTo>
                    <a:pt x="442289" y="1979996"/>
                  </a:lnTo>
                  <a:lnTo>
                    <a:pt x="464207" y="1939588"/>
                  </a:lnTo>
                  <a:lnTo>
                    <a:pt x="486616" y="1899458"/>
                  </a:lnTo>
                  <a:lnTo>
                    <a:pt x="509516" y="1859606"/>
                  </a:lnTo>
                  <a:lnTo>
                    <a:pt x="532907" y="1820031"/>
                  </a:lnTo>
                  <a:lnTo>
                    <a:pt x="556782" y="1780747"/>
                  </a:lnTo>
                  <a:lnTo>
                    <a:pt x="581134" y="1741765"/>
                  </a:lnTo>
                  <a:lnTo>
                    <a:pt x="605962" y="1703085"/>
                  </a:lnTo>
                  <a:lnTo>
                    <a:pt x="631266" y="1664706"/>
                  </a:lnTo>
                  <a:lnTo>
                    <a:pt x="657040" y="1626641"/>
                  </a:lnTo>
                  <a:lnTo>
                    <a:pt x="683274" y="1588900"/>
                  </a:lnTo>
                  <a:lnTo>
                    <a:pt x="709970" y="1551485"/>
                  </a:lnTo>
                  <a:lnTo>
                    <a:pt x="737128" y="1514394"/>
                  </a:lnTo>
                  <a:lnTo>
                    <a:pt x="764738" y="1477639"/>
                  </a:lnTo>
                  <a:lnTo>
                    <a:pt x="792793" y="1441232"/>
                  </a:lnTo>
                  <a:lnTo>
                    <a:pt x="821293" y="1405171"/>
                  </a:lnTo>
                  <a:lnTo>
                    <a:pt x="850237" y="1369458"/>
                  </a:lnTo>
                  <a:lnTo>
                    <a:pt x="879618" y="1334102"/>
                  </a:lnTo>
                  <a:lnTo>
                    <a:pt x="909426" y="1299115"/>
                  </a:lnTo>
                  <a:lnTo>
                    <a:pt x="939660" y="1264496"/>
                  </a:lnTo>
                  <a:lnTo>
                    <a:pt x="970323" y="1230246"/>
                  </a:lnTo>
                  <a:lnTo>
                    <a:pt x="1001402" y="1196374"/>
                  </a:lnTo>
                  <a:lnTo>
                    <a:pt x="1032891" y="1162892"/>
                  </a:lnTo>
                  <a:lnTo>
                    <a:pt x="1064788" y="1129798"/>
                  </a:lnTo>
                  <a:lnTo>
                    <a:pt x="1097094" y="1097094"/>
                  </a:lnTo>
                  <a:lnTo>
                    <a:pt x="1129798" y="1064788"/>
                  </a:lnTo>
                  <a:lnTo>
                    <a:pt x="1162892" y="1032891"/>
                  </a:lnTo>
                  <a:lnTo>
                    <a:pt x="1196374" y="1001402"/>
                  </a:lnTo>
                  <a:lnTo>
                    <a:pt x="1230246" y="970322"/>
                  </a:lnTo>
                  <a:lnTo>
                    <a:pt x="1264496" y="939660"/>
                  </a:lnTo>
                  <a:lnTo>
                    <a:pt x="1299115" y="909426"/>
                  </a:lnTo>
                  <a:lnTo>
                    <a:pt x="1334102" y="879618"/>
                  </a:lnTo>
                  <a:lnTo>
                    <a:pt x="1369458" y="850237"/>
                  </a:lnTo>
                  <a:lnTo>
                    <a:pt x="1405171" y="821293"/>
                  </a:lnTo>
                  <a:lnTo>
                    <a:pt x="1441232" y="792793"/>
                  </a:lnTo>
                  <a:lnTo>
                    <a:pt x="1477639" y="764738"/>
                  </a:lnTo>
                  <a:lnTo>
                    <a:pt x="1514394" y="737128"/>
                  </a:lnTo>
                  <a:lnTo>
                    <a:pt x="1551485" y="709970"/>
                  </a:lnTo>
                  <a:lnTo>
                    <a:pt x="1588900" y="683274"/>
                  </a:lnTo>
                  <a:lnTo>
                    <a:pt x="1626641" y="657040"/>
                  </a:lnTo>
                  <a:lnTo>
                    <a:pt x="1664706" y="631266"/>
                  </a:lnTo>
                  <a:lnTo>
                    <a:pt x="1703085" y="605961"/>
                  </a:lnTo>
                  <a:lnTo>
                    <a:pt x="1741765" y="581133"/>
                  </a:lnTo>
                  <a:lnTo>
                    <a:pt x="1780748" y="556782"/>
                  </a:lnTo>
                  <a:lnTo>
                    <a:pt x="1820032" y="532907"/>
                  </a:lnTo>
                  <a:lnTo>
                    <a:pt x="1859606" y="509516"/>
                  </a:lnTo>
                  <a:lnTo>
                    <a:pt x="1899458" y="486616"/>
                  </a:lnTo>
                  <a:lnTo>
                    <a:pt x="1939588" y="464207"/>
                  </a:lnTo>
                  <a:lnTo>
                    <a:pt x="1979996" y="442289"/>
                  </a:lnTo>
                  <a:lnTo>
                    <a:pt x="2020670" y="420868"/>
                  </a:lnTo>
                  <a:lnTo>
                    <a:pt x="2061598" y="399951"/>
                  </a:lnTo>
                  <a:lnTo>
                    <a:pt x="2102779" y="379537"/>
                  </a:lnTo>
                  <a:lnTo>
                    <a:pt x="2144214" y="359628"/>
                  </a:lnTo>
                  <a:lnTo>
                    <a:pt x="2185890" y="340229"/>
                  </a:lnTo>
                  <a:lnTo>
                    <a:pt x="2227795" y="321345"/>
                  </a:lnTo>
                  <a:lnTo>
                    <a:pt x="2269929" y="302977"/>
                  </a:lnTo>
                  <a:lnTo>
                    <a:pt x="2312291" y="285125"/>
                  </a:lnTo>
                  <a:lnTo>
                    <a:pt x="2354869" y="267794"/>
                  </a:lnTo>
                  <a:lnTo>
                    <a:pt x="2397649" y="250989"/>
                  </a:lnTo>
                  <a:lnTo>
                    <a:pt x="2440633" y="234711"/>
                  </a:lnTo>
                  <a:lnTo>
                    <a:pt x="2483820" y="218959"/>
                  </a:lnTo>
                  <a:lnTo>
                    <a:pt x="2527197" y="203738"/>
                  </a:lnTo>
                  <a:lnTo>
                    <a:pt x="2570751" y="189052"/>
                  </a:lnTo>
                  <a:lnTo>
                    <a:pt x="2614482" y="174903"/>
                  </a:lnTo>
                  <a:lnTo>
                    <a:pt x="2658390" y="161289"/>
                  </a:lnTo>
                  <a:lnTo>
                    <a:pt x="2702462" y="148214"/>
                  </a:lnTo>
                  <a:lnTo>
                    <a:pt x="2746684" y="135684"/>
                  </a:lnTo>
                  <a:lnTo>
                    <a:pt x="2791056" y="123697"/>
                  </a:lnTo>
                  <a:lnTo>
                    <a:pt x="2835579" y="112254"/>
                  </a:lnTo>
                  <a:lnTo>
                    <a:pt x="2880239" y="101358"/>
                  </a:lnTo>
                  <a:lnTo>
                    <a:pt x="2925023" y="91012"/>
                  </a:lnTo>
                  <a:lnTo>
                    <a:pt x="2969930" y="81217"/>
                  </a:lnTo>
                  <a:lnTo>
                    <a:pt x="3014961" y="71972"/>
                  </a:lnTo>
                  <a:lnTo>
                    <a:pt x="3060102" y="63281"/>
                  </a:lnTo>
                  <a:lnTo>
                    <a:pt x="3105339" y="55145"/>
                  </a:lnTo>
                  <a:lnTo>
                    <a:pt x="3150673" y="47565"/>
                  </a:lnTo>
                  <a:lnTo>
                    <a:pt x="3196103" y="40541"/>
                  </a:lnTo>
                  <a:lnTo>
                    <a:pt x="3241616" y="34075"/>
                  </a:lnTo>
                  <a:lnTo>
                    <a:pt x="3287198" y="28169"/>
                  </a:lnTo>
                  <a:lnTo>
                    <a:pt x="3332850" y="22823"/>
                  </a:lnTo>
                  <a:lnTo>
                    <a:pt x="3378570" y="18036"/>
                  </a:lnTo>
                  <a:lnTo>
                    <a:pt x="3424345" y="13811"/>
                  </a:lnTo>
                  <a:lnTo>
                    <a:pt x="3470162" y="10149"/>
                  </a:lnTo>
                  <a:lnTo>
                    <a:pt x="3516020" y="7049"/>
                  </a:lnTo>
                  <a:lnTo>
                    <a:pt x="3561920" y="4511"/>
                  </a:lnTo>
                  <a:lnTo>
                    <a:pt x="3607848" y="2537"/>
                  </a:lnTo>
                  <a:lnTo>
                    <a:pt x="3653789" y="1127"/>
                  </a:lnTo>
                  <a:lnTo>
                    <a:pt x="3699745" y="281"/>
                  </a:lnTo>
                  <a:lnTo>
                    <a:pt x="3745714" y="0"/>
                  </a:lnTo>
                  <a:lnTo>
                    <a:pt x="3791683" y="281"/>
                  </a:lnTo>
                  <a:lnTo>
                    <a:pt x="3837638" y="1127"/>
                  </a:lnTo>
                  <a:lnTo>
                    <a:pt x="3883580" y="2537"/>
                  </a:lnTo>
                  <a:lnTo>
                    <a:pt x="3929507" y="4511"/>
                  </a:lnTo>
                  <a:lnTo>
                    <a:pt x="3975407" y="7049"/>
                  </a:lnTo>
                  <a:lnTo>
                    <a:pt x="4021266" y="10149"/>
                  </a:lnTo>
                  <a:lnTo>
                    <a:pt x="4067083" y="13811"/>
                  </a:lnTo>
                  <a:lnTo>
                    <a:pt x="4112858" y="18036"/>
                  </a:lnTo>
                  <a:lnTo>
                    <a:pt x="4158578" y="22823"/>
                  </a:lnTo>
                  <a:lnTo>
                    <a:pt x="4204229" y="28169"/>
                  </a:lnTo>
                  <a:lnTo>
                    <a:pt x="4249811" y="34075"/>
                  </a:lnTo>
                  <a:lnTo>
                    <a:pt x="4295324" y="40541"/>
                  </a:lnTo>
                  <a:lnTo>
                    <a:pt x="4340754" y="47565"/>
                  </a:lnTo>
                  <a:lnTo>
                    <a:pt x="4386088" y="55145"/>
                  </a:lnTo>
                  <a:lnTo>
                    <a:pt x="4431325" y="63281"/>
                  </a:lnTo>
                  <a:lnTo>
                    <a:pt x="4476466" y="71972"/>
                  </a:lnTo>
                  <a:lnTo>
                    <a:pt x="4521497" y="81217"/>
                  </a:lnTo>
                  <a:lnTo>
                    <a:pt x="4566404" y="91012"/>
                  </a:lnTo>
                  <a:lnTo>
                    <a:pt x="4611187" y="101358"/>
                  </a:lnTo>
                  <a:lnTo>
                    <a:pt x="4655847" y="112254"/>
                  </a:lnTo>
                  <a:lnTo>
                    <a:pt x="4700371" y="123697"/>
                  </a:lnTo>
                  <a:lnTo>
                    <a:pt x="4744743" y="135684"/>
                  </a:lnTo>
                  <a:lnTo>
                    <a:pt x="4788965" y="148214"/>
                  </a:lnTo>
                  <a:lnTo>
                    <a:pt x="4833037" y="161289"/>
                  </a:lnTo>
                  <a:lnTo>
                    <a:pt x="4876945" y="174903"/>
                  </a:lnTo>
                  <a:lnTo>
                    <a:pt x="4920676" y="189052"/>
                  </a:lnTo>
                  <a:lnTo>
                    <a:pt x="4964229" y="203738"/>
                  </a:lnTo>
                  <a:lnTo>
                    <a:pt x="5007606" y="218959"/>
                  </a:lnTo>
                  <a:lnTo>
                    <a:pt x="5050793" y="234711"/>
                  </a:lnTo>
                  <a:lnTo>
                    <a:pt x="5093777" y="250989"/>
                  </a:lnTo>
                  <a:lnTo>
                    <a:pt x="5136558" y="267794"/>
                  </a:lnTo>
                  <a:lnTo>
                    <a:pt x="5179136" y="285125"/>
                  </a:lnTo>
                  <a:lnTo>
                    <a:pt x="5221498" y="302977"/>
                  </a:lnTo>
                  <a:lnTo>
                    <a:pt x="5263631" y="321345"/>
                  </a:lnTo>
                  <a:lnTo>
                    <a:pt x="5305536" y="340229"/>
                  </a:lnTo>
                  <a:lnTo>
                    <a:pt x="5347212" y="359628"/>
                  </a:lnTo>
                  <a:lnTo>
                    <a:pt x="5388648" y="379537"/>
                  </a:lnTo>
                  <a:lnTo>
                    <a:pt x="5429829" y="399951"/>
                  </a:lnTo>
                  <a:lnTo>
                    <a:pt x="5470757" y="420868"/>
                  </a:lnTo>
                  <a:lnTo>
                    <a:pt x="5511431" y="442289"/>
                  </a:lnTo>
                  <a:lnTo>
                    <a:pt x="5551839" y="464207"/>
                  </a:lnTo>
                  <a:lnTo>
                    <a:pt x="5591969" y="486616"/>
                  </a:lnTo>
                  <a:lnTo>
                    <a:pt x="5631821" y="509516"/>
                  </a:lnTo>
                  <a:lnTo>
                    <a:pt x="5671395" y="532907"/>
                  </a:lnTo>
                  <a:lnTo>
                    <a:pt x="5710679" y="556782"/>
                  </a:lnTo>
                  <a:lnTo>
                    <a:pt x="5749661" y="581134"/>
                  </a:lnTo>
                  <a:lnTo>
                    <a:pt x="5788342" y="605962"/>
                  </a:lnTo>
                  <a:lnTo>
                    <a:pt x="5826720" y="631266"/>
                  </a:lnTo>
                  <a:lnTo>
                    <a:pt x="5864785" y="657040"/>
                  </a:lnTo>
                  <a:lnTo>
                    <a:pt x="5902526" y="683274"/>
                  </a:lnTo>
                  <a:lnTo>
                    <a:pt x="5939942" y="709970"/>
                  </a:lnTo>
                  <a:lnTo>
                    <a:pt x="5977033" y="737128"/>
                  </a:lnTo>
                  <a:lnTo>
                    <a:pt x="6013787" y="764738"/>
                  </a:lnTo>
                  <a:lnTo>
                    <a:pt x="6050195" y="792793"/>
                  </a:lnTo>
                  <a:lnTo>
                    <a:pt x="6086256" y="821293"/>
                  </a:lnTo>
                  <a:lnTo>
                    <a:pt x="6121969" y="850237"/>
                  </a:lnTo>
                  <a:lnTo>
                    <a:pt x="6157325" y="879618"/>
                  </a:lnTo>
                  <a:lnTo>
                    <a:pt x="6192312" y="909426"/>
                  </a:lnTo>
                  <a:lnTo>
                    <a:pt x="6226931" y="939660"/>
                  </a:lnTo>
                  <a:lnTo>
                    <a:pt x="6261181" y="970323"/>
                  </a:lnTo>
                  <a:lnTo>
                    <a:pt x="6295053" y="1001402"/>
                  </a:lnTo>
                  <a:lnTo>
                    <a:pt x="6328535" y="1032891"/>
                  </a:lnTo>
                  <a:lnTo>
                    <a:pt x="6361629" y="1064788"/>
                  </a:lnTo>
                  <a:lnTo>
                    <a:pt x="6394333" y="1097094"/>
                  </a:lnTo>
                  <a:lnTo>
                    <a:pt x="6426639" y="1129798"/>
                  </a:lnTo>
                  <a:lnTo>
                    <a:pt x="6458536" y="1162892"/>
                  </a:lnTo>
                  <a:lnTo>
                    <a:pt x="6490024" y="1196374"/>
                  </a:lnTo>
                  <a:lnTo>
                    <a:pt x="6521104" y="1230246"/>
                  </a:lnTo>
                  <a:lnTo>
                    <a:pt x="6551766" y="1264496"/>
                  </a:lnTo>
                  <a:lnTo>
                    <a:pt x="6582001" y="1299115"/>
                  </a:lnTo>
                  <a:lnTo>
                    <a:pt x="6611809" y="1334102"/>
                  </a:lnTo>
                  <a:lnTo>
                    <a:pt x="6641189" y="1369458"/>
                  </a:lnTo>
                  <a:lnTo>
                    <a:pt x="6670134" y="1405171"/>
                  </a:lnTo>
                  <a:lnTo>
                    <a:pt x="6698633" y="1441232"/>
                  </a:lnTo>
                  <a:lnTo>
                    <a:pt x="6726688" y="1477639"/>
                  </a:lnTo>
                  <a:lnTo>
                    <a:pt x="6754298" y="1514394"/>
                  </a:lnTo>
                  <a:lnTo>
                    <a:pt x="6781456" y="1551485"/>
                  </a:lnTo>
                  <a:lnTo>
                    <a:pt x="6808152" y="1588900"/>
                  </a:lnTo>
                  <a:lnTo>
                    <a:pt x="6834386" y="1626641"/>
                  </a:lnTo>
                  <a:lnTo>
                    <a:pt x="6860160" y="1664706"/>
                  </a:lnTo>
                  <a:lnTo>
                    <a:pt x="6885464" y="1703085"/>
                  </a:lnTo>
                  <a:lnTo>
                    <a:pt x="6910292" y="1741765"/>
                  </a:lnTo>
                  <a:lnTo>
                    <a:pt x="6934644" y="1780748"/>
                  </a:lnTo>
                  <a:lnTo>
                    <a:pt x="6958519" y="1820032"/>
                  </a:lnTo>
                  <a:lnTo>
                    <a:pt x="6981910" y="1859606"/>
                  </a:lnTo>
                  <a:lnTo>
                    <a:pt x="7004810" y="1899458"/>
                  </a:lnTo>
                  <a:lnTo>
                    <a:pt x="7027220" y="1939588"/>
                  </a:lnTo>
                  <a:lnTo>
                    <a:pt x="7049138" y="1979996"/>
                  </a:lnTo>
                  <a:lnTo>
                    <a:pt x="7070559" y="2020670"/>
                  </a:lnTo>
                  <a:lnTo>
                    <a:pt x="7091476" y="2061598"/>
                  </a:lnTo>
                  <a:lnTo>
                    <a:pt x="7111889" y="2102779"/>
                  </a:lnTo>
                  <a:lnTo>
                    <a:pt x="7131798" y="2144214"/>
                  </a:lnTo>
                  <a:lnTo>
                    <a:pt x="7151198" y="2185890"/>
                  </a:lnTo>
                  <a:lnTo>
                    <a:pt x="7170081" y="2227795"/>
                  </a:lnTo>
                  <a:lnTo>
                    <a:pt x="7188449" y="2269929"/>
                  </a:lnTo>
                  <a:lnTo>
                    <a:pt x="7206301" y="2312291"/>
                  </a:lnTo>
                  <a:lnTo>
                    <a:pt x="7223632" y="2354869"/>
                  </a:lnTo>
                  <a:lnTo>
                    <a:pt x="7240437" y="2397649"/>
                  </a:lnTo>
                  <a:lnTo>
                    <a:pt x="7256715" y="2440633"/>
                  </a:lnTo>
                  <a:lnTo>
                    <a:pt x="7272467" y="2483820"/>
                  </a:lnTo>
                  <a:lnTo>
                    <a:pt x="7287688" y="2527197"/>
                  </a:lnTo>
                  <a:lnTo>
                    <a:pt x="7302374" y="2570751"/>
                  </a:lnTo>
                  <a:lnTo>
                    <a:pt x="7316524" y="2614482"/>
                  </a:lnTo>
                  <a:lnTo>
                    <a:pt x="7330138" y="2658390"/>
                  </a:lnTo>
                  <a:lnTo>
                    <a:pt x="7343212" y="2702462"/>
                  </a:lnTo>
                  <a:lnTo>
                    <a:pt x="7355743" y="2746684"/>
                  </a:lnTo>
                  <a:lnTo>
                    <a:pt x="7367730" y="2791056"/>
                  </a:lnTo>
                  <a:lnTo>
                    <a:pt x="7379173" y="2835579"/>
                  </a:lnTo>
                  <a:lnTo>
                    <a:pt x="7390069" y="2880239"/>
                  </a:lnTo>
                  <a:lnTo>
                    <a:pt x="7400414" y="2925023"/>
                  </a:lnTo>
                  <a:lnTo>
                    <a:pt x="7410210" y="2969930"/>
                  </a:lnTo>
                  <a:lnTo>
                    <a:pt x="7419455" y="3014961"/>
                  </a:lnTo>
                  <a:lnTo>
                    <a:pt x="7428146" y="3060102"/>
                  </a:lnTo>
                  <a:lnTo>
                    <a:pt x="7436282" y="3105339"/>
                  </a:lnTo>
                  <a:lnTo>
                    <a:pt x="7443862" y="3150673"/>
                  </a:lnTo>
                  <a:lnTo>
                    <a:pt x="7450886" y="3196103"/>
                  </a:lnTo>
                  <a:lnTo>
                    <a:pt x="7457352" y="3241616"/>
                  </a:lnTo>
                  <a:lnTo>
                    <a:pt x="7463259" y="3287198"/>
                  </a:lnTo>
                  <a:lnTo>
                    <a:pt x="7468605" y="3332850"/>
                  </a:lnTo>
                  <a:lnTo>
                    <a:pt x="7473392" y="3378570"/>
                  </a:lnTo>
                  <a:lnTo>
                    <a:pt x="7477617" y="3424345"/>
                  </a:lnTo>
                  <a:lnTo>
                    <a:pt x="7481279" y="3470162"/>
                  </a:lnTo>
                  <a:lnTo>
                    <a:pt x="7484379" y="3516020"/>
                  </a:lnTo>
                  <a:lnTo>
                    <a:pt x="7486917" y="3561920"/>
                  </a:lnTo>
                  <a:lnTo>
                    <a:pt x="7488890" y="3607848"/>
                  </a:lnTo>
                  <a:lnTo>
                    <a:pt x="7490300" y="3653789"/>
                  </a:lnTo>
                  <a:lnTo>
                    <a:pt x="7491146" y="3699745"/>
                  </a:lnTo>
                  <a:lnTo>
                    <a:pt x="7491428" y="3745714"/>
                  </a:lnTo>
                  <a:lnTo>
                    <a:pt x="7491146" y="3791683"/>
                  </a:lnTo>
                  <a:lnTo>
                    <a:pt x="7490300" y="3837638"/>
                  </a:lnTo>
                  <a:lnTo>
                    <a:pt x="7488890" y="3883580"/>
                  </a:lnTo>
                  <a:lnTo>
                    <a:pt x="7486916" y="3929507"/>
                  </a:lnTo>
                  <a:lnTo>
                    <a:pt x="7484379" y="3975407"/>
                  </a:lnTo>
                  <a:lnTo>
                    <a:pt x="7481279" y="4021266"/>
                  </a:lnTo>
                  <a:lnTo>
                    <a:pt x="7477617" y="4067083"/>
                  </a:lnTo>
                  <a:lnTo>
                    <a:pt x="7473391" y="4112858"/>
                  </a:lnTo>
                  <a:lnTo>
                    <a:pt x="7468605" y="4158578"/>
                  </a:lnTo>
                  <a:lnTo>
                    <a:pt x="7463258" y="4204229"/>
                  </a:lnTo>
                  <a:lnTo>
                    <a:pt x="7457352" y="4249811"/>
                  </a:lnTo>
                  <a:lnTo>
                    <a:pt x="7450886" y="4295324"/>
                  </a:lnTo>
                  <a:lnTo>
                    <a:pt x="7443862" y="4340754"/>
                  </a:lnTo>
                  <a:lnTo>
                    <a:pt x="7436282" y="4386088"/>
                  </a:lnTo>
                  <a:lnTo>
                    <a:pt x="7428146" y="4431325"/>
                  </a:lnTo>
                  <a:lnTo>
                    <a:pt x="7419455" y="4476466"/>
                  </a:lnTo>
                  <a:lnTo>
                    <a:pt x="7410210" y="4521497"/>
                  </a:lnTo>
                  <a:lnTo>
                    <a:pt x="7400414" y="4566404"/>
                  </a:lnTo>
                  <a:lnTo>
                    <a:pt x="7390069" y="4611187"/>
                  </a:lnTo>
                  <a:lnTo>
                    <a:pt x="7379173" y="4655847"/>
                  </a:lnTo>
                  <a:lnTo>
                    <a:pt x="7367730" y="4700371"/>
                  </a:lnTo>
                  <a:lnTo>
                    <a:pt x="7355743" y="4744743"/>
                  </a:lnTo>
                  <a:lnTo>
                    <a:pt x="7343212" y="4788965"/>
                  </a:lnTo>
                  <a:lnTo>
                    <a:pt x="7330138" y="4833037"/>
                  </a:lnTo>
                  <a:lnTo>
                    <a:pt x="7316524" y="4876945"/>
                  </a:lnTo>
                  <a:lnTo>
                    <a:pt x="7302374" y="4920676"/>
                  </a:lnTo>
                  <a:lnTo>
                    <a:pt x="7287688" y="4964229"/>
                  </a:lnTo>
                  <a:lnTo>
                    <a:pt x="7272468" y="5007606"/>
                  </a:lnTo>
                  <a:lnTo>
                    <a:pt x="7256715" y="5050793"/>
                  </a:lnTo>
                  <a:lnTo>
                    <a:pt x="7240437" y="5093777"/>
                  </a:lnTo>
                  <a:lnTo>
                    <a:pt x="7223632" y="5136558"/>
                  </a:lnTo>
                  <a:lnTo>
                    <a:pt x="7206301" y="5179136"/>
                  </a:lnTo>
                  <a:lnTo>
                    <a:pt x="7188449" y="5221498"/>
                  </a:lnTo>
                  <a:lnTo>
                    <a:pt x="7170081" y="5263631"/>
                  </a:lnTo>
                  <a:lnTo>
                    <a:pt x="7151197" y="5305536"/>
                  </a:lnTo>
                  <a:lnTo>
                    <a:pt x="7131798" y="5347212"/>
                  </a:lnTo>
                  <a:lnTo>
                    <a:pt x="7111889" y="5388648"/>
                  </a:lnTo>
                  <a:lnTo>
                    <a:pt x="7091475" y="5429829"/>
                  </a:lnTo>
                  <a:lnTo>
                    <a:pt x="7070558" y="5470757"/>
                  </a:lnTo>
                  <a:lnTo>
                    <a:pt x="7049138" y="5511431"/>
                  </a:lnTo>
                  <a:lnTo>
                    <a:pt x="7027219" y="5551839"/>
                  </a:lnTo>
                  <a:lnTo>
                    <a:pt x="7004810" y="5591969"/>
                  </a:lnTo>
                  <a:lnTo>
                    <a:pt x="6981910" y="5631821"/>
                  </a:lnTo>
                  <a:lnTo>
                    <a:pt x="6958519" y="5671395"/>
                  </a:lnTo>
                  <a:lnTo>
                    <a:pt x="6934644" y="5710679"/>
                  </a:lnTo>
                  <a:lnTo>
                    <a:pt x="6910292" y="5749661"/>
                  </a:lnTo>
                  <a:lnTo>
                    <a:pt x="6885464" y="5788342"/>
                  </a:lnTo>
                  <a:lnTo>
                    <a:pt x="6860160" y="5826720"/>
                  </a:lnTo>
                  <a:lnTo>
                    <a:pt x="6834386" y="5864785"/>
                  </a:lnTo>
                  <a:lnTo>
                    <a:pt x="6808152" y="5902526"/>
                  </a:lnTo>
                  <a:lnTo>
                    <a:pt x="6781456" y="5939942"/>
                  </a:lnTo>
                  <a:lnTo>
                    <a:pt x="6754298" y="5977033"/>
                  </a:lnTo>
                  <a:lnTo>
                    <a:pt x="6726688" y="6013787"/>
                  </a:lnTo>
                  <a:lnTo>
                    <a:pt x="6698634" y="6050195"/>
                  </a:lnTo>
                  <a:lnTo>
                    <a:pt x="6670134" y="6086256"/>
                  </a:lnTo>
                  <a:lnTo>
                    <a:pt x="6641190" y="6121969"/>
                  </a:lnTo>
                  <a:lnTo>
                    <a:pt x="6611809" y="6157325"/>
                  </a:lnTo>
                  <a:lnTo>
                    <a:pt x="6582001" y="6192312"/>
                  </a:lnTo>
                  <a:lnTo>
                    <a:pt x="6551767" y="6226931"/>
                  </a:lnTo>
                  <a:lnTo>
                    <a:pt x="6521104" y="6261181"/>
                  </a:lnTo>
                  <a:lnTo>
                    <a:pt x="6490024" y="6295053"/>
                  </a:lnTo>
                  <a:lnTo>
                    <a:pt x="6458536" y="6328535"/>
                  </a:lnTo>
                  <a:lnTo>
                    <a:pt x="6426639" y="6361629"/>
                  </a:lnTo>
                  <a:lnTo>
                    <a:pt x="6394333" y="6394333"/>
                  </a:lnTo>
                  <a:lnTo>
                    <a:pt x="6361629" y="6426639"/>
                  </a:lnTo>
                  <a:lnTo>
                    <a:pt x="6328535" y="6458536"/>
                  </a:lnTo>
                  <a:lnTo>
                    <a:pt x="6295052" y="6490024"/>
                  </a:lnTo>
                  <a:lnTo>
                    <a:pt x="6261181" y="6521104"/>
                  </a:lnTo>
                  <a:lnTo>
                    <a:pt x="6226931" y="6551766"/>
                  </a:lnTo>
                  <a:lnTo>
                    <a:pt x="6192312" y="6582001"/>
                  </a:lnTo>
                  <a:lnTo>
                    <a:pt x="6157325" y="6611809"/>
                  </a:lnTo>
                  <a:lnTo>
                    <a:pt x="6121969" y="6641189"/>
                  </a:lnTo>
                  <a:lnTo>
                    <a:pt x="6086255" y="6670134"/>
                  </a:lnTo>
                  <a:lnTo>
                    <a:pt x="6050195" y="6698633"/>
                  </a:lnTo>
                  <a:lnTo>
                    <a:pt x="6013787" y="6726688"/>
                  </a:lnTo>
                  <a:lnTo>
                    <a:pt x="5977032" y="6754298"/>
                  </a:lnTo>
                  <a:lnTo>
                    <a:pt x="5939941" y="6781456"/>
                  </a:lnTo>
                  <a:lnTo>
                    <a:pt x="5902526" y="6808152"/>
                  </a:lnTo>
                  <a:lnTo>
                    <a:pt x="5864785" y="6834386"/>
                  </a:lnTo>
                  <a:lnTo>
                    <a:pt x="5826720" y="6860160"/>
                  </a:lnTo>
                  <a:lnTo>
                    <a:pt x="5788342" y="6885464"/>
                  </a:lnTo>
                  <a:lnTo>
                    <a:pt x="5749661" y="6910292"/>
                  </a:lnTo>
                  <a:lnTo>
                    <a:pt x="5710679" y="6934644"/>
                  </a:lnTo>
                  <a:lnTo>
                    <a:pt x="5671395" y="6958519"/>
                  </a:lnTo>
                  <a:lnTo>
                    <a:pt x="5631821" y="6981910"/>
                  </a:lnTo>
                  <a:lnTo>
                    <a:pt x="5591969" y="7004810"/>
                  </a:lnTo>
                  <a:lnTo>
                    <a:pt x="5551839" y="7027220"/>
                  </a:lnTo>
                  <a:lnTo>
                    <a:pt x="5511431" y="7049138"/>
                  </a:lnTo>
                  <a:lnTo>
                    <a:pt x="5470757" y="7070559"/>
                  </a:lnTo>
                  <a:lnTo>
                    <a:pt x="5429829" y="7091476"/>
                  </a:lnTo>
                  <a:lnTo>
                    <a:pt x="5388648" y="7111889"/>
                  </a:lnTo>
                  <a:lnTo>
                    <a:pt x="5347212" y="7131798"/>
                  </a:lnTo>
                  <a:lnTo>
                    <a:pt x="5305536" y="7151198"/>
                  </a:lnTo>
                  <a:lnTo>
                    <a:pt x="5263631" y="7170081"/>
                  </a:lnTo>
                  <a:lnTo>
                    <a:pt x="5221498" y="7188449"/>
                  </a:lnTo>
                  <a:lnTo>
                    <a:pt x="5179136" y="7206301"/>
                  </a:lnTo>
                  <a:lnTo>
                    <a:pt x="5136558" y="7223632"/>
                  </a:lnTo>
                  <a:lnTo>
                    <a:pt x="5093777" y="7240437"/>
                  </a:lnTo>
                  <a:lnTo>
                    <a:pt x="5050793" y="7256715"/>
                  </a:lnTo>
                  <a:lnTo>
                    <a:pt x="5007606" y="7272467"/>
                  </a:lnTo>
                  <a:lnTo>
                    <a:pt x="4964229" y="7287688"/>
                  </a:lnTo>
                  <a:lnTo>
                    <a:pt x="4920675" y="7302374"/>
                  </a:lnTo>
                  <a:lnTo>
                    <a:pt x="4876944" y="7316524"/>
                  </a:lnTo>
                  <a:lnTo>
                    <a:pt x="4833036" y="7330138"/>
                  </a:lnTo>
                  <a:lnTo>
                    <a:pt x="4788965" y="7343212"/>
                  </a:lnTo>
                  <a:lnTo>
                    <a:pt x="4744743" y="7355743"/>
                  </a:lnTo>
                  <a:lnTo>
                    <a:pt x="4700370" y="7367730"/>
                  </a:lnTo>
                  <a:lnTo>
                    <a:pt x="4655847" y="7379173"/>
                  </a:lnTo>
                  <a:lnTo>
                    <a:pt x="4611187" y="7390069"/>
                  </a:lnTo>
                  <a:lnTo>
                    <a:pt x="4566404" y="7400414"/>
                  </a:lnTo>
                  <a:lnTo>
                    <a:pt x="4521497" y="7410210"/>
                  </a:lnTo>
                  <a:lnTo>
                    <a:pt x="4476466" y="7419455"/>
                  </a:lnTo>
                  <a:lnTo>
                    <a:pt x="4431325" y="7428146"/>
                  </a:lnTo>
                  <a:lnTo>
                    <a:pt x="4386088" y="7436282"/>
                  </a:lnTo>
                  <a:lnTo>
                    <a:pt x="4340754" y="7443862"/>
                  </a:lnTo>
                  <a:lnTo>
                    <a:pt x="4295324" y="7450886"/>
                  </a:lnTo>
                  <a:lnTo>
                    <a:pt x="4249811" y="7457352"/>
                  </a:lnTo>
                  <a:lnTo>
                    <a:pt x="4204229" y="7463259"/>
                  </a:lnTo>
                  <a:lnTo>
                    <a:pt x="4158578" y="7468605"/>
                  </a:lnTo>
                  <a:lnTo>
                    <a:pt x="4112858" y="7473392"/>
                  </a:lnTo>
                  <a:lnTo>
                    <a:pt x="4067083" y="7477617"/>
                  </a:lnTo>
                  <a:lnTo>
                    <a:pt x="4021266" y="7481279"/>
                  </a:lnTo>
                  <a:lnTo>
                    <a:pt x="3975407" y="7484379"/>
                  </a:lnTo>
                  <a:lnTo>
                    <a:pt x="3929507" y="7486916"/>
                  </a:lnTo>
                  <a:lnTo>
                    <a:pt x="3883580" y="7488890"/>
                  </a:lnTo>
                  <a:lnTo>
                    <a:pt x="3837638" y="7490300"/>
                  </a:lnTo>
                  <a:lnTo>
                    <a:pt x="3791683" y="7491146"/>
                  </a:lnTo>
                  <a:lnTo>
                    <a:pt x="3745714" y="7491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842" y="1049197"/>
              <a:ext cx="4225243" cy="8583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54" y="1293197"/>
              <a:ext cx="3658990" cy="794018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420100" y="7283730"/>
            <a:ext cx="2352675" cy="2352675"/>
          </a:xfrm>
          <a:custGeom>
            <a:avLst/>
            <a:gdLst/>
            <a:ahLst/>
            <a:cxnLst/>
            <a:rect l="l" t="t" r="r" b="b"/>
            <a:pathLst>
              <a:path w="2352675" h="2352675">
                <a:moveTo>
                  <a:pt x="1176337" y="2352674"/>
                </a:moveTo>
                <a:lnTo>
                  <a:pt x="1133040" y="2351877"/>
                </a:lnTo>
                <a:lnTo>
                  <a:pt x="1089800" y="2349487"/>
                </a:lnTo>
                <a:lnTo>
                  <a:pt x="1046677" y="2345507"/>
                </a:lnTo>
                <a:lnTo>
                  <a:pt x="1003732" y="2339942"/>
                </a:lnTo>
                <a:lnTo>
                  <a:pt x="961021" y="2332801"/>
                </a:lnTo>
                <a:lnTo>
                  <a:pt x="918600" y="2324092"/>
                </a:lnTo>
                <a:lnTo>
                  <a:pt x="876528" y="2313827"/>
                </a:lnTo>
                <a:lnTo>
                  <a:pt x="834864" y="2302021"/>
                </a:lnTo>
                <a:lnTo>
                  <a:pt x="793663" y="2288690"/>
                </a:lnTo>
                <a:lnTo>
                  <a:pt x="752979" y="2273851"/>
                </a:lnTo>
                <a:lnTo>
                  <a:pt x="712868" y="2257524"/>
                </a:lnTo>
                <a:lnTo>
                  <a:pt x="673388" y="2239733"/>
                </a:lnTo>
                <a:lnTo>
                  <a:pt x="634589" y="2220501"/>
                </a:lnTo>
                <a:lnTo>
                  <a:pt x="596522" y="2199852"/>
                </a:lnTo>
                <a:lnTo>
                  <a:pt x="559241" y="2177817"/>
                </a:lnTo>
                <a:lnTo>
                  <a:pt x="522799" y="2154425"/>
                </a:lnTo>
                <a:lnTo>
                  <a:pt x="487242" y="2129708"/>
                </a:lnTo>
                <a:lnTo>
                  <a:pt x="452617" y="2103698"/>
                </a:lnTo>
                <a:lnTo>
                  <a:pt x="418973" y="2076431"/>
                </a:lnTo>
                <a:lnTo>
                  <a:pt x="386357" y="2047945"/>
                </a:lnTo>
                <a:lnTo>
                  <a:pt x="354812" y="2018278"/>
                </a:lnTo>
                <a:lnTo>
                  <a:pt x="324378" y="1987469"/>
                </a:lnTo>
                <a:lnTo>
                  <a:pt x="295099" y="1955560"/>
                </a:lnTo>
                <a:lnTo>
                  <a:pt x="267016" y="1922597"/>
                </a:lnTo>
                <a:lnTo>
                  <a:pt x="240165" y="1888623"/>
                </a:lnTo>
                <a:lnTo>
                  <a:pt x="214581" y="1853681"/>
                </a:lnTo>
                <a:lnTo>
                  <a:pt x="190301" y="1817822"/>
                </a:lnTo>
                <a:lnTo>
                  <a:pt x="167359" y="1781095"/>
                </a:lnTo>
                <a:lnTo>
                  <a:pt x="145783" y="1743549"/>
                </a:lnTo>
                <a:lnTo>
                  <a:pt x="125604" y="1705231"/>
                </a:lnTo>
                <a:lnTo>
                  <a:pt x="106848" y="1666197"/>
                </a:lnTo>
                <a:lnTo>
                  <a:pt x="89543" y="1626502"/>
                </a:lnTo>
                <a:lnTo>
                  <a:pt x="73710" y="1586196"/>
                </a:lnTo>
                <a:lnTo>
                  <a:pt x="59371" y="1545332"/>
                </a:lnTo>
                <a:lnTo>
                  <a:pt x="46546" y="1503969"/>
                </a:lnTo>
                <a:lnTo>
                  <a:pt x="35253" y="1462163"/>
                </a:lnTo>
                <a:lnTo>
                  <a:pt x="25506" y="1419971"/>
                </a:lnTo>
                <a:lnTo>
                  <a:pt x="17318" y="1377446"/>
                </a:lnTo>
                <a:lnTo>
                  <a:pt x="10701" y="1334648"/>
                </a:lnTo>
                <a:lnTo>
                  <a:pt x="5664" y="1291638"/>
                </a:lnTo>
                <a:lnTo>
                  <a:pt x="2213" y="1248472"/>
                </a:lnTo>
                <a:lnTo>
                  <a:pt x="354" y="1205206"/>
                </a:lnTo>
                <a:lnTo>
                  <a:pt x="0" y="1176337"/>
                </a:lnTo>
                <a:lnTo>
                  <a:pt x="88" y="1161900"/>
                </a:lnTo>
                <a:lnTo>
                  <a:pt x="1416" y="1118617"/>
                </a:lnTo>
                <a:lnTo>
                  <a:pt x="4337" y="1075411"/>
                </a:lnTo>
                <a:lnTo>
                  <a:pt x="8846" y="1032341"/>
                </a:lnTo>
                <a:lnTo>
                  <a:pt x="14937" y="989465"/>
                </a:lnTo>
                <a:lnTo>
                  <a:pt x="22602" y="946845"/>
                </a:lnTo>
                <a:lnTo>
                  <a:pt x="31831" y="904536"/>
                </a:lnTo>
                <a:lnTo>
                  <a:pt x="42611" y="862593"/>
                </a:lnTo>
                <a:lnTo>
                  <a:pt x="54928" y="821075"/>
                </a:lnTo>
                <a:lnTo>
                  <a:pt x="68763" y="780041"/>
                </a:lnTo>
                <a:lnTo>
                  <a:pt x="84100" y="739543"/>
                </a:lnTo>
                <a:lnTo>
                  <a:pt x="100918" y="699636"/>
                </a:lnTo>
                <a:lnTo>
                  <a:pt x="119193" y="660375"/>
                </a:lnTo>
                <a:lnTo>
                  <a:pt x="138900" y="621815"/>
                </a:lnTo>
                <a:lnTo>
                  <a:pt x="160013" y="584007"/>
                </a:lnTo>
                <a:lnTo>
                  <a:pt x="182504" y="546999"/>
                </a:lnTo>
                <a:lnTo>
                  <a:pt x="206342" y="510844"/>
                </a:lnTo>
                <a:lnTo>
                  <a:pt x="231494" y="475593"/>
                </a:lnTo>
                <a:lnTo>
                  <a:pt x="257926" y="441292"/>
                </a:lnTo>
                <a:lnTo>
                  <a:pt x="285604" y="407985"/>
                </a:lnTo>
                <a:lnTo>
                  <a:pt x="314489" y="375720"/>
                </a:lnTo>
                <a:lnTo>
                  <a:pt x="344541" y="344541"/>
                </a:lnTo>
                <a:lnTo>
                  <a:pt x="375720" y="314489"/>
                </a:lnTo>
                <a:lnTo>
                  <a:pt x="407985" y="285604"/>
                </a:lnTo>
                <a:lnTo>
                  <a:pt x="441292" y="257926"/>
                </a:lnTo>
                <a:lnTo>
                  <a:pt x="475593" y="231494"/>
                </a:lnTo>
                <a:lnTo>
                  <a:pt x="510844" y="206342"/>
                </a:lnTo>
                <a:lnTo>
                  <a:pt x="546999" y="182504"/>
                </a:lnTo>
                <a:lnTo>
                  <a:pt x="584007" y="160013"/>
                </a:lnTo>
                <a:lnTo>
                  <a:pt x="621815" y="138900"/>
                </a:lnTo>
                <a:lnTo>
                  <a:pt x="660375" y="119193"/>
                </a:lnTo>
                <a:lnTo>
                  <a:pt x="699636" y="100918"/>
                </a:lnTo>
                <a:lnTo>
                  <a:pt x="739543" y="84100"/>
                </a:lnTo>
                <a:lnTo>
                  <a:pt x="780041" y="68763"/>
                </a:lnTo>
                <a:lnTo>
                  <a:pt x="821075" y="54928"/>
                </a:lnTo>
                <a:lnTo>
                  <a:pt x="862593" y="42611"/>
                </a:lnTo>
                <a:lnTo>
                  <a:pt x="904536" y="31831"/>
                </a:lnTo>
                <a:lnTo>
                  <a:pt x="946845" y="22602"/>
                </a:lnTo>
                <a:lnTo>
                  <a:pt x="989465" y="14937"/>
                </a:lnTo>
                <a:lnTo>
                  <a:pt x="1032341" y="8846"/>
                </a:lnTo>
                <a:lnTo>
                  <a:pt x="1075411" y="4337"/>
                </a:lnTo>
                <a:lnTo>
                  <a:pt x="1118617" y="1416"/>
                </a:lnTo>
                <a:lnTo>
                  <a:pt x="1161900" y="88"/>
                </a:lnTo>
                <a:lnTo>
                  <a:pt x="1176337" y="0"/>
                </a:lnTo>
                <a:lnTo>
                  <a:pt x="1190773" y="88"/>
                </a:lnTo>
                <a:lnTo>
                  <a:pt x="1234057" y="1416"/>
                </a:lnTo>
                <a:lnTo>
                  <a:pt x="1277262" y="4337"/>
                </a:lnTo>
                <a:lnTo>
                  <a:pt x="1320333" y="8846"/>
                </a:lnTo>
                <a:lnTo>
                  <a:pt x="1363209" y="14937"/>
                </a:lnTo>
                <a:lnTo>
                  <a:pt x="1405829" y="22602"/>
                </a:lnTo>
                <a:lnTo>
                  <a:pt x="1448138" y="31831"/>
                </a:lnTo>
                <a:lnTo>
                  <a:pt x="1490081" y="42611"/>
                </a:lnTo>
                <a:lnTo>
                  <a:pt x="1531599" y="54928"/>
                </a:lnTo>
                <a:lnTo>
                  <a:pt x="1572633" y="68763"/>
                </a:lnTo>
                <a:lnTo>
                  <a:pt x="1613130" y="84100"/>
                </a:lnTo>
                <a:lnTo>
                  <a:pt x="1653037" y="100918"/>
                </a:lnTo>
                <a:lnTo>
                  <a:pt x="1692298" y="119193"/>
                </a:lnTo>
                <a:lnTo>
                  <a:pt x="1730858" y="138900"/>
                </a:lnTo>
                <a:lnTo>
                  <a:pt x="1768667" y="160013"/>
                </a:lnTo>
                <a:lnTo>
                  <a:pt x="1805674" y="182504"/>
                </a:lnTo>
                <a:lnTo>
                  <a:pt x="1841829" y="206342"/>
                </a:lnTo>
                <a:lnTo>
                  <a:pt x="1877080" y="231494"/>
                </a:lnTo>
                <a:lnTo>
                  <a:pt x="1911382" y="257926"/>
                </a:lnTo>
                <a:lnTo>
                  <a:pt x="1944688" y="285604"/>
                </a:lnTo>
                <a:lnTo>
                  <a:pt x="1976954" y="314489"/>
                </a:lnTo>
                <a:lnTo>
                  <a:pt x="2008133" y="344541"/>
                </a:lnTo>
                <a:lnTo>
                  <a:pt x="2038184" y="375720"/>
                </a:lnTo>
                <a:lnTo>
                  <a:pt x="2067070" y="407985"/>
                </a:lnTo>
                <a:lnTo>
                  <a:pt x="2094748" y="441292"/>
                </a:lnTo>
                <a:lnTo>
                  <a:pt x="2121180" y="475593"/>
                </a:lnTo>
                <a:lnTo>
                  <a:pt x="2146331" y="510844"/>
                </a:lnTo>
                <a:lnTo>
                  <a:pt x="2170169" y="546999"/>
                </a:lnTo>
                <a:lnTo>
                  <a:pt x="2192661" y="584007"/>
                </a:lnTo>
                <a:lnTo>
                  <a:pt x="2213774" y="621815"/>
                </a:lnTo>
                <a:lnTo>
                  <a:pt x="2233480" y="660375"/>
                </a:lnTo>
                <a:lnTo>
                  <a:pt x="2251756" y="699636"/>
                </a:lnTo>
                <a:lnTo>
                  <a:pt x="2268573" y="739543"/>
                </a:lnTo>
                <a:lnTo>
                  <a:pt x="2283910" y="780041"/>
                </a:lnTo>
                <a:lnTo>
                  <a:pt x="2297746" y="821075"/>
                </a:lnTo>
                <a:lnTo>
                  <a:pt x="2310062" y="862593"/>
                </a:lnTo>
                <a:lnTo>
                  <a:pt x="2320842" y="904536"/>
                </a:lnTo>
                <a:lnTo>
                  <a:pt x="2330071" y="946845"/>
                </a:lnTo>
                <a:lnTo>
                  <a:pt x="2337736" y="989465"/>
                </a:lnTo>
                <a:lnTo>
                  <a:pt x="2343828" y="1032341"/>
                </a:lnTo>
                <a:lnTo>
                  <a:pt x="2348337" y="1075411"/>
                </a:lnTo>
                <a:lnTo>
                  <a:pt x="2351257" y="1118617"/>
                </a:lnTo>
                <a:lnTo>
                  <a:pt x="2352586" y="1161900"/>
                </a:lnTo>
                <a:lnTo>
                  <a:pt x="2352674" y="1176337"/>
                </a:lnTo>
                <a:lnTo>
                  <a:pt x="2352586" y="1190773"/>
                </a:lnTo>
                <a:lnTo>
                  <a:pt x="2351257" y="1234057"/>
                </a:lnTo>
                <a:lnTo>
                  <a:pt x="2348337" y="1277262"/>
                </a:lnTo>
                <a:lnTo>
                  <a:pt x="2343828" y="1320333"/>
                </a:lnTo>
                <a:lnTo>
                  <a:pt x="2337736" y="1363209"/>
                </a:lnTo>
                <a:lnTo>
                  <a:pt x="2330071" y="1405829"/>
                </a:lnTo>
                <a:lnTo>
                  <a:pt x="2320843" y="1448138"/>
                </a:lnTo>
                <a:lnTo>
                  <a:pt x="2310062" y="1490081"/>
                </a:lnTo>
                <a:lnTo>
                  <a:pt x="2297746" y="1531599"/>
                </a:lnTo>
                <a:lnTo>
                  <a:pt x="2283910" y="1572633"/>
                </a:lnTo>
                <a:lnTo>
                  <a:pt x="2268573" y="1613130"/>
                </a:lnTo>
                <a:lnTo>
                  <a:pt x="2251756" y="1653037"/>
                </a:lnTo>
                <a:lnTo>
                  <a:pt x="2233481" y="1692298"/>
                </a:lnTo>
                <a:lnTo>
                  <a:pt x="2213774" y="1730858"/>
                </a:lnTo>
                <a:lnTo>
                  <a:pt x="2192661" y="1768667"/>
                </a:lnTo>
                <a:lnTo>
                  <a:pt x="2170169" y="1805674"/>
                </a:lnTo>
                <a:lnTo>
                  <a:pt x="2146331" y="1841829"/>
                </a:lnTo>
                <a:lnTo>
                  <a:pt x="2121180" y="1877080"/>
                </a:lnTo>
                <a:lnTo>
                  <a:pt x="2094748" y="1911382"/>
                </a:lnTo>
                <a:lnTo>
                  <a:pt x="2067070" y="1944688"/>
                </a:lnTo>
                <a:lnTo>
                  <a:pt x="2038184" y="1976954"/>
                </a:lnTo>
                <a:lnTo>
                  <a:pt x="2008133" y="2008133"/>
                </a:lnTo>
                <a:lnTo>
                  <a:pt x="1976954" y="2038184"/>
                </a:lnTo>
                <a:lnTo>
                  <a:pt x="1944688" y="2067070"/>
                </a:lnTo>
                <a:lnTo>
                  <a:pt x="1911382" y="2094748"/>
                </a:lnTo>
                <a:lnTo>
                  <a:pt x="1877080" y="2121180"/>
                </a:lnTo>
                <a:lnTo>
                  <a:pt x="1841829" y="2146331"/>
                </a:lnTo>
                <a:lnTo>
                  <a:pt x="1805674" y="2170169"/>
                </a:lnTo>
                <a:lnTo>
                  <a:pt x="1768667" y="2192661"/>
                </a:lnTo>
                <a:lnTo>
                  <a:pt x="1730858" y="2213774"/>
                </a:lnTo>
                <a:lnTo>
                  <a:pt x="1692298" y="2233480"/>
                </a:lnTo>
                <a:lnTo>
                  <a:pt x="1653037" y="2251756"/>
                </a:lnTo>
                <a:lnTo>
                  <a:pt x="1613130" y="2268573"/>
                </a:lnTo>
                <a:lnTo>
                  <a:pt x="1572633" y="2283910"/>
                </a:lnTo>
                <a:lnTo>
                  <a:pt x="1531599" y="2297746"/>
                </a:lnTo>
                <a:lnTo>
                  <a:pt x="1490081" y="2310062"/>
                </a:lnTo>
                <a:lnTo>
                  <a:pt x="1448138" y="2320842"/>
                </a:lnTo>
                <a:lnTo>
                  <a:pt x="1405829" y="2330071"/>
                </a:lnTo>
                <a:lnTo>
                  <a:pt x="1363209" y="2337736"/>
                </a:lnTo>
                <a:lnTo>
                  <a:pt x="1320333" y="2343828"/>
                </a:lnTo>
                <a:lnTo>
                  <a:pt x="1277262" y="2348337"/>
                </a:lnTo>
                <a:lnTo>
                  <a:pt x="1234057" y="2351257"/>
                </a:lnTo>
                <a:lnTo>
                  <a:pt x="1190773" y="2352586"/>
                </a:lnTo>
                <a:lnTo>
                  <a:pt x="1176337" y="235267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0100" y="4676775"/>
            <a:ext cx="2352675" cy="2352675"/>
          </a:xfrm>
          <a:custGeom>
            <a:avLst/>
            <a:gdLst/>
            <a:ahLst/>
            <a:cxnLst/>
            <a:rect l="l" t="t" r="r" b="b"/>
            <a:pathLst>
              <a:path w="2352675" h="2352675">
                <a:moveTo>
                  <a:pt x="1176337" y="2352674"/>
                </a:moveTo>
                <a:lnTo>
                  <a:pt x="1133040" y="2351877"/>
                </a:lnTo>
                <a:lnTo>
                  <a:pt x="1089800" y="2349487"/>
                </a:lnTo>
                <a:lnTo>
                  <a:pt x="1046677" y="2345507"/>
                </a:lnTo>
                <a:lnTo>
                  <a:pt x="1003732" y="2339942"/>
                </a:lnTo>
                <a:lnTo>
                  <a:pt x="961021" y="2332801"/>
                </a:lnTo>
                <a:lnTo>
                  <a:pt x="918600" y="2324092"/>
                </a:lnTo>
                <a:lnTo>
                  <a:pt x="876528" y="2313827"/>
                </a:lnTo>
                <a:lnTo>
                  <a:pt x="834864" y="2302021"/>
                </a:lnTo>
                <a:lnTo>
                  <a:pt x="793663" y="2288690"/>
                </a:lnTo>
                <a:lnTo>
                  <a:pt x="752979" y="2273851"/>
                </a:lnTo>
                <a:lnTo>
                  <a:pt x="712868" y="2257524"/>
                </a:lnTo>
                <a:lnTo>
                  <a:pt x="673388" y="2239733"/>
                </a:lnTo>
                <a:lnTo>
                  <a:pt x="634589" y="2220501"/>
                </a:lnTo>
                <a:lnTo>
                  <a:pt x="596522" y="2199852"/>
                </a:lnTo>
                <a:lnTo>
                  <a:pt x="559241" y="2177817"/>
                </a:lnTo>
                <a:lnTo>
                  <a:pt x="522799" y="2154425"/>
                </a:lnTo>
                <a:lnTo>
                  <a:pt x="487242" y="2129708"/>
                </a:lnTo>
                <a:lnTo>
                  <a:pt x="452617" y="2103698"/>
                </a:lnTo>
                <a:lnTo>
                  <a:pt x="418973" y="2076431"/>
                </a:lnTo>
                <a:lnTo>
                  <a:pt x="386357" y="2047945"/>
                </a:lnTo>
                <a:lnTo>
                  <a:pt x="354812" y="2018278"/>
                </a:lnTo>
                <a:lnTo>
                  <a:pt x="324378" y="1987469"/>
                </a:lnTo>
                <a:lnTo>
                  <a:pt x="295099" y="1955560"/>
                </a:lnTo>
                <a:lnTo>
                  <a:pt x="267016" y="1922597"/>
                </a:lnTo>
                <a:lnTo>
                  <a:pt x="240165" y="1888623"/>
                </a:lnTo>
                <a:lnTo>
                  <a:pt x="214581" y="1853681"/>
                </a:lnTo>
                <a:lnTo>
                  <a:pt x="190301" y="1817822"/>
                </a:lnTo>
                <a:lnTo>
                  <a:pt x="167359" y="1781095"/>
                </a:lnTo>
                <a:lnTo>
                  <a:pt x="145783" y="1743549"/>
                </a:lnTo>
                <a:lnTo>
                  <a:pt x="125604" y="1705231"/>
                </a:lnTo>
                <a:lnTo>
                  <a:pt x="106848" y="1666197"/>
                </a:lnTo>
                <a:lnTo>
                  <a:pt x="89543" y="1626502"/>
                </a:lnTo>
                <a:lnTo>
                  <a:pt x="73710" y="1586196"/>
                </a:lnTo>
                <a:lnTo>
                  <a:pt x="59371" y="1545332"/>
                </a:lnTo>
                <a:lnTo>
                  <a:pt x="46546" y="1503969"/>
                </a:lnTo>
                <a:lnTo>
                  <a:pt x="35253" y="1462163"/>
                </a:lnTo>
                <a:lnTo>
                  <a:pt x="25506" y="1419971"/>
                </a:lnTo>
                <a:lnTo>
                  <a:pt x="17318" y="1377446"/>
                </a:lnTo>
                <a:lnTo>
                  <a:pt x="10701" y="1334648"/>
                </a:lnTo>
                <a:lnTo>
                  <a:pt x="5664" y="1291638"/>
                </a:lnTo>
                <a:lnTo>
                  <a:pt x="2213" y="1248472"/>
                </a:lnTo>
                <a:lnTo>
                  <a:pt x="354" y="1205206"/>
                </a:lnTo>
                <a:lnTo>
                  <a:pt x="0" y="1176337"/>
                </a:lnTo>
                <a:lnTo>
                  <a:pt x="88" y="1161900"/>
                </a:lnTo>
                <a:lnTo>
                  <a:pt x="1416" y="1118617"/>
                </a:lnTo>
                <a:lnTo>
                  <a:pt x="4337" y="1075411"/>
                </a:lnTo>
                <a:lnTo>
                  <a:pt x="8846" y="1032341"/>
                </a:lnTo>
                <a:lnTo>
                  <a:pt x="14937" y="989465"/>
                </a:lnTo>
                <a:lnTo>
                  <a:pt x="22602" y="946845"/>
                </a:lnTo>
                <a:lnTo>
                  <a:pt x="31831" y="904536"/>
                </a:lnTo>
                <a:lnTo>
                  <a:pt x="42611" y="862593"/>
                </a:lnTo>
                <a:lnTo>
                  <a:pt x="54928" y="821075"/>
                </a:lnTo>
                <a:lnTo>
                  <a:pt x="68763" y="780041"/>
                </a:lnTo>
                <a:lnTo>
                  <a:pt x="84100" y="739543"/>
                </a:lnTo>
                <a:lnTo>
                  <a:pt x="100918" y="699636"/>
                </a:lnTo>
                <a:lnTo>
                  <a:pt x="119193" y="660375"/>
                </a:lnTo>
                <a:lnTo>
                  <a:pt x="138900" y="621815"/>
                </a:lnTo>
                <a:lnTo>
                  <a:pt x="160013" y="584007"/>
                </a:lnTo>
                <a:lnTo>
                  <a:pt x="182504" y="546999"/>
                </a:lnTo>
                <a:lnTo>
                  <a:pt x="206342" y="510844"/>
                </a:lnTo>
                <a:lnTo>
                  <a:pt x="231494" y="475593"/>
                </a:lnTo>
                <a:lnTo>
                  <a:pt x="257926" y="441292"/>
                </a:lnTo>
                <a:lnTo>
                  <a:pt x="285604" y="407985"/>
                </a:lnTo>
                <a:lnTo>
                  <a:pt x="314489" y="375720"/>
                </a:lnTo>
                <a:lnTo>
                  <a:pt x="344541" y="344541"/>
                </a:lnTo>
                <a:lnTo>
                  <a:pt x="375720" y="314489"/>
                </a:lnTo>
                <a:lnTo>
                  <a:pt x="407985" y="285604"/>
                </a:lnTo>
                <a:lnTo>
                  <a:pt x="441292" y="257926"/>
                </a:lnTo>
                <a:lnTo>
                  <a:pt x="475593" y="231494"/>
                </a:lnTo>
                <a:lnTo>
                  <a:pt x="510844" y="206342"/>
                </a:lnTo>
                <a:lnTo>
                  <a:pt x="546999" y="182504"/>
                </a:lnTo>
                <a:lnTo>
                  <a:pt x="584007" y="160013"/>
                </a:lnTo>
                <a:lnTo>
                  <a:pt x="621815" y="138900"/>
                </a:lnTo>
                <a:lnTo>
                  <a:pt x="660375" y="119193"/>
                </a:lnTo>
                <a:lnTo>
                  <a:pt x="699636" y="100918"/>
                </a:lnTo>
                <a:lnTo>
                  <a:pt x="739543" y="84100"/>
                </a:lnTo>
                <a:lnTo>
                  <a:pt x="780041" y="68763"/>
                </a:lnTo>
                <a:lnTo>
                  <a:pt x="821075" y="54928"/>
                </a:lnTo>
                <a:lnTo>
                  <a:pt x="862593" y="42611"/>
                </a:lnTo>
                <a:lnTo>
                  <a:pt x="904536" y="31831"/>
                </a:lnTo>
                <a:lnTo>
                  <a:pt x="946845" y="22602"/>
                </a:lnTo>
                <a:lnTo>
                  <a:pt x="989465" y="14937"/>
                </a:lnTo>
                <a:lnTo>
                  <a:pt x="1032341" y="8846"/>
                </a:lnTo>
                <a:lnTo>
                  <a:pt x="1075411" y="4337"/>
                </a:lnTo>
                <a:lnTo>
                  <a:pt x="1118617" y="1416"/>
                </a:lnTo>
                <a:lnTo>
                  <a:pt x="1161900" y="88"/>
                </a:lnTo>
                <a:lnTo>
                  <a:pt x="1176337" y="0"/>
                </a:lnTo>
                <a:lnTo>
                  <a:pt x="1190773" y="88"/>
                </a:lnTo>
                <a:lnTo>
                  <a:pt x="1234057" y="1416"/>
                </a:lnTo>
                <a:lnTo>
                  <a:pt x="1277262" y="4337"/>
                </a:lnTo>
                <a:lnTo>
                  <a:pt x="1320333" y="8846"/>
                </a:lnTo>
                <a:lnTo>
                  <a:pt x="1363209" y="14937"/>
                </a:lnTo>
                <a:lnTo>
                  <a:pt x="1405829" y="22602"/>
                </a:lnTo>
                <a:lnTo>
                  <a:pt x="1448138" y="31831"/>
                </a:lnTo>
                <a:lnTo>
                  <a:pt x="1490081" y="42611"/>
                </a:lnTo>
                <a:lnTo>
                  <a:pt x="1531599" y="54928"/>
                </a:lnTo>
                <a:lnTo>
                  <a:pt x="1572633" y="68763"/>
                </a:lnTo>
                <a:lnTo>
                  <a:pt x="1613130" y="84100"/>
                </a:lnTo>
                <a:lnTo>
                  <a:pt x="1653037" y="100918"/>
                </a:lnTo>
                <a:lnTo>
                  <a:pt x="1692298" y="119193"/>
                </a:lnTo>
                <a:lnTo>
                  <a:pt x="1730858" y="138900"/>
                </a:lnTo>
                <a:lnTo>
                  <a:pt x="1768667" y="160013"/>
                </a:lnTo>
                <a:lnTo>
                  <a:pt x="1805674" y="182504"/>
                </a:lnTo>
                <a:lnTo>
                  <a:pt x="1841829" y="206342"/>
                </a:lnTo>
                <a:lnTo>
                  <a:pt x="1877080" y="231494"/>
                </a:lnTo>
                <a:lnTo>
                  <a:pt x="1911382" y="257926"/>
                </a:lnTo>
                <a:lnTo>
                  <a:pt x="1944688" y="285604"/>
                </a:lnTo>
                <a:lnTo>
                  <a:pt x="1976954" y="314489"/>
                </a:lnTo>
                <a:lnTo>
                  <a:pt x="2008133" y="344541"/>
                </a:lnTo>
                <a:lnTo>
                  <a:pt x="2038184" y="375720"/>
                </a:lnTo>
                <a:lnTo>
                  <a:pt x="2067070" y="407985"/>
                </a:lnTo>
                <a:lnTo>
                  <a:pt x="2094748" y="441292"/>
                </a:lnTo>
                <a:lnTo>
                  <a:pt x="2121180" y="475593"/>
                </a:lnTo>
                <a:lnTo>
                  <a:pt x="2146331" y="510844"/>
                </a:lnTo>
                <a:lnTo>
                  <a:pt x="2170169" y="546999"/>
                </a:lnTo>
                <a:lnTo>
                  <a:pt x="2192661" y="584007"/>
                </a:lnTo>
                <a:lnTo>
                  <a:pt x="2213774" y="621815"/>
                </a:lnTo>
                <a:lnTo>
                  <a:pt x="2233480" y="660375"/>
                </a:lnTo>
                <a:lnTo>
                  <a:pt x="2251756" y="699636"/>
                </a:lnTo>
                <a:lnTo>
                  <a:pt x="2268573" y="739543"/>
                </a:lnTo>
                <a:lnTo>
                  <a:pt x="2283910" y="780041"/>
                </a:lnTo>
                <a:lnTo>
                  <a:pt x="2297746" y="821075"/>
                </a:lnTo>
                <a:lnTo>
                  <a:pt x="2310062" y="862593"/>
                </a:lnTo>
                <a:lnTo>
                  <a:pt x="2320842" y="904536"/>
                </a:lnTo>
                <a:lnTo>
                  <a:pt x="2330071" y="946845"/>
                </a:lnTo>
                <a:lnTo>
                  <a:pt x="2337736" y="989465"/>
                </a:lnTo>
                <a:lnTo>
                  <a:pt x="2343828" y="1032341"/>
                </a:lnTo>
                <a:lnTo>
                  <a:pt x="2348337" y="1075411"/>
                </a:lnTo>
                <a:lnTo>
                  <a:pt x="2351257" y="1118617"/>
                </a:lnTo>
                <a:lnTo>
                  <a:pt x="2352586" y="1161900"/>
                </a:lnTo>
                <a:lnTo>
                  <a:pt x="2352674" y="1176337"/>
                </a:lnTo>
                <a:lnTo>
                  <a:pt x="2352586" y="1190773"/>
                </a:lnTo>
                <a:lnTo>
                  <a:pt x="2351257" y="1234057"/>
                </a:lnTo>
                <a:lnTo>
                  <a:pt x="2348337" y="1277262"/>
                </a:lnTo>
                <a:lnTo>
                  <a:pt x="2343828" y="1320333"/>
                </a:lnTo>
                <a:lnTo>
                  <a:pt x="2337736" y="1363209"/>
                </a:lnTo>
                <a:lnTo>
                  <a:pt x="2330071" y="1405829"/>
                </a:lnTo>
                <a:lnTo>
                  <a:pt x="2320843" y="1448138"/>
                </a:lnTo>
                <a:lnTo>
                  <a:pt x="2310062" y="1490081"/>
                </a:lnTo>
                <a:lnTo>
                  <a:pt x="2297746" y="1531599"/>
                </a:lnTo>
                <a:lnTo>
                  <a:pt x="2283910" y="1572633"/>
                </a:lnTo>
                <a:lnTo>
                  <a:pt x="2268573" y="1613130"/>
                </a:lnTo>
                <a:lnTo>
                  <a:pt x="2251756" y="1653037"/>
                </a:lnTo>
                <a:lnTo>
                  <a:pt x="2233481" y="1692298"/>
                </a:lnTo>
                <a:lnTo>
                  <a:pt x="2213774" y="1730858"/>
                </a:lnTo>
                <a:lnTo>
                  <a:pt x="2192661" y="1768667"/>
                </a:lnTo>
                <a:lnTo>
                  <a:pt x="2170169" y="1805674"/>
                </a:lnTo>
                <a:lnTo>
                  <a:pt x="2146331" y="1841829"/>
                </a:lnTo>
                <a:lnTo>
                  <a:pt x="2121180" y="1877080"/>
                </a:lnTo>
                <a:lnTo>
                  <a:pt x="2094748" y="1911382"/>
                </a:lnTo>
                <a:lnTo>
                  <a:pt x="2067070" y="1944688"/>
                </a:lnTo>
                <a:lnTo>
                  <a:pt x="2038184" y="1976954"/>
                </a:lnTo>
                <a:lnTo>
                  <a:pt x="2008133" y="2008133"/>
                </a:lnTo>
                <a:lnTo>
                  <a:pt x="1976954" y="2038184"/>
                </a:lnTo>
                <a:lnTo>
                  <a:pt x="1944688" y="2067070"/>
                </a:lnTo>
                <a:lnTo>
                  <a:pt x="1911382" y="2094748"/>
                </a:lnTo>
                <a:lnTo>
                  <a:pt x="1877080" y="2121180"/>
                </a:lnTo>
                <a:lnTo>
                  <a:pt x="1841829" y="2146331"/>
                </a:lnTo>
                <a:lnTo>
                  <a:pt x="1805674" y="2170169"/>
                </a:lnTo>
                <a:lnTo>
                  <a:pt x="1768667" y="2192661"/>
                </a:lnTo>
                <a:lnTo>
                  <a:pt x="1730858" y="2213774"/>
                </a:lnTo>
                <a:lnTo>
                  <a:pt x="1692298" y="2233480"/>
                </a:lnTo>
                <a:lnTo>
                  <a:pt x="1653037" y="2251756"/>
                </a:lnTo>
                <a:lnTo>
                  <a:pt x="1613130" y="2268573"/>
                </a:lnTo>
                <a:lnTo>
                  <a:pt x="1572633" y="2283910"/>
                </a:lnTo>
                <a:lnTo>
                  <a:pt x="1531599" y="2297746"/>
                </a:lnTo>
                <a:lnTo>
                  <a:pt x="1490081" y="2310062"/>
                </a:lnTo>
                <a:lnTo>
                  <a:pt x="1448138" y="2320842"/>
                </a:lnTo>
                <a:lnTo>
                  <a:pt x="1405829" y="2330071"/>
                </a:lnTo>
                <a:lnTo>
                  <a:pt x="1363209" y="2337736"/>
                </a:lnTo>
                <a:lnTo>
                  <a:pt x="1320333" y="2343828"/>
                </a:lnTo>
                <a:lnTo>
                  <a:pt x="1277262" y="2348337"/>
                </a:lnTo>
                <a:lnTo>
                  <a:pt x="1234057" y="2351257"/>
                </a:lnTo>
                <a:lnTo>
                  <a:pt x="1190773" y="2352586"/>
                </a:lnTo>
                <a:lnTo>
                  <a:pt x="1176337" y="235267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0100" y="2028825"/>
            <a:ext cx="2352674" cy="23526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573887" y="4955697"/>
            <a:ext cx="2031364" cy="1714500"/>
            <a:chOff x="8573887" y="4955697"/>
            <a:chExt cx="2031364" cy="1714500"/>
          </a:xfrm>
        </p:grpSpPr>
        <p:sp>
          <p:nvSpPr>
            <p:cNvPr id="11" name="object 11"/>
            <p:cNvSpPr/>
            <p:nvPr/>
          </p:nvSpPr>
          <p:spPr>
            <a:xfrm>
              <a:off x="8610004" y="5243265"/>
              <a:ext cx="1959610" cy="1391285"/>
            </a:xfrm>
            <a:custGeom>
              <a:avLst/>
              <a:gdLst/>
              <a:ahLst/>
              <a:cxnLst/>
              <a:rect l="l" t="t" r="r" b="b"/>
              <a:pathLst>
                <a:path w="1959609" h="1391284">
                  <a:moveTo>
                    <a:pt x="1856734" y="1090440"/>
                  </a:moveTo>
                  <a:lnTo>
                    <a:pt x="1847738" y="1134917"/>
                  </a:lnTo>
                  <a:lnTo>
                    <a:pt x="1823217" y="1171265"/>
                  </a:lnTo>
                  <a:lnTo>
                    <a:pt x="1786869" y="1195787"/>
                  </a:lnTo>
                  <a:lnTo>
                    <a:pt x="1742392" y="1204782"/>
                  </a:lnTo>
                  <a:lnTo>
                    <a:pt x="216722" y="1204782"/>
                  </a:lnTo>
                  <a:lnTo>
                    <a:pt x="172245" y="1195787"/>
                  </a:lnTo>
                  <a:lnTo>
                    <a:pt x="135897" y="1171265"/>
                  </a:lnTo>
                  <a:lnTo>
                    <a:pt x="111375" y="1134917"/>
                  </a:lnTo>
                  <a:lnTo>
                    <a:pt x="102380" y="1090440"/>
                  </a:lnTo>
                  <a:lnTo>
                    <a:pt x="102380" y="216690"/>
                  </a:lnTo>
                  <a:lnTo>
                    <a:pt x="111375" y="172232"/>
                  </a:lnTo>
                  <a:lnTo>
                    <a:pt x="135897" y="135882"/>
                  </a:lnTo>
                  <a:lnTo>
                    <a:pt x="172245" y="111350"/>
                  </a:lnTo>
                  <a:lnTo>
                    <a:pt x="216722" y="102348"/>
                  </a:lnTo>
                  <a:lnTo>
                    <a:pt x="1742392" y="102348"/>
                  </a:lnTo>
                  <a:lnTo>
                    <a:pt x="1786869" y="111350"/>
                  </a:lnTo>
                  <a:lnTo>
                    <a:pt x="1823217" y="135882"/>
                  </a:lnTo>
                  <a:lnTo>
                    <a:pt x="1847738" y="172232"/>
                  </a:lnTo>
                  <a:lnTo>
                    <a:pt x="1856734" y="216690"/>
                  </a:lnTo>
                  <a:lnTo>
                    <a:pt x="1856734" y="1090440"/>
                  </a:lnTo>
                  <a:close/>
                </a:path>
                <a:path w="1959609" h="1391284">
                  <a:moveTo>
                    <a:pt x="1742392" y="0"/>
                  </a:moveTo>
                  <a:lnTo>
                    <a:pt x="216722" y="0"/>
                  </a:lnTo>
                  <a:lnTo>
                    <a:pt x="167181" y="5749"/>
                  </a:lnTo>
                  <a:lnTo>
                    <a:pt x="121623" y="22113"/>
                  </a:lnTo>
                  <a:lnTo>
                    <a:pt x="81375" y="47764"/>
                  </a:lnTo>
                  <a:lnTo>
                    <a:pt x="47762" y="81375"/>
                  </a:lnTo>
                  <a:lnTo>
                    <a:pt x="22112" y="121617"/>
                  </a:lnTo>
                  <a:lnTo>
                    <a:pt x="5749" y="167165"/>
                  </a:lnTo>
                  <a:lnTo>
                    <a:pt x="0" y="216690"/>
                  </a:lnTo>
                  <a:lnTo>
                    <a:pt x="0" y="1090440"/>
                  </a:lnTo>
                  <a:lnTo>
                    <a:pt x="5749" y="1139982"/>
                  </a:lnTo>
                  <a:lnTo>
                    <a:pt x="22112" y="1185542"/>
                  </a:lnTo>
                  <a:lnTo>
                    <a:pt x="47762" y="1225793"/>
                  </a:lnTo>
                  <a:lnTo>
                    <a:pt x="81375" y="1259408"/>
                  </a:lnTo>
                  <a:lnTo>
                    <a:pt x="121623" y="1285061"/>
                  </a:lnTo>
                  <a:lnTo>
                    <a:pt x="167181" y="1301426"/>
                  </a:lnTo>
                  <a:lnTo>
                    <a:pt x="216722" y="1307176"/>
                  </a:lnTo>
                  <a:lnTo>
                    <a:pt x="216722" y="1390723"/>
                  </a:lnTo>
                  <a:lnTo>
                    <a:pt x="448922" y="1390723"/>
                  </a:lnTo>
                  <a:lnTo>
                    <a:pt x="448922" y="1307176"/>
                  </a:lnTo>
                  <a:lnTo>
                    <a:pt x="1528226" y="1307176"/>
                  </a:lnTo>
                  <a:lnTo>
                    <a:pt x="1528226" y="1390723"/>
                  </a:lnTo>
                  <a:lnTo>
                    <a:pt x="1760472" y="1390723"/>
                  </a:lnTo>
                  <a:lnTo>
                    <a:pt x="1760472" y="1306274"/>
                  </a:lnTo>
                  <a:lnTo>
                    <a:pt x="1806355" y="1297316"/>
                  </a:lnTo>
                  <a:lnTo>
                    <a:pt x="1848293" y="1279192"/>
                  </a:lnTo>
                  <a:lnTo>
                    <a:pt x="1885151" y="1253026"/>
                  </a:lnTo>
                  <a:lnTo>
                    <a:pt x="1915794" y="1219944"/>
                  </a:lnTo>
                  <a:lnTo>
                    <a:pt x="1939086" y="1181068"/>
                  </a:lnTo>
                  <a:lnTo>
                    <a:pt x="1953894" y="1137526"/>
                  </a:lnTo>
                  <a:lnTo>
                    <a:pt x="1959083" y="1090441"/>
                  </a:lnTo>
                  <a:lnTo>
                    <a:pt x="1959083" y="216690"/>
                  </a:lnTo>
                  <a:lnTo>
                    <a:pt x="1953335" y="167165"/>
                  </a:lnTo>
                  <a:lnTo>
                    <a:pt x="1936977" y="121617"/>
                  </a:lnTo>
                  <a:lnTo>
                    <a:pt x="1911332" y="81375"/>
                  </a:lnTo>
                  <a:lnTo>
                    <a:pt x="1877726" y="47764"/>
                  </a:lnTo>
                  <a:lnTo>
                    <a:pt x="1837484" y="22113"/>
                  </a:lnTo>
                  <a:lnTo>
                    <a:pt x="1791931" y="5749"/>
                  </a:lnTo>
                  <a:lnTo>
                    <a:pt x="1742392" y="0"/>
                  </a:lnTo>
                  <a:close/>
                </a:path>
              </a:pathLst>
            </a:custGeom>
            <a:ln w="72234">
              <a:solidFill>
                <a:srgbClr val="582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25558" y="4955697"/>
              <a:ext cx="409575" cy="1381125"/>
            </a:xfrm>
            <a:custGeom>
              <a:avLst/>
              <a:gdLst/>
              <a:ahLst/>
              <a:cxnLst/>
              <a:rect l="l" t="t" r="r" b="b"/>
              <a:pathLst>
                <a:path w="409575" h="1381125">
                  <a:moveTo>
                    <a:pt x="204561" y="1380804"/>
                  </a:moveTo>
                  <a:lnTo>
                    <a:pt x="159658" y="1374751"/>
                  </a:lnTo>
                  <a:lnTo>
                    <a:pt x="119274" y="1357677"/>
                  </a:lnTo>
                  <a:lnTo>
                    <a:pt x="85034" y="1331208"/>
                  </a:lnTo>
                  <a:lnTo>
                    <a:pt x="58565" y="1296968"/>
                  </a:lnTo>
                  <a:lnTo>
                    <a:pt x="41491" y="1256584"/>
                  </a:lnTo>
                  <a:lnTo>
                    <a:pt x="35438" y="1211681"/>
                  </a:lnTo>
                  <a:lnTo>
                    <a:pt x="35438" y="110329"/>
                  </a:lnTo>
                  <a:lnTo>
                    <a:pt x="21151" y="102079"/>
                  </a:lnTo>
                  <a:lnTo>
                    <a:pt x="9941" y="90118"/>
                  </a:lnTo>
                  <a:lnTo>
                    <a:pt x="2620" y="75266"/>
                  </a:lnTo>
                  <a:lnTo>
                    <a:pt x="0" y="58343"/>
                  </a:lnTo>
                  <a:lnTo>
                    <a:pt x="0" y="55818"/>
                  </a:lnTo>
                  <a:lnTo>
                    <a:pt x="4398" y="34105"/>
                  </a:lnTo>
                  <a:lnTo>
                    <a:pt x="16383" y="16361"/>
                  </a:lnTo>
                  <a:lnTo>
                    <a:pt x="34143" y="4391"/>
                  </a:lnTo>
                  <a:lnTo>
                    <a:pt x="55863" y="0"/>
                  </a:lnTo>
                  <a:lnTo>
                    <a:pt x="353305" y="0"/>
                  </a:lnTo>
                  <a:lnTo>
                    <a:pt x="375025" y="4391"/>
                  </a:lnTo>
                  <a:lnTo>
                    <a:pt x="392785" y="16361"/>
                  </a:lnTo>
                  <a:lnTo>
                    <a:pt x="404770" y="34105"/>
                  </a:lnTo>
                  <a:lnTo>
                    <a:pt x="409168" y="55818"/>
                  </a:lnTo>
                  <a:lnTo>
                    <a:pt x="409168" y="58343"/>
                  </a:lnTo>
                  <a:lnTo>
                    <a:pt x="408680" y="61499"/>
                  </a:lnTo>
                  <a:lnTo>
                    <a:pt x="87740" y="61499"/>
                  </a:lnTo>
                  <a:lnTo>
                    <a:pt x="93421" y="67045"/>
                  </a:lnTo>
                  <a:lnTo>
                    <a:pt x="96983" y="74845"/>
                  </a:lnTo>
                  <a:lnTo>
                    <a:pt x="96983" y="1211681"/>
                  </a:lnTo>
                  <a:lnTo>
                    <a:pt x="105448" y="1253510"/>
                  </a:lnTo>
                  <a:lnTo>
                    <a:pt x="128521" y="1287726"/>
                  </a:lnTo>
                  <a:lnTo>
                    <a:pt x="162720" y="1310826"/>
                  </a:lnTo>
                  <a:lnTo>
                    <a:pt x="204561" y="1319305"/>
                  </a:lnTo>
                  <a:lnTo>
                    <a:pt x="333331" y="1319305"/>
                  </a:lnTo>
                  <a:lnTo>
                    <a:pt x="324128" y="1331208"/>
                  </a:lnTo>
                  <a:lnTo>
                    <a:pt x="289880" y="1357677"/>
                  </a:lnTo>
                  <a:lnTo>
                    <a:pt x="249483" y="1374751"/>
                  </a:lnTo>
                  <a:lnTo>
                    <a:pt x="204561" y="1380804"/>
                  </a:lnTo>
                  <a:close/>
                </a:path>
                <a:path w="409575" h="1381125">
                  <a:moveTo>
                    <a:pt x="333331" y="1319305"/>
                  </a:moveTo>
                  <a:lnTo>
                    <a:pt x="204561" y="1319305"/>
                  </a:lnTo>
                  <a:lnTo>
                    <a:pt x="246436" y="1310826"/>
                  </a:lnTo>
                  <a:lnTo>
                    <a:pt x="280663" y="1287726"/>
                  </a:lnTo>
                  <a:lnTo>
                    <a:pt x="303757" y="1253510"/>
                  </a:lnTo>
                  <a:lnTo>
                    <a:pt x="312230" y="1211681"/>
                  </a:lnTo>
                  <a:lnTo>
                    <a:pt x="312230" y="74845"/>
                  </a:lnTo>
                  <a:lnTo>
                    <a:pt x="315747" y="67045"/>
                  </a:lnTo>
                  <a:lnTo>
                    <a:pt x="321428" y="61499"/>
                  </a:lnTo>
                  <a:lnTo>
                    <a:pt x="87740" y="61499"/>
                  </a:lnTo>
                  <a:lnTo>
                    <a:pt x="408680" y="61499"/>
                  </a:lnTo>
                  <a:lnTo>
                    <a:pt x="406548" y="75266"/>
                  </a:lnTo>
                  <a:lnTo>
                    <a:pt x="399227" y="90118"/>
                  </a:lnTo>
                  <a:lnTo>
                    <a:pt x="388017" y="102079"/>
                  </a:lnTo>
                  <a:lnTo>
                    <a:pt x="373730" y="110329"/>
                  </a:lnTo>
                  <a:lnTo>
                    <a:pt x="373730" y="1211681"/>
                  </a:lnTo>
                  <a:lnTo>
                    <a:pt x="367677" y="1256584"/>
                  </a:lnTo>
                  <a:lnTo>
                    <a:pt x="350601" y="1296968"/>
                  </a:lnTo>
                  <a:lnTo>
                    <a:pt x="333331" y="1319305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1747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373" y="1268446"/>
                  </a:moveTo>
                  <a:lnTo>
                    <a:pt x="94757" y="1261361"/>
                  </a:lnTo>
                  <a:lnTo>
                    <a:pt x="56787" y="1241657"/>
                  </a:lnTo>
                  <a:lnTo>
                    <a:pt x="26788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7" y="1173688"/>
                  </a:lnTo>
                  <a:lnTo>
                    <a:pt x="250000" y="1211658"/>
                  </a:lnTo>
                  <a:lnTo>
                    <a:pt x="219994" y="1241657"/>
                  </a:lnTo>
                  <a:lnTo>
                    <a:pt x="182011" y="1261361"/>
                  </a:lnTo>
                  <a:lnTo>
                    <a:pt x="138373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09196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69" y="1250997"/>
                  </a:moveTo>
                  <a:lnTo>
                    <a:pt x="73935" y="1241480"/>
                  </a:lnTo>
                  <a:lnTo>
                    <a:pt x="35478" y="1215541"/>
                  </a:lnTo>
                  <a:lnTo>
                    <a:pt x="9524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7" y="1177099"/>
                  </a:lnTo>
                  <a:lnTo>
                    <a:pt x="206438" y="1215541"/>
                  </a:lnTo>
                  <a:lnTo>
                    <a:pt x="167996" y="1241480"/>
                  </a:lnTo>
                  <a:lnTo>
                    <a:pt x="120969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30120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1130072"/>
                  </a:lnTo>
                  <a:lnTo>
                    <a:pt x="111452" y="1177099"/>
                  </a:lnTo>
                  <a:lnTo>
                    <a:pt x="85514" y="1215541"/>
                  </a:lnTo>
                  <a:lnTo>
                    <a:pt x="47071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56353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10" y="52707"/>
                  </a:moveTo>
                  <a:lnTo>
                    <a:pt x="25068" y="52707"/>
                  </a:lnTo>
                  <a:lnTo>
                    <a:pt x="15331" y="50723"/>
                  </a:lnTo>
                  <a:lnTo>
                    <a:pt x="7360" y="45324"/>
                  </a:lnTo>
                  <a:lnTo>
                    <a:pt x="1976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76" y="15331"/>
                  </a:lnTo>
                  <a:lnTo>
                    <a:pt x="7360" y="7360"/>
                  </a:lnTo>
                  <a:lnTo>
                    <a:pt x="15331" y="1976"/>
                  </a:lnTo>
                  <a:lnTo>
                    <a:pt x="25068" y="0"/>
                  </a:lnTo>
                  <a:lnTo>
                    <a:pt x="322510" y="0"/>
                  </a:lnTo>
                  <a:lnTo>
                    <a:pt x="332274" y="1976"/>
                  </a:lnTo>
                  <a:lnTo>
                    <a:pt x="340258" y="7360"/>
                  </a:lnTo>
                  <a:lnTo>
                    <a:pt x="345647" y="15331"/>
                  </a:lnTo>
                  <a:lnTo>
                    <a:pt x="347624" y="25068"/>
                  </a:lnTo>
                  <a:lnTo>
                    <a:pt x="347624" y="27593"/>
                  </a:lnTo>
                  <a:lnTo>
                    <a:pt x="345647" y="37338"/>
                  </a:lnTo>
                  <a:lnTo>
                    <a:pt x="340258" y="45324"/>
                  </a:lnTo>
                  <a:lnTo>
                    <a:pt x="332274" y="50723"/>
                  </a:lnTo>
                  <a:lnTo>
                    <a:pt x="322510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09196" y="5396427"/>
              <a:ext cx="241935" cy="892175"/>
            </a:xfrm>
            <a:custGeom>
              <a:avLst/>
              <a:gdLst/>
              <a:ahLst/>
              <a:cxnLst/>
              <a:rect l="l" t="t" r="r" b="b"/>
              <a:pathLst>
                <a:path w="241934" h="892175">
                  <a:moveTo>
                    <a:pt x="120969" y="891875"/>
                  </a:moveTo>
                  <a:lnTo>
                    <a:pt x="73935" y="882358"/>
                  </a:lnTo>
                  <a:lnTo>
                    <a:pt x="35478" y="856419"/>
                  </a:lnTo>
                  <a:lnTo>
                    <a:pt x="9524" y="817977"/>
                  </a:lnTo>
                  <a:lnTo>
                    <a:pt x="0" y="770950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770950"/>
                  </a:lnTo>
                  <a:lnTo>
                    <a:pt x="232377" y="817977"/>
                  </a:lnTo>
                  <a:lnTo>
                    <a:pt x="206438" y="856419"/>
                  </a:lnTo>
                  <a:lnTo>
                    <a:pt x="167996" y="882358"/>
                  </a:lnTo>
                  <a:lnTo>
                    <a:pt x="120969" y="891875"/>
                  </a:lnTo>
                  <a:close/>
                </a:path>
              </a:pathLst>
            </a:custGeom>
            <a:solidFill>
              <a:srgbClr val="EF3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30120" y="5396427"/>
              <a:ext cx="121285" cy="892175"/>
            </a:xfrm>
            <a:custGeom>
              <a:avLst/>
              <a:gdLst/>
              <a:ahLst/>
              <a:cxnLst/>
              <a:rect l="l" t="t" r="r" b="b"/>
              <a:pathLst>
                <a:path w="121284" h="892175">
                  <a:moveTo>
                    <a:pt x="0" y="891875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770950"/>
                  </a:lnTo>
                  <a:lnTo>
                    <a:pt x="111452" y="817977"/>
                  </a:lnTo>
                  <a:lnTo>
                    <a:pt x="85514" y="856419"/>
                  </a:lnTo>
                  <a:lnTo>
                    <a:pt x="47071" y="882358"/>
                  </a:lnTo>
                  <a:lnTo>
                    <a:pt x="0" y="891875"/>
                  </a:lnTo>
                  <a:close/>
                </a:path>
              </a:pathLst>
            </a:custGeom>
            <a:solidFill>
              <a:srgbClr val="ED2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30157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29" y="994816"/>
                  </a:moveTo>
                  <a:lnTo>
                    <a:pt x="42926" y="994816"/>
                  </a:lnTo>
                  <a:lnTo>
                    <a:pt x="42926" y="1007122"/>
                  </a:lnTo>
                  <a:lnTo>
                    <a:pt x="109029" y="1007122"/>
                  </a:lnTo>
                  <a:lnTo>
                    <a:pt x="109029" y="994816"/>
                  </a:lnTo>
                  <a:close/>
                </a:path>
                <a:path w="109220" h="1007745">
                  <a:moveTo>
                    <a:pt x="109029" y="938453"/>
                  </a:moveTo>
                  <a:lnTo>
                    <a:pt x="42926" y="938453"/>
                  </a:lnTo>
                  <a:lnTo>
                    <a:pt x="42926" y="950722"/>
                  </a:lnTo>
                  <a:lnTo>
                    <a:pt x="109029" y="950722"/>
                  </a:lnTo>
                  <a:lnTo>
                    <a:pt x="109029" y="938453"/>
                  </a:lnTo>
                  <a:close/>
                </a:path>
                <a:path w="109220" h="1007745">
                  <a:moveTo>
                    <a:pt x="109029" y="882053"/>
                  </a:moveTo>
                  <a:lnTo>
                    <a:pt x="42926" y="882053"/>
                  </a:lnTo>
                  <a:lnTo>
                    <a:pt x="42926" y="894359"/>
                  </a:lnTo>
                  <a:lnTo>
                    <a:pt x="109029" y="894359"/>
                  </a:lnTo>
                  <a:lnTo>
                    <a:pt x="109029" y="882053"/>
                  </a:lnTo>
                  <a:close/>
                </a:path>
                <a:path w="109220" h="1007745">
                  <a:moveTo>
                    <a:pt x="109029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29" y="839571"/>
                  </a:lnTo>
                  <a:lnTo>
                    <a:pt x="109029" y="827265"/>
                  </a:lnTo>
                  <a:close/>
                </a:path>
                <a:path w="109220" h="1007745">
                  <a:moveTo>
                    <a:pt x="109029" y="779919"/>
                  </a:moveTo>
                  <a:lnTo>
                    <a:pt x="42926" y="779919"/>
                  </a:lnTo>
                  <a:lnTo>
                    <a:pt x="42926" y="792238"/>
                  </a:lnTo>
                  <a:lnTo>
                    <a:pt x="109029" y="792238"/>
                  </a:lnTo>
                  <a:lnTo>
                    <a:pt x="109029" y="779919"/>
                  </a:lnTo>
                  <a:close/>
                </a:path>
                <a:path w="109220" h="1007745">
                  <a:moveTo>
                    <a:pt x="109029" y="723569"/>
                  </a:moveTo>
                  <a:lnTo>
                    <a:pt x="42926" y="723569"/>
                  </a:lnTo>
                  <a:lnTo>
                    <a:pt x="42926" y="735876"/>
                  </a:lnTo>
                  <a:lnTo>
                    <a:pt x="109029" y="735876"/>
                  </a:lnTo>
                  <a:lnTo>
                    <a:pt x="109029" y="723569"/>
                  </a:lnTo>
                  <a:close/>
                </a:path>
                <a:path w="109220" h="1007745">
                  <a:moveTo>
                    <a:pt x="109029" y="667156"/>
                  </a:moveTo>
                  <a:lnTo>
                    <a:pt x="42926" y="667156"/>
                  </a:lnTo>
                  <a:lnTo>
                    <a:pt x="42926" y="679475"/>
                  </a:lnTo>
                  <a:lnTo>
                    <a:pt x="109029" y="679475"/>
                  </a:lnTo>
                  <a:lnTo>
                    <a:pt x="109029" y="667156"/>
                  </a:lnTo>
                  <a:close/>
                </a:path>
                <a:path w="109220" h="1007745">
                  <a:moveTo>
                    <a:pt x="109029" y="610806"/>
                  </a:moveTo>
                  <a:lnTo>
                    <a:pt x="42926" y="610806"/>
                  </a:lnTo>
                  <a:lnTo>
                    <a:pt x="42926" y="623112"/>
                  </a:lnTo>
                  <a:lnTo>
                    <a:pt x="109029" y="623112"/>
                  </a:lnTo>
                  <a:lnTo>
                    <a:pt x="109029" y="610806"/>
                  </a:lnTo>
                  <a:close/>
                </a:path>
                <a:path w="109220" h="1007745">
                  <a:moveTo>
                    <a:pt x="109029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29" y="572338"/>
                  </a:lnTo>
                  <a:lnTo>
                    <a:pt x="109029" y="560031"/>
                  </a:lnTo>
                  <a:close/>
                </a:path>
                <a:path w="109220" h="1007745">
                  <a:moveTo>
                    <a:pt x="109029" y="497090"/>
                  </a:moveTo>
                  <a:lnTo>
                    <a:pt x="42926" y="497090"/>
                  </a:lnTo>
                  <a:lnTo>
                    <a:pt x="42926" y="509397"/>
                  </a:lnTo>
                  <a:lnTo>
                    <a:pt x="109029" y="509397"/>
                  </a:lnTo>
                  <a:lnTo>
                    <a:pt x="109029" y="497090"/>
                  </a:lnTo>
                  <a:close/>
                </a:path>
                <a:path w="109220" h="1007745">
                  <a:moveTo>
                    <a:pt x="109029" y="440728"/>
                  </a:moveTo>
                  <a:lnTo>
                    <a:pt x="42926" y="440728"/>
                  </a:lnTo>
                  <a:lnTo>
                    <a:pt x="42926" y="452996"/>
                  </a:lnTo>
                  <a:lnTo>
                    <a:pt x="109029" y="452996"/>
                  </a:lnTo>
                  <a:lnTo>
                    <a:pt x="109029" y="440728"/>
                  </a:lnTo>
                  <a:close/>
                </a:path>
                <a:path w="109220" h="1007745">
                  <a:moveTo>
                    <a:pt x="109029" y="384327"/>
                  </a:moveTo>
                  <a:lnTo>
                    <a:pt x="42926" y="384327"/>
                  </a:lnTo>
                  <a:lnTo>
                    <a:pt x="42926" y="396633"/>
                  </a:lnTo>
                  <a:lnTo>
                    <a:pt x="109029" y="396633"/>
                  </a:lnTo>
                  <a:lnTo>
                    <a:pt x="109029" y="384327"/>
                  </a:lnTo>
                  <a:close/>
                </a:path>
                <a:path w="109220" h="1007745">
                  <a:moveTo>
                    <a:pt x="109029" y="327926"/>
                  </a:moveTo>
                  <a:lnTo>
                    <a:pt x="42926" y="327926"/>
                  </a:lnTo>
                  <a:lnTo>
                    <a:pt x="42926" y="340233"/>
                  </a:lnTo>
                  <a:lnTo>
                    <a:pt x="109029" y="340233"/>
                  </a:lnTo>
                  <a:lnTo>
                    <a:pt x="109029" y="327926"/>
                  </a:lnTo>
                  <a:close/>
                </a:path>
                <a:path w="109220" h="1007745">
                  <a:moveTo>
                    <a:pt x="109029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29" y="279539"/>
                  </a:lnTo>
                  <a:lnTo>
                    <a:pt x="109029" y="267233"/>
                  </a:lnTo>
                  <a:close/>
                </a:path>
                <a:path w="109220" h="1007745">
                  <a:moveTo>
                    <a:pt x="109029" y="219887"/>
                  </a:moveTo>
                  <a:lnTo>
                    <a:pt x="42926" y="219887"/>
                  </a:lnTo>
                  <a:lnTo>
                    <a:pt x="42926" y="232206"/>
                  </a:lnTo>
                  <a:lnTo>
                    <a:pt x="109029" y="232206"/>
                  </a:lnTo>
                  <a:lnTo>
                    <a:pt x="109029" y="219887"/>
                  </a:lnTo>
                  <a:close/>
                </a:path>
                <a:path w="109220" h="1007745">
                  <a:moveTo>
                    <a:pt x="109029" y="163487"/>
                  </a:moveTo>
                  <a:lnTo>
                    <a:pt x="42926" y="163487"/>
                  </a:lnTo>
                  <a:lnTo>
                    <a:pt x="42926" y="175793"/>
                  </a:lnTo>
                  <a:lnTo>
                    <a:pt x="109029" y="175793"/>
                  </a:lnTo>
                  <a:lnTo>
                    <a:pt x="109029" y="163487"/>
                  </a:lnTo>
                  <a:close/>
                </a:path>
                <a:path w="109220" h="1007745">
                  <a:moveTo>
                    <a:pt x="109029" y="107124"/>
                  </a:moveTo>
                  <a:lnTo>
                    <a:pt x="42926" y="107124"/>
                  </a:lnTo>
                  <a:lnTo>
                    <a:pt x="42926" y="119443"/>
                  </a:lnTo>
                  <a:lnTo>
                    <a:pt x="109029" y="119443"/>
                  </a:lnTo>
                  <a:lnTo>
                    <a:pt x="109029" y="107124"/>
                  </a:lnTo>
                  <a:close/>
                </a:path>
                <a:path w="109220" h="1007745">
                  <a:moveTo>
                    <a:pt x="109029" y="50723"/>
                  </a:moveTo>
                  <a:lnTo>
                    <a:pt x="42926" y="50723"/>
                  </a:lnTo>
                  <a:lnTo>
                    <a:pt x="42926" y="63030"/>
                  </a:lnTo>
                  <a:lnTo>
                    <a:pt x="109029" y="63030"/>
                  </a:lnTo>
                  <a:lnTo>
                    <a:pt x="109029" y="50723"/>
                  </a:lnTo>
                  <a:close/>
                </a:path>
                <a:path w="109220" h="1007745">
                  <a:moveTo>
                    <a:pt x="109029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29" y="12306"/>
                  </a:lnTo>
                  <a:lnTo>
                    <a:pt x="109029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30120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743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743" y="0"/>
                  </a:lnTo>
                  <a:lnTo>
                    <a:pt x="173857" y="25068"/>
                  </a:lnTo>
                  <a:lnTo>
                    <a:pt x="173857" y="27593"/>
                  </a:lnTo>
                  <a:lnTo>
                    <a:pt x="171879" y="37338"/>
                  </a:lnTo>
                  <a:lnTo>
                    <a:pt x="166491" y="45324"/>
                  </a:lnTo>
                  <a:lnTo>
                    <a:pt x="158507" y="50723"/>
                  </a:lnTo>
                  <a:lnTo>
                    <a:pt x="148743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1747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373" y="1268446"/>
                  </a:moveTo>
                  <a:lnTo>
                    <a:pt x="94757" y="1261361"/>
                  </a:lnTo>
                  <a:lnTo>
                    <a:pt x="56787" y="1241657"/>
                  </a:lnTo>
                  <a:lnTo>
                    <a:pt x="26788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7" y="1173688"/>
                  </a:lnTo>
                  <a:lnTo>
                    <a:pt x="250000" y="1211658"/>
                  </a:lnTo>
                  <a:lnTo>
                    <a:pt x="219994" y="1241657"/>
                  </a:lnTo>
                  <a:lnTo>
                    <a:pt x="182011" y="1261361"/>
                  </a:lnTo>
                  <a:lnTo>
                    <a:pt x="138373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09196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69" y="1250997"/>
                  </a:moveTo>
                  <a:lnTo>
                    <a:pt x="73935" y="1241480"/>
                  </a:lnTo>
                  <a:lnTo>
                    <a:pt x="35478" y="1215541"/>
                  </a:lnTo>
                  <a:lnTo>
                    <a:pt x="9524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7" y="1177099"/>
                  </a:lnTo>
                  <a:lnTo>
                    <a:pt x="206438" y="1215541"/>
                  </a:lnTo>
                  <a:lnTo>
                    <a:pt x="167996" y="1241480"/>
                  </a:lnTo>
                  <a:lnTo>
                    <a:pt x="120969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30120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1130072"/>
                  </a:lnTo>
                  <a:lnTo>
                    <a:pt x="111452" y="1177099"/>
                  </a:lnTo>
                  <a:lnTo>
                    <a:pt x="85514" y="1215541"/>
                  </a:lnTo>
                  <a:lnTo>
                    <a:pt x="47071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56353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10" y="52707"/>
                  </a:moveTo>
                  <a:lnTo>
                    <a:pt x="25068" y="52707"/>
                  </a:lnTo>
                  <a:lnTo>
                    <a:pt x="15331" y="50723"/>
                  </a:lnTo>
                  <a:lnTo>
                    <a:pt x="7360" y="45324"/>
                  </a:lnTo>
                  <a:lnTo>
                    <a:pt x="1976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76" y="15331"/>
                  </a:lnTo>
                  <a:lnTo>
                    <a:pt x="7360" y="7360"/>
                  </a:lnTo>
                  <a:lnTo>
                    <a:pt x="15331" y="1976"/>
                  </a:lnTo>
                  <a:lnTo>
                    <a:pt x="25068" y="0"/>
                  </a:lnTo>
                  <a:lnTo>
                    <a:pt x="322510" y="0"/>
                  </a:lnTo>
                  <a:lnTo>
                    <a:pt x="332274" y="1976"/>
                  </a:lnTo>
                  <a:lnTo>
                    <a:pt x="340258" y="7360"/>
                  </a:lnTo>
                  <a:lnTo>
                    <a:pt x="345647" y="15331"/>
                  </a:lnTo>
                  <a:lnTo>
                    <a:pt x="347624" y="25068"/>
                  </a:lnTo>
                  <a:lnTo>
                    <a:pt x="347624" y="27593"/>
                  </a:lnTo>
                  <a:lnTo>
                    <a:pt x="345647" y="37338"/>
                  </a:lnTo>
                  <a:lnTo>
                    <a:pt x="340258" y="45324"/>
                  </a:lnTo>
                  <a:lnTo>
                    <a:pt x="332274" y="50723"/>
                  </a:lnTo>
                  <a:lnTo>
                    <a:pt x="322510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9196" y="5396427"/>
              <a:ext cx="241935" cy="892175"/>
            </a:xfrm>
            <a:custGeom>
              <a:avLst/>
              <a:gdLst/>
              <a:ahLst/>
              <a:cxnLst/>
              <a:rect l="l" t="t" r="r" b="b"/>
              <a:pathLst>
                <a:path w="241934" h="892175">
                  <a:moveTo>
                    <a:pt x="120969" y="891875"/>
                  </a:moveTo>
                  <a:lnTo>
                    <a:pt x="73935" y="882358"/>
                  </a:lnTo>
                  <a:lnTo>
                    <a:pt x="35478" y="856419"/>
                  </a:lnTo>
                  <a:lnTo>
                    <a:pt x="9524" y="817977"/>
                  </a:lnTo>
                  <a:lnTo>
                    <a:pt x="0" y="770950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770950"/>
                  </a:lnTo>
                  <a:lnTo>
                    <a:pt x="232377" y="817977"/>
                  </a:lnTo>
                  <a:lnTo>
                    <a:pt x="206438" y="856419"/>
                  </a:lnTo>
                  <a:lnTo>
                    <a:pt x="167996" y="882358"/>
                  </a:lnTo>
                  <a:lnTo>
                    <a:pt x="120969" y="891875"/>
                  </a:lnTo>
                  <a:close/>
                </a:path>
              </a:pathLst>
            </a:custGeom>
            <a:solidFill>
              <a:srgbClr val="EF3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30120" y="5396427"/>
              <a:ext cx="121285" cy="892175"/>
            </a:xfrm>
            <a:custGeom>
              <a:avLst/>
              <a:gdLst/>
              <a:ahLst/>
              <a:cxnLst/>
              <a:rect l="l" t="t" r="r" b="b"/>
              <a:pathLst>
                <a:path w="121284" h="892175">
                  <a:moveTo>
                    <a:pt x="0" y="891875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770950"/>
                  </a:lnTo>
                  <a:lnTo>
                    <a:pt x="111452" y="817977"/>
                  </a:lnTo>
                  <a:lnTo>
                    <a:pt x="85514" y="856419"/>
                  </a:lnTo>
                  <a:lnTo>
                    <a:pt x="47071" y="882358"/>
                  </a:lnTo>
                  <a:lnTo>
                    <a:pt x="0" y="891875"/>
                  </a:lnTo>
                  <a:close/>
                </a:path>
              </a:pathLst>
            </a:custGeom>
            <a:solidFill>
              <a:srgbClr val="ED2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30157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29" y="994816"/>
                  </a:moveTo>
                  <a:lnTo>
                    <a:pt x="42926" y="994816"/>
                  </a:lnTo>
                  <a:lnTo>
                    <a:pt x="42926" y="1007122"/>
                  </a:lnTo>
                  <a:lnTo>
                    <a:pt x="109029" y="1007122"/>
                  </a:lnTo>
                  <a:lnTo>
                    <a:pt x="109029" y="994816"/>
                  </a:lnTo>
                  <a:close/>
                </a:path>
                <a:path w="109220" h="1007745">
                  <a:moveTo>
                    <a:pt x="109029" y="938453"/>
                  </a:moveTo>
                  <a:lnTo>
                    <a:pt x="42926" y="938453"/>
                  </a:lnTo>
                  <a:lnTo>
                    <a:pt x="42926" y="950722"/>
                  </a:lnTo>
                  <a:lnTo>
                    <a:pt x="109029" y="950722"/>
                  </a:lnTo>
                  <a:lnTo>
                    <a:pt x="109029" y="938453"/>
                  </a:lnTo>
                  <a:close/>
                </a:path>
                <a:path w="109220" h="1007745">
                  <a:moveTo>
                    <a:pt x="109029" y="882053"/>
                  </a:moveTo>
                  <a:lnTo>
                    <a:pt x="42926" y="882053"/>
                  </a:lnTo>
                  <a:lnTo>
                    <a:pt x="42926" y="894359"/>
                  </a:lnTo>
                  <a:lnTo>
                    <a:pt x="109029" y="894359"/>
                  </a:lnTo>
                  <a:lnTo>
                    <a:pt x="109029" y="882053"/>
                  </a:lnTo>
                  <a:close/>
                </a:path>
                <a:path w="109220" h="1007745">
                  <a:moveTo>
                    <a:pt x="109029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29" y="839571"/>
                  </a:lnTo>
                  <a:lnTo>
                    <a:pt x="109029" y="827265"/>
                  </a:lnTo>
                  <a:close/>
                </a:path>
                <a:path w="109220" h="1007745">
                  <a:moveTo>
                    <a:pt x="109029" y="779919"/>
                  </a:moveTo>
                  <a:lnTo>
                    <a:pt x="42926" y="779919"/>
                  </a:lnTo>
                  <a:lnTo>
                    <a:pt x="42926" y="792238"/>
                  </a:lnTo>
                  <a:lnTo>
                    <a:pt x="109029" y="792238"/>
                  </a:lnTo>
                  <a:lnTo>
                    <a:pt x="109029" y="779919"/>
                  </a:lnTo>
                  <a:close/>
                </a:path>
                <a:path w="109220" h="1007745">
                  <a:moveTo>
                    <a:pt x="109029" y="723569"/>
                  </a:moveTo>
                  <a:lnTo>
                    <a:pt x="42926" y="723569"/>
                  </a:lnTo>
                  <a:lnTo>
                    <a:pt x="42926" y="735876"/>
                  </a:lnTo>
                  <a:lnTo>
                    <a:pt x="109029" y="735876"/>
                  </a:lnTo>
                  <a:lnTo>
                    <a:pt x="109029" y="723569"/>
                  </a:lnTo>
                  <a:close/>
                </a:path>
                <a:path w="109220" h="1007745">
                  <a:moveTo>
                    <a:pt x="109029" y="667156"/>
                  </a:moveTo>
                  <a:lnTo>
                    <a:pt x="42926" y="667156"/>
                  </a:lnTo>
                  <a:lnTo>
                    <a:pt x="42926" y="679475"/>
                  </a:lnTo>
                  <a:lnTo>
                    <a:pt x="109029" y="679475"/>
                  </a:lnTo>
                  <a:lnTo>
                    <a:pt x="109029" y="667156"/>
                  </a:lnTo>
                  <a:close/>
                </a:path>
                <a:path w="109220" h="1007745">
                  <a:moveTo>
                    <a:pt x="109029" y="610806"/>
                  </a:moveTo>
                  <a:lnTo>
                    <a:pt x="42926" y="610806"/>
                  </a:lnTo>
                  <a:lnTo>
                    <a:pt x="42926" y="623112"/>
                  </a:lnTo>
                  <a:lnTo>
                    <a:pt x="109029" y="623112"/>
                  </a:lnTo>
                  <a:lnTo>
                    <a:pt x="109029" y="610806"/>
                  </a:lnTo>
                  <a:close/>
                </a:path>
                <a:path w="109220" h="1007745">
                  <a:moveTo>
                    <a:pt x="109029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29" y="572338"/>
                  </a:lnTo>
                  <a:lnTo>
                    <a:pt x="109029" y="560031"/>
                  </a:lnTo>
                  <a:close/>
                </a:path>
                <a:path w="109220" h="1007745">
                  <a:moveTo>
                    <a:pt x="109029" y="497090"/>
                  </a:moveTo>
                  <a:lnTo>
                    <a:pt x="42926" y="497090"/>
                  </a:lnTo>
                  <a:lnTo>
                    <a:pt x="42926" y="509397"/>
                  </a:lnTo>
                  <a:lnTo>
                    <a:pt x="109029" y="509397"/>
                  </a:lnTo>
                  <a:lnTo>
                    <a:pt x="109029" y="497090"/>
                  </a:lnTo>
                  <a:close/>
                </a:path>
                <a:path w="109220" h="1007745">
                  <a:moveTo>
                    <a:pt x="109029" y="440728"/>
                  </a:moveTo>
                  <a:lnTo>
                    <a:pt x="42926" y="440728"/>
                  </a:lnTo>
                  <a:lnTo>
                    <a:pt x="42926" y="452996"/>
                  </a:lnTo>
                  <a:lnTo>
                    <a:pt x="109029" y="452996"/>
                  </a:lnTo>
                  <a:lnTo>
                    <a:pt x="109029" y="440728"/>
                  </a:lnTo>
                  <a:close/>
                </a:path>
                <a:path w="109220" h="1007745">
                  <a:moveTo>
                    <a:pt x="109029" y="384327"/>
                  </a:moveTo>
                  <a:lnTo>
                    <a:pt x="42926" y="384327"/>
                  </a:lnTo>
                  <a:lnTo>
                    <a:pt x="42926" y="396633"/>
                  </a:lnTo>
                  <a:lnTo>
                    <a:pt x="109029" y="396633"/>
                  </a:lnTo>
                  <a:lnTo>
                    <a:pt x="109029" y="384327"/>
                  </a:lnTo>
                  <a:close/>
                </a:path>
                <a:path w="109220" h="1007745">
                  <a:moveTo>
                    <a:pt x="109029" y="327926"/>
                  </a:moveTo>
                  <a:lnTo>
                    <a:pt x="42926" y="327926"/>
                  </a:lnTo>
                  <a:lnTo>
                    <a:pt x="42926" y="340233"/>
                  </a:lnTo>
                  <a:lnTo>
                    <a:pt x="109029" y="340233"/>
                  </a:lnTo>
                  <a:lnTo>
                    <a:pt x="109029" y="327926"/>
                  </a:lnTo>
                  <a:close/>
                </a:path>
                <a:path w="109220" h="1007745">
                  <a:moveTo>
                    <a:pt x="109029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29" y="279539"/>
                  </a:lnTo>
                  <a:lnTo>
                    <a:pt x="109029" y="267233"/>
                  </a:lnTo>
                  <a:close/>
                </a:path>
                <a:path w="109220" h="1007745">
                  <a:moveTo>
                    <a:pt x="109029" y="219887"/>
                  </a:moveTo>
                  <a:lnTo>
                    <a:pt x="42926" y="219887"/>
                  </a:lnTo>
                  <a:lnTo>
                    <a:pt x="42926" y="232206"/>
                  </a:lnTo>
                  <a:lnTo>
                    <a:pt x="109029" y="232206"/>
                  </a:lnTo>
                  <a:lnTo>
                    <a:pt x="109029" y="219887"/>
                  </a:lnTo>
                  <a:close/>
                </a:path>
                <a:path w="109220" h="1007745">
                  <a:moveTo>
                    <a:pt x="109029" y="163487"/>
                  </a:moveTo>
                  <a:lnTo>
                    <a:pt x="42926" y="163487"/>
                  </a:lnTo>
                  <a:lnTo>
                    <a:pt x="42926" y="175793"/>
                  </a:lnTo>
                  <a:lnTo>
                    <a:pt x="109029" y="175793"/>
                  </a:lnTo>
                  <a:lnTo>
                    <a:pt x="109029" y="163487"/>
                  </a:lnTo>
                  <a:close/>
                </a:path>
                <a:path w="109220" h="1007745">
                  <a:moveTo>
                    <a:pt x="109029" y="107124"/>
                  </a:moveTo>
                  <a:lnTo>
                    <a:pt x="42926" y="107124"/>
                  </a:lnTo>
                  <a:lnTo>
                    <a:pt x="42926" y="119443"/>
                  </a:lnTo>
                  <a:lnTo>
                    <a:pt x="109029" y="119443"/>
                  </a:lnTo>
                  <a:lnTo>
                    <a:pt x="109029" y="107124"/>
                  </a:lnTo>
                  <a:close/>
                </a:path>
                <a:path w="109220" h="1007745">
                  <a:moveTo>
                    <a:pt x="109029" y="50723"/>
                  </a:moveTo>
                  <a:lnTo>
                    <a:pt x="42926" y="50723"/>
                  </a:lnTo>
                  <a:lnTo>
                    <a:pt x="42926" y="63030"/>
                  </a:lnTo>
                  <a:lnTo>
                    <a:pt x="109029" y="63030"/>
                  </a:lnTo>
                  <a:lnTo>
                    <a:pt x="109029" y="50723"/>
                  </a:lnTo>
                  <a:close/>
                </a:path>
                <a:path w="109220" h="1007745">
                  <a:moveTo>
                    <a:pt x="109029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29" y="12306"/>
                  </a:lnTo>
                  <a:lnTo>
                    <a:pt x="109029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30120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743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743" y="0"/>
                  </a:lnTo>
                  <a:lnTo>
                    <a:pt x="173857" y="25068"/>
                  </a:lnTo>
                  <a:lnTo>
                    <a:pt x="173857" y="27593"/>
                  </a:lnTo>
                  <a:lnTo>
                    <a:pt x="171879" y="37338"/>
                  </a:lnTo>
                  <a:lnTo>
                    <a:pt x="166491" y="45324"/>
                  </a:lnTo>
                  <a:lnTo>
                    <a:pt x="158507" y="50723"/>
                  </a:lnTo>
                  <a:lnTo>
                    <a:pt x="148743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65341" y="4955697"/>
              <a:ext cx="409575" cy="1381125"/>
            </a:xfrm>
            <a:custGeom>
              <a:avLst/>
              <a:gdLst/>
              <a:ahLst/>
              <a:cxnLst/>
              <a:rect l="l" t="t" r="r" b="b"/>
              <a:pathLst>
                <a:path w="409575" h="1381125">
                  <a:moveTo>
                    <a:pt x="204607" y="1380804"/>
                  </a:moveTo>
                  <a:lnTo>
                    <a:pt x="159685" y="1374751"/>
                  </a:lnTo>
                  <a:lnTo>
                    <a:pt x="119288" y="1357677"/>
                  </a:lnTo>
                  <a:lnTo>
                    <a:pt x="85040" y="1331208"/>
                  </a:lnTo>
                  <a:lnTo>
                    <a:pt x="58566" y="1296968"/>
                  </a:lnTo>
                  <a:lnTo>
                    <a:pt x="41491" y="1256584"/>
                  </a:lnTo>
                  <a:lnTo>
                    <a:pt x="35438" y="1211681"/>
                  </a:lnTo>
                  <a:lnTo>
                    <a:pt x="35438" y="110329"/>
                  </a:lnTo>
                  <a:lnTo>
                    <a:pt x="21151" y="102079"/>
                  </a:lnTo>
                  <a:lnTo>
                    <a:pt x="9941" y="90118"/>
                  </a:lnTo>
                  <a:lnTo>
                    <a:pt x="2620" y="75266"/>
                  </a:lnTo>
                  <a:lnTo>
                    <a:pt x="0" y="58343"/>
                  </a:lnTo>
                  <a:lnTo>
                    <a:pt x="0" y="55818"/>
                  </a:lnTo>
                  <a:lnTo>
                    <a:pt x="4398" y="34105"/>
                  </a:lnTo>
                  <a:lnTo>
                    <a:pt x="16383" y="16361"/>
                  </a:lnTo>
                  <a:lnTo>
                    <a:pt x="34143" y="4391"/>
                  </a:lnTo>
                  <a:lnTo>
                    <a:pt x="55863" y="0"/>
                  </a:lnTo>
                  <a:lnTo>
                    <a:pt x="353305" y="0"/>
                  </a:lnTo>
                  <a:lnTo>
                    <a:pt x="375025" y="4391"/>
                  </a:lnTo>
                  <a:lnTo>
                    <a:pt x="392785" y="16361"/>
                  </a:lnTo>
                  <a:lnTo>
                    <a:pt x="404770" y="34105"/>
                  </a:lnTo>
                  <a:lnTo>
                    <a:pt x="409169" y="55818"/>
                  </a:lnTo>
                  <a:lnTo>
                    <a:pt x="409169" y="58343"/>
                  </a:lnTo>
                  <a:lnTo>
                    <a:pt x="408680" y="61499"/>
                  </a:lnTo>
                  <a:lnTo>
                    <a:pt x="87695" y="61499"/>
                  </a:lnTo>
                  <a:lnTo>
                    <a:pt x="93421" y="67045"/>
                  </a:lnTo>
                  <a:lnTo>
                    <a:pt x="96938" y="74845"/>
                  </a:lnTo>
                  <a:lnTo>
                    <a:pt x="96938" y="1211681"/>
                  </a:lnTo>
                  <a:lnTo>
                    <a:pt x="105411" y="1253510"/>
                  </a:lnTo>
                  <a:lnTo>
                    <a:pt x="128504" y="1287726"/>
                  </a:lnTo>
                  <a:lnTo>
                    <a:pt x="162732" y="1310826"/>
                  </a:lnTo>
                  <a:lnTo>
                    <a:pt x="204607" y="1319305"/>
                  </a:lnTo>
                  <a:lnTo>
                    <a:pt x="333336" y="1319305"/>
                  </a:lnTo>
                  <a:lnTo>
                    <a:pt x="324134" y="1331208"/>
                  </a:lnTo>
                  <a:lnTo>
                    <a:pt x="289894" y="1357677"/>
                  </a:lnTo>
                  <a:lnTo>
                    <a:pt x="249510" y="1374751"/>
                  </a:lnTo>
                  <a:lnTo>
                    <a:pt x="204607" y="1380804"/>
                  </a:lnTo>
                  <a:close/>
                </a:path>
                <a:path w="409575" h="1381125">
                  <a:moveTo>
                    <a:pt x="333336" y="1319305"/>
                  </a:moveTo>
                  <a:lnTo>
                    <a:pt x="204607" y="1319305"/>
                  </a:lnTo>
                  <a:lnTo>
                    <a:pt x="246455" y="1310826"/>
                  </a:lnTo>
                  <a:lnTo>
                    <a:pt x="280669" y="1287726"/>
                  </a:lnTo>
                  <a:lnTo>
                    <a:pt x="303758" y="1253510"/>
                  </a:lnTo>
                  <a:lnTo>
                    <a:pt x="312230" y="1211681"/>
                  </a:lnTo>
                  <a:lnTo>
                    <a:pt x="312230" y="74845"/>
                  </a:lnTo>
                  <a:lnTo>
                    <a:pt x="315747" y="67045"/>
                  </a:lnTo>
                  <a:lnTo>
                    <a:pt x="321428" y="61499"/>
                  </a:lnTo>
                  <a:lnTo>
                    <a:pt x="87695" y="61499"/>
                  </a:lnTo>
                  <a:lnTo>
                    <a:pt x="408680" y="61499"/>
                  </a:lnTo>
                  <a:lnTo>
                    <a:pt x="406548" y="75266"/>
                  </a:lnTo>
                  <a:lnTo>
                    <a:pt x="399227" y="90118"/>
                  </a:lnTo>
                  <a:lnTo>
                    <a:pt x="388017" y="102079"/>
                  </a:lnTo>
                  <a:lnTo>
                    <a:pt x="373730" y="110329"/>
                  </a:lnTo>
                  <a:lnTo>
                    <a:pt x="373730" y="1211681"/>
                  </a:lnTo>
                  <a:lnTo>
                    <a:pt x="367677" y="1256584"/>
                  </a:lnTo>
                  <a:lnTo>
                    <a:pt x="350603" y="1296968"/>
                  </a:lnTo>
                  <a:lnTo>
                    <a:pt x="333336" y="1319305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31530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418" y="1268446"/>
                  </a:moveTo>
                  <a:lnTo>
                    <a:pt x="94780" y="1261361"/>
                  </a:lnTo>
                  <a:lnTo>
                    <a:pt x="56797" y="1241657"/>
                  </a:lnTo>
                  <a:lnTo>
                    <a:pt x="26791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3" y="1173688"/>
                  </a:lnTo>
                  <a:lnTo>
                    <a:pt x="249990" y="1211658"/>
                  </a:lnTo>
                  <a:lnTo>
                    <a:pt x="219985" y="1241657"/>
                  </a:lnTo>
                  <a:lnTo>
                    <a:pt x="182017" y="1261361"/>
                  </a:lnTo>
                  <a:lnTo>
                    <a:pt x="138418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48979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69" y="1250997"/>
                  </a:moveTo>
                  <a:lnTo>
                    <a:pt x="73916" y="1241480"/>
                  </a:lnTo>
                  <a:lnTo>
                    <a:pt x="35461" y="1215541"/>
                  </a:lnTo>
                  <a:lnTo>
                    <a:pt x="9517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7" y="1177099"/>
                  </a:lnTo>
                  <a:lnTo>
                    <a:pt x="206438" y="1215541"/>
                  </a:lnTo>
                  <a:lnTo>
                    <a:pt x="167996" y="1241480"/>
                  </a:lnTo>
                  <a:lnTo>
                    <a:pt x="120969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69949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24" y="0"/>
                  </a:lnTo>
                  <a:lnTo>
                    <a:pt x="120924" y="1130072"/>
                  </a:lnTo>
                  <a:lnTo>
                    <a:pt x="111407" y="1177099"/>
                  </a:lnTo>
                  <a:lnTo>
                    <a:pt x="85469" y="1215541"/>
                  </a:lnTo>
                  <a:lnTo>
                    <a:pt x="47026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96091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55" y="52707"/>
                  </a:moveTo>
                  <a:lnTo>
                    <a:pt x="25113" y="52707"/>
                  </a:lnTo>
                  <a:lnTo>
                    <a:pt x="15369" y="50723"/>
                  </a:lnTo>
                  <a:lnTo>
                    <a:pt x="7383" y="45324"/>
                  </a:lnTo>
                  <a:lnTo>
                    <a:pt x="1983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83" y="15331"/>
                  </a:lnTo>
                  <a:lnTo>
                    <a:pt x="7383" y="7360"/>
                  </a:lnTo>
                  <a:lnTo>
                    <a:pt x="15369" y="1976"/>
                  </a:lnTo>
                  <a:lnTo>
                    <a:pt x="25113" y="0"/>
                  </a:lnTo>
                  <a:lnTo>
                    <a:pt x="322555" y="0"/>
                  </a:lnTo>
                  <a:lnTo>
                    <a:pt x="332319" y="1976"/>
                  </a:lnTo>
                  <a:lnTo>
                    <a:pt x="340303" y="7360"/>
                  </a:lnTo>
                  <a:lnTo>
                    <a:pt x="345692" y="15331"/>
                  </a:lnTo>
                  <a:lnTo>
                    <a:pt x="347669" y="25068"/>
                  </a:lnTo>
                  <a:lnTo>
                    <a:pt x="347669" y="27593"/>
                  </a:lnTo>
                  <a:lnTo>
                    <a:pt x="345692" y="37338"/>
                  </a:lnTo>
                  <a:lnTo>
                    <a:pt x="340303" y="45324"/>
                  </a:lnTo>
                  <a:lnTo>
                    <a:pt x="332319" y="50723"/>
                  </a:lnTo>
                  <a:lnTo>
                    <a:pt x="322555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48979" y="5396427"/>
              <a:ext cx="241935" cy="892175"/>
            </a:xfrm>
            <a:custGeom>
              <a:avLst/>
              <a:gdLst/>
              <a:ahLst/>
              <a:cxnLst/>
              <a:rect l="l" t="t" r="r" b="b"/>
              <a:pathLst>
                <a:path w="241934" h="892175">
                  <a:moveTo>
                    <a:pt x="120969" y="891875"/>
                  </a:moveTo>
                  <a:lnTo>
                    <a:pt x="73916" y="882358"/>
                  </a:lnTo>
                  <a:lnTo>
                    <a:pt x="35461" y="856419"/>
                  </a:lnTo>
                  <a:lnTo>
                    <a:pt x="9517" y="817977"/>
                  </a:lnTo>
                  <a:lnTo>
                    <a:pt x="0" y="770950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770950"/>
                  </a:lnTo>
                  <a:lnTo>
                    <a:pt x="232377" y="817977"/>
                  </a:lnTo>
                  <a:lnTo>
                    <a:pt x="206438" y="856419"/>
                  </a:lnTo>
                  <a:lnTo>
                    <a:pt x="167996" y="882358"/>
                  </a:lnTo>
                  <a:lnTo>
                    <a:pt x="120969" y="891875"/>
                  </a:lnTo>
                  <a:close/>
                </a:path>
              </a:pathLst>
            </a:custGeom>
            <a:solidFill>
              <a:srgbClr val="EF3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569949" y="5396427"/>
              <a:ext cx="121285" cy="892175"/>
            </a:xfrm>
            <a:custGeom>
              <a:avLst/>
              <a:gdLst/>
              <a:ahLst/>
              <a:cxnLst/>
              <a:rect l="l" t="t" r="r" b="b"/>
              <a:pathLst>
                <a:path w="121284" h="892175">
                  <a:moveTo>
                    <a:pt x="0" y="891875"/>
                  </a:moveTo>
                  <a:lnTo>
                    <a:pt x="0" y="0"/>
                  </a:lnTo>
                  <a:lnTo>
                    <a:pt x="120924" y="0"/>
                  </a:lnTo>
                  <a:lnTo>
                    <a:pt x="120924" y="770950"/>
                  </a:lnTo>
                  <a:lnTo>
                    <a:pt x="111407" y="817977"/>
                  </a:lnTo>
                  <a:lnTo>
                    <a:pt x="85469" y="856419"/>
                  </a:lnTo>
                  <a:lnTo>
                    <a:pt x="47026" y="882358"/>
                  </a:lnTo>
                  <a:lnTo>
                    <a:pt x="0" y="891875"/>
                  </a:lnTo>
                  <a:close/>
                </a:path>
              </a:pathLst>
            </a:custGeom>
            <a:solidFill>
              <a:srgbClr val="ED2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69945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16" y="994816"/>
                  </a:moveTo>
                  <a:lnTo>
                    <a:pt x="42875" y="994816"/>
                  </a:lnTo>
                  <a:lnTo>
                    <a:pt x="42875" y="1007122"/>
                  </a:lnTo>
                  <a:lnTo>
                    <a:pt x="109016" y="1007122"/>
                  </a:lnTo>
                  <a:lnTo>
                    <a:pt x="109016" y="994816"/>
                  </a:lnTo>
                  <a:close/>
                </a:path>
                <a:path w="109220" h="1007745">
                  <a:moveTo>
                    <a:pt x="109016" y="938453"/>
                  </a:moveTo>
                  <a:lnTo>
                    <a:pt x="42875" y="938453"/>
                  </a:lnTo>
                  <a:lnTo>
                    <a:pt x="42875" y="950722"/>
                  </a:lnTo>
                  <a:lnTo>
                    <a:pt x="109016" y="950722"/>
                  </a:lnTo>
                  <a:lnTo>
                    <a:pt x="109016" y="938453"/>
                  </a:lnTo>
                  <a:close/>
                </a:path>
                <a:path w="109220" h="1007745">
                  <a:moveTo>
                    <a:pt x="109016" y="882053"/>
                  </a:moveTo>
                  <a:lnTo>
                    <a:pt x="42875" y="882053"/>
                  </a:lnTo>
                  <a:lnTo>
                    <a:pt x="42875" y="894359"/>
                  </a:lnTo>
                  <a:lnTo>
                    <a:pt x="109016" y="894359"/>
                  </a:lnTo>
                  <a:lnTo>
                    <a:pt x="109016" y="882053"/>
                  </a:lnTo>
                  <a:close/>
                </a:path>
                <a:path w="109220" h="1007745">
                  <a:moveTo>
                    <a:pt x="109016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16" y="839571"/>
                  </a:lnTo>
                  <a:lnTo>
                    <a:pt x="109016" y="827265"/>
                  </a:lnTo>
                  <a:close/>
                </a:path>
                <a:path w="109220" h="1007745">
                  <a:moveTo>
                    <a:pt x="109016" y="779919"/>
                  </a:moveTo>
                  <a:lnTo>
                    <a:pt x="42875" y="779919"/>
                  </a:lnTo>
                  <a:lnTo>
                    <a:pt x="42875" y="792238"/>
                  </a:lnTo>
                  <a:lnTo>
                    <a:pt x="109016" y="792238"/>
                  </a:lnTo>
                  <a:lnTo>
                    <a:pt x="109016" y="779919"/>
                  </a:lnTo>
                  <a:close/>
                </a:path>
                <a:path w="109220" h="1007745">
                  <a:moveTo>
                    <a:pt x="109016" y="723569"/>
                  </a:moveTo>
                  <a:lnTo>
                    <a:pt x="42875" y="723569"/>
                  </a:lnTo>
                  <a:lnTo>
                    <a:pt x="42875" y="735876"/>
                  </a:lnTo>
                  <a:lnTo>
                    <a:pt x="109016" y="735876"/>
                  </a:lnTo>
                  <a:lnTo>
                    <a:pt x="109016" y="723569"/>
                  </a:lnTo>
                  <a:close/>
                </a:path>
                <a:path w="109220" h="1007745">
                  <a:moveTo>
                    <a:pt x="109016" y="667156"/>
                  </a:moveTo>
                  <a:lnTo>
                    <a:pt x="42875" y="667156"/>
                  </a:lnTo>
                  <a:lnTo>
                    <a:pt x="42875" y="679475"/>
                  </a:lnTo>
                  <a:lnTo>
                    <a:pt x="109016" y="679475"/>
                  </a:lnTo>
                  <a:lnTo>
                    <a:pt x="109016" y="667156"/>
                  </a:lnTo>
                  <a:close/>
                </a:path>
                <a:path w="109220" h="1007745">
                  <a:moveTo>
                    <a:pt x="109016" y="610806"/>
                  </a:moveTo>
                  <a:lnTo>
                    <a:pt x="42875" y="610806"/>
                  </a:lnTo>
                  <a:lnTo>
                    <a:pt x="42875" y="623112"/>
                  </a:lnTo>
                  <a:lnTo>
                    <a:pt x="109016" y="623112"/>
                  </a:lnTo>
                  <a:lnTo>
                    <a:pt x="109016" y="610806"/>
                  </a:lnTo>
                  <a:close/>
                </a:path>
                <a:path w="109220" h="1007745">
                  <a:moveTo>
                    <a:pt x="109016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16" y="572338"/>
                  </a:lnTo>
                  <a:lnTo>
                    <a:pt x="109016" y="560031"/>
                  </a:lnTo>
                  <a:close/>
                </a:path>
                <a:path w="109220" h="1007745">
                  <a:moveTo>
                    <a:pt x="109016" y="497090"/>
                  </a:moveTo>
                  <a:lnTo>
                    <a:pt x="42875" y="497090"/>
                  </a:lnTo>
                  <a:lnTo>
                    <a:pt x="42875" y="509397"/>
                  </a:lnTo>
                  <a:lnTo>
                    <a:pt x="109016" y="509397"/>
                  </a:lnTo>
                  <a:lnTo>
                    <a:pt x="109016" y="497090"/>
                  </a:lnTo>
                  <a:close/>
                </a:path>
                <a:path w="109220" h="1007745">
                  <a:moveTo>
                    <a:pt x="109016" y="440728"/>
                  </a:moveTo>
                  <a:lnTo>
                    <a:pt x="42875" y="440728"/>
                  </a:lnTo>
                  <a:lnTo>
                    <a:pt x="42875" y="452996"/>
                  </a:lnTo>
                  <a:lnTo>
                    <a:pt x="109016" y="452996"/>
                  </a:lnTo>
                  <a:lnTo>
                    <a:pt x="109016" y="440728"/>
                  </a:lnTo>
                  <a:close/>
                </a:path>
                <a:path w="109220" h="1007745">
                  <a:moveTo>
                    <a:pt x="109016" y="384327"/>
                  </a:moveTo>
                  <a:lnTo>
                    <a:pt x="42875" y="384327"/>
                  </a:lnTo>
                  <a:lnTo>
                    <a:pt x="42875" y="396633"/>
                  </a:lnTo>
                  <a:lnTo>
                    <a:pt x="109016" y="396633"/>
                  </a:lnTo>
                  <a:lnTo>
                    <a:pt x="109016" y="384327"/>
                  </a:lnTo>
                  <a:close/>
                </a:path>
                <a:path w="109220" h="1007745">
                  <a:moveTo>
                    <a:pt x="109016" y="327926"/>
                  </a:moveTo>
                  <a:lnTo>
                    <a:pt x="42875" y="327926"/>
                  </a:lnTo>
                  <a:lnTo>
                    <a:pt x="42875" y="340233"/>
                  </a:lnTo>
                  <a:lnTo>
                    <a:pt x="109016" y="340233"/>
                  </a:lnTo>
                  <a:lnTo>
                    <a:pt x="109016" y="327926"/>
                  </a:lnTo>
                  <a:close/>
                </a:path>
                <a:path w="109220" h="1007745">
                  <a:moveTo>
                    <a:pt x="109016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16" y="279539"/>
                  </a:lnTo>
                  <a:lnTo>
                    <a:pt x="109016" y="267233"/>
                  </a:lnTo>
                  <a:close/>
                </a:path>
                <a:path w="109220" h="1007745">
                  <a:moveTo>
                    <a:pt x="109016" y="219887"/>
                  </a:moveTo>
                  <a:lnTo>
                    <a:pt x="42875" y="219887"/>
                  </a:lnTo>
                  <a:lnTo>
                    <a:pt x="42875" y="232206"/>
                  </a:lnTo>
                  <a:lnTo>
                    <a:pt x="109016" y="232206"/>
                  </a:lnTo>
                  <a:lnTo>
                    <a:pt x="109016" y="219887"/>
                  </a:lnTo>
                  <a:close/>
                </a:path>
                <a:path w="109220" h="1007745">
                  <a:moveTo>
                    <a:pt x="109016" y="163487"/>
                  </a:moveTo>
                  <a:lnTo>
                    <a:pt x="42875" y="163487"/>
                  </a:lnTo>
                  <a:lnTo>
                    <a:pt x="42875" y="175793"/>
                  </a:lnTo>
                  <a:lnTo>
                    <a:pt x="109016" y="175793"/>
                  </a:lnTo>
                  <a:lnTo>
                    <a:pt x="109016" y="163487"/>
                  </a:lnTo>
                  <a:close/>
                </a:path>
                <a:path w="109220" h="1007745">
                  <a:moveTo>
                    <a:pt x="109016" y="107124"/>
                  </a:moveTo>
                  <a:lnTo>
                    <a:pt x="42875" y="107124"/>
                  </a:lnTo>
                  <a:lnTo>
                    <a:pt x="42875" y="119443"/>
                  </a:lnTo>
                  <a:lnTo>
                    <a:pt x="109016" y="119443"/>
                  </a:lnTo>
                  <a:lnTo>
                    <a:pt x="109016" y="107124"/>
                  </a:lnTo>
                  <a:close/>
                </a:path>
                <a:path w="109220" h="1007745">
                  <a:moveTo>
                    <a:pt x="109016" y="50723"/>
                  </a:moveTo>
                  <a:lnTo>
                    <a:pt x="42875" y="50723"/>
                  </a:lnTo>
                  <a:lnTo>
                    <a:pt x="42875" y="63030"/>
                  </a:lnTo>
                  <a:lnTo>
                    <a:pt x="109016" y="63030"/>
                  </a:lnTo>
                  <a:lnTo>
                    <a:pt x="109016" y="50723"/>
                  </a:lnTo>
                  <a:close/>
                </a:path>
                <a:path w="109220" h="1007745">
                  <a:moveTo>
                    <a:pt x="109016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16" y="12306"/>
                  </a:lnTo>
                  <a:lnTo>
                    <a:pt x="109016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69949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698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698" y="0"/>
                  </a:lnTo>
                  <a:lnTo>
                    <a:pt x="173812" y="25068"/>
                  </a:lnTo>
                  <a:lnTo>
                    <a:pt x="173812" y="27593"/>
                  </a:lnTo>
                  <a:lnTo>
                    <a:pt x="171834" y="37338"/>
                  </a:lnTo>
                  <a:lnTo>
                    <a:pt x="166446" y="45324"/>
                  </a:lnTo>
                  <a:lnTo>
                    <a:pt x="158462" y="50723"/>
                  </a:lnTo>
                  <a:lnTo>
                    <a:pt x="148698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31530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418" y="1268446"/>
                  </a:moveTo>
                  <a:lnTo>
                    <a:pt x="94780" y="1261361"/>
                  </a:lnTo>
                  <a:lnTo>
                    <a:pt x="56797" y="1241657"/>
                  </a:lnTo>
                  <a:lnTo>
                    <a:pt x="26791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3" y="1173688"/>
                  </a:lnTo>
                  <a:lnTo>
                    <a:pt x="249990" y="1211658"/>
                  </a:lnTo>
                  <a:lnTo>
                    <a:pt x="219985" y="1241657"/>
                  </a:lnTo>
                  <a:lnTo>
                    <a:pt x="182017" y="1261361"/>
                  </a:lnTo>
                  <a:lnTo>
                    <a:pt x="138418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48979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69" y="1250997"/>
                  </a:moveTo>
                  <a:lnTo>
                    <a:pt x="73916" y="1241480"/>
                  </a:lnTo>
                  <a:lnTo>
                    <a:pt x="35461" y="1215541"/>
                  </a:lnTo>
                  <a:lnTo>
                    <a:pt x="9517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7" y="1177099"/>
                  </a:lnTo>
                  <a:lnTo>
                    <a:pt x="206438" y="1215541"/>
                  </a:lnTo>
                  <a:lnTo>
                    <a:pt x="167996" y="1241480"/>
                  </a:lnTo>
                  <a:lnTo>
                    <a:pt x="120969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69949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24" y="0"/>
                  </a:lnTo>
                  <a:lnTo>
                    <a:pt x="120924" y="1130072"/>
                  </a:lnTo>
                  <a:lnTo>
                    <a:pt x="111407" y="1177099"/>
                  </a:lnTo>
                  <a:lnTo>
                    <a:pt x="85469" y="1215541"/>
                  </a:lnTo>
                  <a:lnTo>
                    <a:pt x="47026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96091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55" y="52707"/>
                  </a:moveTo>
                  <a:lnTo>
                    <a:pt x="25113" y="52707"/>
                  </a:lnTo>
                  <a:lnTo>
                    <a:pt x="15369" y="50723"/>
                  </a:lnTo>
                  <a:lnTo>
                    <a:pt x="7383" y="45324"/>
                  </a:lnTo>
                  <a:lnTo>
                    <a:pt x="1983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83" y="15331"/>
                  </a:lnTo>
                  <a:lnTo>
                    <a:pt x="7383" y="7360"/>
                  </a:lnTo>
                  <a:lnTo>
                    <a:pt x="15369" y="1976"/>
                  </a:lnTo>
                  <a:lnTo>
                    <a:pt x="25113" y="0"/>
                  </a:lnTo>
                  <a:lnTo>
                    <a:pt x="322555" y="0"/>
                  </a:lnTo>
                  <a:lnTo>
                    <a:pt x="332319" y="1976"/>
                  </a:lnTo>
                  <a:lnTo>
                    <a:pt x="340303" y="7360"/>
                  </a:lnTo>
                  <a:lnTo>
                    <a:pt x="345692" y="15331"/>
                  </a:lnTo>
                  <a:lnTo>
                    <a:pt x="347669" y="25068"/>
                  </a:lnTo>
                  <a:lnTo>
                    <a:pt x="347669" y="27593"/>
                  </a:lnTo>
                  <a:lnTo>
                    <a:pt x="345692" y="37338"/>
                  </a:lnTo>
                  <a:lnTo>
                    <a:pt x="340303" y="45324"/>
                  </a:lnTo>
                  <a:lnTo>
                    <a:pt x="332319" y="50723"/>
                  </a:lnTo>
                  <a:lnTo>
                    <a:pt x="322555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48979" y="5607527"/>
              <a:ext cx="241935" cy="681355"/>
            </a:xfrm>
            <a:custGeom>
              <a:avLst/>
              <a:gdLst/>
              <a:ahLst/>
              <a:cxnLst/>
              <a:rect l="l" t="t" r="r" b="b"/>
              <a:pathLst>
                <a:path w="241934" h="681354">
                  <a:moveTo>
                    <a:pt x="120969" y="680775"/>
                  </a:moveTo>
                  <a:lnTo>
                    <a:pt x="73916" y="671259"/>
                  </a:lnTo>
                  <a:lnTo>
                    <a:pt x="35461" y="645320"/>
                  </a:lnTo>
                  <a:lnTo>
                    <a:pt x="9517" y="606878"/>
                  </a:lnTo>
                  <a:lnTo>
                    <a:pt x="0" y="559851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559851"/>
                  </a:lnTo>
                  <a:lnTo>
                    <a:pt x="232377" y="606878"/>
                  </a:lnTo>
                  <a:lnTo>
                    <a:pt x="206438" y="645320"/>
                  </a:lnTo>
                  <a:lnTo>
                    <a:pt x="167996" y="671259"/>
                  </a:lnTo>
                  <a:lnTo>
                    <a:pt x="120969" y="680775"/>
                  </a:lnTo>
                  <a:close/>
                </a:path>
              </a:pathLst>
            </a:custGeom>
            <a:solidFill>
              <a:srgbClr val="66C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69949" y="5607526"/>
              <a:ext cx="121285" cy="681355"/>
            </a:xfrm>
            <a:custGeom>
              <a:avLst/>
              <a:gdLst/>
              <a:ahLst/>
              <a:cxnLst/>
              <a:rect l="l" t="t" r="r" b="b"/>
              <a:pathLst>
                <a:path w="121284" h="681354">
                  <a:moveTo>
                    <a:pt x="0" y="680775"/>
                  </a:moveTo>
                  <a:lnTo>
                    <a:pt x="0" y="0"/>
                  </a:lnTo>
                  <a:lnTo>
                    <a:pt x="120924" y="0"/>
                  </a:lnTo>
                  <a:lnTo>
                    <a:pt x="120924" y="559851"/>
                  </a:lnTo>
                  <a:lnTo>
                    <a:pt x="111407" y="606878"/>
                  </a:lnTo>
                  <a:lnTo>
                    <a:pt x="85469" y="645320"/>
                  </a:lnTo>
                  <a:lnTo>
                    <a:pt x="47026" y="671259"/>
                  </a:lnTo>
                  <a:lnTo>
                    <a:pt x="0" y="680775"/>
                  </a:lnTo>
                  <a:close/>
                </a:path>
              </a:pathLst>
            </a:custGeom>
            <a:solidFill>
              <a:srgbClr val="528B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69945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16" y="994816"/>
                  </a:moveTo>
                  <a:lnTo>
                    <a:pt x="42875" y="994816"/>
                  </a:lnTo>
                  <a:lnTo>
                    <a:pt x="42875" y="1007122"/>
                  </a:lnTo>
                  <a:lnTo>
                    <a:pt x="109016" y="1007122"/>
                  </a:lnTo>
                  <a:lnTo>
                    <a:pt x="109016" y="994816"/>
                  </a:lnTo>
                  <a:close/>
                </a:path>
                <a:path w="109220" h="1007745">
                  <a:moveTo>
                    <a:pt x="109016" y="938453"/>
                  </a:moveTo>
                  <a:lnTo>
                    <a:pt x="42875" y="938453"/>
                  </a:lnTo>
                  <a:lnTo>
                    <a:pt x="42875" y="950722"/>
                  </a:lnTo>
                  <a:lnTo>
                    <a:pt x="109016" y="950722"/>
                  </a:lnTo>
                  <a:lnTo>
                    <a:pt x="109016" y="938453"/>
                  </a:lnTo>
                  <a:close/>
                </a:path>
                <a:path w="109220" h="1007745">
                  <a:moveTo>
                    <a:pt x="109016" y="882053"/>
                  </a:moveTo>
                  <a:lnTo>
                    <a:pt x="42875" y="882053"/>
                  </a:lnTo>
                  <a:lnTo>
                    <a:pt x="42875" y="894359"/>
                  </a:lnTo>
                  <a:lnTo>
                    <a:pt x="109016" y="894359"/>
                  </a:lnTo>
                  <a:lnTo>
                    <a:pt x="109016" y="882053"/>
                  </a:lnTo>
                  <a:close/>
                </a:path>
                <a:path w="109220" h="1007745">
                  <a:moveTo>
                    <a:pt x="109016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16" y="839571"/>
                  </a:lnTo>
                  <a:lnTo>
                    <a:pt x="109016" y="827265"/>
                  </a:lnTo>
                  <a:close/>
                </a:path>
                <a:path w="109220" h="1007745">
                  <a:moveTo>
                    <a:pt x="109016" y="779919"/>
                  </a:moveTo>
                  <a:lnTo>
                    <a:pt x="42875" y="779919"/>
                  </a:lnTo>
                  <a:lnTo>
                    <a:pt x="42875" y="792238"/>
                  </a:lnTo>
                  <a:lnTo>
                    <a:pt x="109016" y="792238"/>
                  </a:lnTo>
                  <a:lnTo>
                    <a:pt x="109016" y="779919"/>
                  </a:lnTo>
                  <a:close/>
                </a:path>
                <a:path w="109220" h="1007745">
                  <a:moveTo>
                    <a:pt x="109016" y="723569"/>
                  </a:moveTo>
                  <a:lnTo>
                    <a:pt x="42875" y="723569"/>
                  </a:lnTo>
                  <a:lnTo>
                    <a:pt x="42875" y="735876"/>
                  </a:lnTo>
                  <a:lnTo>
                    <a:pt x="109016" y="735876"/>
                  </a:lnTo>
                  <a:lnTo>
                    <a:pt x="109016" y="723569"/>
                  </a:lnTo>
                  <a:close/>
                </a:path>
                <a:path w="109220" h="1007745">
                  <a:moveTo>
                    <a:pt x="109016" y="667156"/>
                  </a:moveTo>
                  <a:lnTo>
                    <a:pt x="42875" y="667156"/>
                  </a:lnTo>
                  <a:lnTo>
                    <a:pt x="42875" y="679475"/>
                  </a:lnTo>
                  <a:lnTo>
                    <a:pt x="109016" y="679475"/>
                  </a:lnTo>
                  <a:lnTo>
                    <a:pt x="109016" y="667156"/>
                  </a:lnTo>
                  <a:close/>
                </a:path>
                <a:path w="109220" h="1007745">
                  <a:moveTo>
                    <a:pt x="109016" y="610806"/>
                  </a:moveTo>
                  <a:lnTo>
                    <a:pt x="42875" y="610806"/>
                  </a:lnTo>
                  <a:lnTo>
                    <a:pt x="42875" y="623112"/>
                  </a:lnTo>
                  <a:lnTo>
                    <a:pt x="109016" y="623112"/>
                  </a:lnTo>
                  <a:lnTo>
                    <a:pt x="109016" y="610806"/>
                  </a:lnTo>
                  <a:close/>
                </a:path>
                <a:path w="109220" h="1007745">
                  <a:moveTo>
                    <a:pt x="109016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16" y="572338"/>
                  </a:lnTo>
                  <a:lnTo>
                    <a:pt x="109016" y="560031"/>
                  </a:lnTo>
                  <a:close/>
                </a:path>
                <a:path w="109220" h="1007745">
                  <a:moveTo>
                    <a:pt x="109016" y="497090"/>
                  </a:moveTo>
                  <a:lnTo>
                    <a:pt x="42875" y="497090"/>
                  </a:lnTo>
                  <a:lnTo>
                    <a:pt x="42875" y="509397"/>
                  </a:lnTo>
                  <a:lnTo>
                    <a:pt x="109016" y="509397"/>
                  </a:lnTo>
                  <a:lnTo>
                    <a:pt x="109016" y="497090"/>
                  </a:lnTo>
                  <a:close/>
                </a:path>
                <a:path w="109220" h="1007745">
                  <a:moveTo>
                    <a:pt x="109016" y="440728"/>
                  </a:moveTo>
                  <a:lnTo>
                    <a:pt x="42875" y="440728"/>
                  </a:lnTo>
                  <a:lnTo>
                    <a:pt x="42875" y="452996"/>
                  </a:lnTo>
                  <a:lnTo>
                    <a:pt x="109016" y="452996"/>
                  </a:lnTo>
                  <a:lnTo>
                    <a:pt x="109016" y="440728"/>
                  </a:lnTo>
                  <a:close/>
                </a:path>
                <a:path w="109220" h="1007745">
                  <a:moveTo>
                    <a:pt x="109016" y="384327"/>
                  </a:moveTo>
                  <a:lnTo>
                    <a:pt x="42875" y="384327"/>
                  </a:lnTo>
                  <a:lnTo>
                    <a:pt x="42875" y="396633"/>
                  </a:lnTo>
                  <a:lnTo>
                    <a:pt x="109016" y="396633"/>
                  </a:lnTo>
                  <a:lnTo>
                    <a:pt x="109016" y="384327"/>
                  </a:lnTo>
                  <a:close/>
                </a:path>
                <a:path w="109220" h="1007745">
                  <a:moveTo>
                    <a:pt x="109016" y="327926"/>
                  </a:moveTo>
                  <a:lnTo>
                    <a:pt x="42875" y="327926"/>
                  </a:lnTo>
                  <a:lnTo>
                    <a:pt x="42875" y="340233"/>
                  </a:lnTo>
                  <a:lnTo>
                    <a:pt x="109016" y="340233"/>
                  </a:lnTo>
                  <a:lnTo>
                    <a:pt x="109016" y="327926"/>
                  </a:lnTo>
                  <a:close/>
                </a:path>
                <a:path w="109220" h="1007745">
                  <a:moveTo>
                    <a:pt x="109016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16" y="279539"/>
                  </a:lnTo>
                  <a:lnTo>
                    <a:pt x="109016" y="267233"/>
                  </a:lnTo>
                  <a:close/>
                </a:path>
                <a:path w="109220" h="1007745">
                  <a:moveTo>
                    <a:pt x="109016" y="219887"/>
                  </a:moveTo>
                  <a:lnTo>
                    <a:pt x="42875" y="219887"/>
                  </a:lnTo>
                  <a:lnTo>
                    <a:pt x="42875" y="232206"/>
                  </a:lnTo>
                  <a:lnTo>
                    <a:pt x="109016" y="232206"/>
                  </a:lnTo>
                  <a:lnTo>
                    <a:pt x="109016" y="219887"/>
                  </a:lnTo>
                  <a:close/>
                </a:path>
                <a:path w="109220" h="1007745">
                  <a:moveTo>
                    <a:pt x="109016" y="163487"/>
                  </a:moveTo>
                  <a:lnTo>
                    <a:pt x="42875" y="163487"/>
                  </a:lnTo>
                  <a:lnTo>
                    <a:pt x="42875" y="175793"/>
                  </a:lnTo>
                  <a:lnTo>
                    <a:pt x="109016" y="175793"/>
                  </a:lnTo>
                  <a:lnTo>
                    <a:pt x="109016" y="163487"/>
                  </a:lnTo>
                  <a:close/>
                </a:path>
                <a:path w="109220" h="1007745">
                  <a:moveTo>
                    <a:pt x="109016" y="107124"/>
                  </a:moveTo>
                  <a:lnTo>
                    <a:pt x="42875" y="107124"/>
                  </a:lnTo>
                  <a:lnTo>
                    <a:pt x="42875" y="119443"/>
                  </a:lnTo>
                  <a:lnTo>
                    <a:pt x="109016" y="119443"/>
                  </a:lnTo>
                  <a:lnTo>
                    <a:pt x="109016" y="107124"/>
                  </a:lnTo>
                  <a:close/>
                </a:path>
                <a:path w="109220" h="1007745">
                  <a:moveTo>
                    <a:pt x="109016" y="50723"/>
                  </a:moveTo>
                  <a:lnTo>
                    <a:pt x="42875" y="50723"/>
                  </a:lnTo>
                  <a:lnTo>
                    <a:pt x="42875" y="63030"/>
                  </a:lnTo>
                  <a:lnTo>
                    <a:pt x="109016" y="63030"/>
                  </a:lnTo>
                  <a:lnTo>
                    <a:pt x="109016" y="50723"/>
                  </a:lnTo>
                  <a:close/>
                </a:path>
                <a:path w="109220" h="1007745">
                  <a:moveTo>
                    <a:pt x="109016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16" y="12306"/>
                  </a:lnTo>
                  <a:lnTo>
                    <a:pt x="109016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69949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698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698" y="0"/>
                  </a:lnTo>
                  <a:lnTo>
                    <a:pt x="173812" y="25068"/>
                  </a:lnTo>
                  <a:lnTo>
                    <a:pt x="173812" y="27593"/>
                  </a:lnTo>
                  <a:lnTo>
                    <a:pt x="171834" y="37338"/>
                  </a:lnTo>
                  <a:lnTo>
                    <a:pt x="166446" y="45324"/>
                  </a:lnTo>
                  <a:lnTo>
                    <a:pt x="158462" y="50723"/>
                  </a:lnTo>
                  <a:lnTo>
                    <a:pt x="148698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812700" y="4955697"/>
              <a:ext cx="409575" cy="1381125"/>
            </a:xfrm>
            <a:custGeom>
              <a:avLst/>
              <a:gdLst/>
              <a:ahLst/>
              <a:cxnLst/>
              <a:rect l="l" t="t" r="r" b="b"/>
              <a:pathLst>
                <a:path w="409575" h="1381125">
                  <a:moveTo>
                    <a:pt x="204562" y="1380804"/>
                  </a:moveTo>
                  <a:lnTo>
                    <a:pt x="159655" y="1374751"/>
                  </a:lnTo>
                  <a:lnTo>
                    <a:pt x="119263" y="1357677"/>
                  </a:lnTo>
                  <a:lnTo>
                    <a:pt x="85012" y="1331208"/>
                  </a:lnTo>
                  <a:lnTo>
                    <a:pt x="58531" y="1296968"/>
                  </a:lnTo>
                  <a:lnTo>
                    <a:pt x="41449" y="1256584"/>
                  </a:lnTo>
                  <a:lnTo>
                    <a:pt x="35393" y="1211681"/>
                  </a:lnTo>
                  <a:lnTo>
                    <a:pt x="35393" y="110329"/>
                  </a:lnTo>
                  <a:lnTo>
                    <a:pt x="21132" y="102079"/>
                  </a:lnTo>
                  <a:lnTo>
                    <a:pt x="9936" y="90118"/>
                  </a:lnTo>
                  <a:lnTo>
                    <a:pt x="2620" y="75266"/>
                  </a:lnTo>
                  <a:lnTo>
                    <a:pt x="0" y="58343"/>
                  </a:lnTo>
                  <a:lnTo>
                    <a:pt x="0" y="55818"/>
                  </a:lnTo>
                  <a:lnTo>
                    <a:pt x="4398" y="34105"/>
                  </a:lnTo>
                  <a:lnTo>
                    <a:pt x="16383" y="16361"/>
                  </a:lnTo>
                  <a:lnTo>
                    <a:pt x="34143" y="4391"/>
                  </a:lnTo>
                  <a:lnTo>
                    <a:pt x="55863" y="0"/>
                  </a:lnTo>
                  <a:lnTo>
                    <a:pt x="353305" y="0"/>
                  </a:lnTo>
                  <a:lnTo>
                    <a:pt x="375025" y="4391"/>
                  </a:lnTo>
                  <a:lnTo>
                    <a:pt x="392785" y="16361"/>
                  </a:lnTo>
                  <a:lnTo>
                    <a:pt x="404770" y="34105"/>
                  </a:lnTo>
                  <a:lnTo>
                    <a:pt x="409169" y="55818"/>
                  </a:lnTo>
                  <a:lnTo>
                    <a:pt x="409169" y="58343"/>
                  </a:lnTo>
                  <a:lnTo>
                    <a:pt x="408679" y="61499"/>
                  </a:lnTo>
                  <a:lnTo>
                    <a:pt x="87695" y="61499"/>
                  </a:lnTo>
                  <a:lnTo>
                    <a:pt x="93421" y="67045"/>
                  </a:lnTo>
                  <a:lnTo>
                    <a:pt x="96937" y="74845"/>
                  </a:lnTo>
                  <a:lnTo>
                    <a:pt x="96937" y="1211681"/>
                  </a:lnTo>
                  <a:lnTo>
                    <a:pt x="105410" y="1253510"/>
                  </a:lnTo>
                  <a:lnTo>
                    <a:pt x="128499" y="1287726"/>
                  </a:lnTo>
                  <a:lnTo>
                    <a:pt x="162713" y="1310826"/>
                  </a:lnTo>
                  <a:lnTo>
                    <a:pt x="204561" y="1319305"/>
                  </a:lnTo>
                  <a:lnTo>
                    <a:pt x="333331" y="1319305"/>
                  </a:lnTo>
                  <a:lnTo>
                    <a:pt x="324128" y="1331208"/>
                  </a:lnTo>
                  <a:lnTo>
                    <a:pt x="289881" y="1357677"/>
                  </a:lnTo>
                  <a:lnTo>
                    <a:pt x="249484" y="1374751"/>
                  </a:lnTo>
                  <a:lnTo>
                    <a:pt x="204562" y="1380804"/>
                  </a:lnTo>
                  <a:close/>
                </a:path>
                <a:path w="409575" h="1381125">
                  <a:moveTo>
                    <a:pt x="333331" y="1319305"/>
                  </a:moveTo>
                  <a:lnTo>
                    <a:pt x="204561" y="1319305"/>
                  </a:lnTo>
                  <a:lnTo>
                    <a:pt x="246410" y="1310826"/>
                  </a:lnTo>
                  <a:lnTo>
                    <a:pt x="280624" y="1287726"/>
                  </a:lnTo>
                  <a:lnTo>
                    <a:pt x="303713" y="1253510"/>
                  </a:lnTo>
                  <a:lnTo>
                    <a:pt x="312185" y="1211681"/>
                  </a:lnTo>
                  <a:lnTo>
                    <a:pt x="312185" y="74845"/>
                  </a:lnTo>
                  <a:lnTo>
                    <a:pt x="315747" y="67045"/>
                  </a:lnTo>
                  <a:lnTo>
                    <a:pt x="321428" y="61499"/>
                  </a:lnTo>
                  <a:lnTo>
                    <a:pt x="87695" y="61499"/>
                  </a:lnTo>
                  <a:lnTo>
                    <a:pt x="408679" y="61499"/>
                  </a:lnTo>
                  <a:lnTo>
                    <a:pt x="406542" y="75266"/>
                  </a:lnTo>
                  <a:lnTo>
                    <a:pt x="399210" y="90118"/>
                  </a:lnTo>
                  <a:lnTo>
                    <a:pt x="387998" y="102079"/>
                  </a:lnTo>
                  <a:lnTo>
                    <a:pt x="373730" y="110329"/>
                  </a:lnTo>
                  <a:lnTo>
                    <a:pt x="373730" y="1211681"/>
                  </a:lnTo>
                  <a:lnTo>
                    <a:pt x="367677" y="1256584"/>
                  </a:lnTo>
                  <a:lnTo>
                    <a:pt x="350602" y="1296968"/>
                  </a:lnTo>
                  <a:lnTo>
                    <a:pt x="333331" y="1319305"/>
                  </a:lnTo>
                  <a:close/>
                </a:path>
              </a:pathLst>
            </a:custGeom>
            <a:solidFill>
              <a:srgbClr val="582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8888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373" y="1268446"/>
                  </a:moveTo>
                  <a:lnTo>
                    <a:pt x="94757" y="1261361"/>
                  </a:lnTo>
                  <a:lnTo>
                    <a:pt x="56787" y="1241657"/>
                  </a:lnTo>
                  <a:lnTo>
                    <a:pt x="26788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2" y="1173688"/>
                  </a:lnTo>
                  <a:lnTo>
                    <a:pt x="249987" y="1211658"/>
                  </a:lnTo>
                  <a:lnTo>
                    <a:pt x="219975" y="1241657"/>
                  </a:lnTo>
                  <a:lnTo>
                    <a:pt x="181994" y="1261361"/>
                  </a:lnTo>
                  <a:lnTo>
                    <a:pt x="138373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96337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24" y="1250997"/>
                  </a:moveTo>
                  <a:lnTo>
                    <a:pt x="73897" y="1241480"/>
                  </a:lnTo>
                  <a:lnTo>
                    <a:pt x="35455" y="1215541"/>
                  </a:lnTo>
                  <a:lnTo>
                    <a:pt x="9516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6" y="1177099"/>
                  </a:lnTo>
                  <a:lnTo>
                    <a:pt x="206433" y="1215541"/>
                  </a:lnTo>
                  <a:lnTo>
                    <a:pt x="167977" y="1241480"/>
                  </a:lnTo>
                  <a:lnTo>
                    <a:pt x="120924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17262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1130072"/>
                  </a:lnTo>
                  <a:lnTo>
                    <a:pt x="111451" y="1177099"/>
                  </a:lnTo>
                  <a:lnTo>
                    <a:pt x="85508" y="1215541"/>
                  </a:lnTo>
                  <a:lnTo>
                    <a:pt x="47052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43449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55" y="52707"/>
                  </a:moveTo>
                  <a:lnTo>
                    <a:pt x="25113" y="52707"/>
                  </a:lnTo>
                  <a:lnTo>
                    <a:pt x="15350" y="50723"/>
                  </a:lnTo>
                  <a:lnTo>
                    <a:pt x="7366" y="45324"/>
                  </a:lnTo>
                  <a:lnTo>
                    <a:pt x="1977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77" y="15331"/>
                  </a:lnTo>
                  <a:lnTo>
                    <a:pt x="7366" y="7360"/>
                  </a:lnTo>
                  <a:lnTo>
                    <a:pt x="15350" y="1976"/>
                  </a:lnTo>
                  <a:lnTo>
                    <a:pt x="25113" y="0"/>
                  </a:lnTo>
                  <a:lnTo>
                    <a:pt x="322555" y="0"/>
                  </a:lnTo>
                  <a:lnTo>
                    <a:pt x="332293" y="1976"/>
                  </a:lnTo>
                  <a:lnTo>
                    <a:pt x="340264" y="7360"/>
                  </a:lnTo>
                  <a:lnTo>
                    <a:pt x="345647" y="15331"/>
                  </a:lnTo>
                  <a:lnTo>
                    <a:pt x="347624" y="25068"/>
                  </a:lnTo>
                  <a:lnTo>
                    <a:pt x="347624" y="27593"/>
                  </a:lnTo>
                  <a:lnTo>
                    <a:pt x="345647" y="37338"/>
                  </a:lnTo>
                  <a:lnTo>
                    <a:pt x="340264" y="45324"/>
                  </a:lnTo>
                  <a:lnTo>
                    <a:pt x="332293" y="50723"/>
                  </a:lnTo>
                  <a:lnTo>
                    <a:pt x="322555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896337" y="5396427"/>
              <a:ext cx="241935" cy="892175"/>
            </a:xfrm>
            <a:custGeom>
              <a:avLst/>
              <a:gdLst/>
              <a:ahLst/>
              <a:cxnLst/>
              <a:rect l="l" t="t" r="r" b="b"/>
              <a:pathLst>
                <a:path w="241934" h="892175">
                  <a:moveTo>
                    <a:pt x="120924" y="891875"/>
                  </a:moveTo>
                  <a:lnTo>
                    <a:pt x="73897" y="882358"/>
                  </a:lnTo>
                  <a:lnTo>
                    <a:pt x="35455" y="856419"/>
                  </a:lnTo>
                  <a:lnTo>
                    <a:pt x="9516" y="817977"/>
                  </a:lnTo>
                  <a:lnTo>
                    <a:pt x="0" y="770950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770950"/>
                  </a:lnTo>
                  <a:lnTo>
                    <a:pt x="232376" y="817977"/>
                  </a:lnTo>
                  <a:lnTo>
                    <a:pt x="206433" y="856419"/>
                  </a:lnTo>
                  <a:lnTo>
                    <a:pt x="167977" y="882358"/>
                  </a:lnTo>
                  <a:lnTo>
                    <a:pt x="120924" y="891875"/>
                  </a:lnTo>
                  <a:close/>
                </a:path>
              </a:pathLst>
            </a:custGeom>
            <a:solidFill>
              <a:srgbClr val="EF3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17262" y="5396427"/>
              <a:ext cx="121285" cy="892175"/>
            </a:xfrm>
            <a:custGeom>
              <a:avLst/>
              <a:gdLst/>
              <a:ahLst/>
              <a:cxnLst/>
              <a:rect l="l" t="t" r="r" b="b"/>
              <a:pathLst>
                <a:path w="121284" h="892175">
                  <a:moveTo>
                    <a:pt x="0" y="891875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770950"/>
                  </a:lnTo>
                  <a:lnTo>
                    <a:pt x="111451" y="817977"/>
                  </a:lnTo>
                  <a:lnTo>
                    <a:pt x="85508" y="856419"/>
                  </a:lnTo>
                  <a:lnTo>
                    <a:pt x="47052" y="882358"/>
                  </a:lnTo>
                  <a:lnTo>
                    <a:pt x="0" y="891875"/>
                  </a:lnTo>
                  <a:close/>
                </a:path>
              </a:pathLst>
            </a:custGeom>
            <a:solidFill>
              <a:srgbClr val="ED2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17252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67" y="994816"/>
                  </a:moveTo>
                  <a:lnTo>
                    <a:pt x="42926" y="994816"/>
                  </a:lnTo>
                  <a:lnTo>
                    <a:pt x="42926" y="1007122"/>
                  </a:lnTo>
                  <a:lnTo>
                    <a:pt x="109067" y="1007122"/>
                  </a:lnTo>
                  <a:lnTo>
                    <a:pt x="109067" y="994816"/>
                  </a:lnTo>
                  <a:close/>
                </a:path>
                <a:path w="109220" h="1007745">
                  <a:moveTo>
                    <a:pt x="109067" y="938453"/>
                  </a:moveTo>
                  <a:lnTo>
                    <a:pt x="42926" y="938453"/>
                  </a:lnTo>
                  <a:lnTo>
                    <a:pt x="42926" y="950722"/>
                  </a:lnTo>
                  <a:lnTo>
                    <a:pt x="109067" y="950722"/>
                  </a:lnTo>
                  <a:lnTo>
                    <a:pt x="109067" y="938453"/>
                  </a:lnTo>
                  <a:close/>
                </a:path>
                <a:path w="109220" h="1007745">
                  <a:moveTo>
                    <a:pt x="109067" y="882053"/>
                  </a:moveTo>
                  <a:lnTo>
                    <a:pt x="42926" y="882053"/>
                  </a:lnTo>
                  <a:lnTo>
                    <a:pt x="42926" y="894359"/>
                  </a:lnTo>
                  <a:lnTo>
                    <a:pt x="109067" y="894359"/>
                  </a:lnTo>
                  <a:lnTo>
                    <a:pt x="109067" y="882053"/>
                  </a:lnTo>
                  <a:close/>
                </a:path>
                <a:path w="109220" h="1007745">
                  <a:moveTo>
                    <a:pt x="109067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67" y="839571"/>
                  </a:lnTo>
                  <a:lnTo>
                    <a:pt x="109067" y="827265"/>
                  </a:lnTo>
                  <a:close/>
                </a:path>
                <a:path w="109220" h="1007745">
                  <a:moveTo>
                    <a:pt x="109067" y="779919"/>
                  </a:moveTo>
                  <a:lnTo>
                    <a:pt x="42926" y="779919"/>
                  </a:lnTo>
                  <a:lnTo>
                    <a:pt x="42926" y="792238"/>
                  </a:lnTo>
                  <a:lnTo>
                    <a:pt x="109067" y="792238"/>
                  </a:lnTo>
                  <a:lnTo>
                    <a:pt x="109067" y="779919"/>
                  </a:lnTo>
                  <a:close/>
                </a:path>
                <a:path w="109220" h="1007745">
                  <a:moveTo>
                    <a:pt x="109067" y="723569"/>
                  </a:moveTo>
                  <a:lnTo>
                    <a:pt x="42926" y="723569"/>
                  </a:lnTo>
                  <a:lnTo>
                    <a:pt x="42926" y="735876"/>
                  </a:lnTo>
                  <a:lnTo>
                    <a:pt x="109067" y="735876"/>
                  </a:lnTo>
                  <a:lnTo>
                    <a:pt x="109067" y="723569"/>
                  </a:lnTo>
                  <a:close/>
                </a:path>
                <a:path w="109220" h="1007745">
                  <a:moveTo>
                    <a:pt x="109067" y="667156"/>
                  </a:moveTo>
                  <a:lnTo>
                    <a:pt x="42926" y="667156"/>
                  </a:lnTo>
                  <a:lnTo>
                    <a:pt x="42926" y="679475"/>
                  </a:lnTo>
                  <a:lnTo>
                    <a:pt x="109067" y="679475"/>
                  </a:lnTo>
                  <a:lnTo>
                    <a:pt x="109067" y="667156"/>
                  </a:lnTo>
                  <a:close/>
                </a:path>
                <a:path w="109220" h="1007745">
                  <a:moveTo>
                    <a:pt x="109067" y="610806"/>
                  </a:moveTo>
                  <a:lnTo>
                    <a:pt x="42926" y="610806"/>
                  </a:lnTo>
                  <a:lnTo>
                    <a:pt x="42926" y="623112"/>
                  </a:lnTo>
                  <a:lnTo>
                    <a:pt x="109067" y="623112"/>
                  </a:lnTo>
                  <a:lnTo>
                    <a:pt x="109067" y="610806"/>
                  </a:lnTo>
                  <a:close/>
                </a:path>
                <a:path w="109220" h="1007745">
                  <a:moveTo>
                    <a:pt x="109067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67" y="572338"/>
                  </a:lnTo>
                  <a:lnTo>
                    <a:pt x="109067" y="560031"/>
                  </a:lnTo>
                  <a:close/>
                </a:path>
                <a:path w="109220" h="1007745">
                  <a:moveTo>
                    <a:pt x="109067" y="497090"/>
                  </a:moveTo>
                  <a:lnTo>
                    <a:pt x="42926" y="497090"/>
                  </a:lnTo>
                  <a:lnTo>
                    <a:pt x="42926" y="509397"/>
                  </a:lnTo>
                  <a:lnTo>
                    <a:pt x="109067" y="509397"/>
                  </a:lnTo>
                  <a:lnTo>
                    <a:pt x="109067" y="497090"/>
                  </a:lnTo>
                  <a:close/>
                </a:path>
                <a:path w="109220" h="1007745">
                  <a:moveTo>
                    <a:pt x="109067" y="440728"/>
                  </a:moveTo>
                  <a:lnTo>
                    <a:pt x="42926" y="440728"/>
                  </a:lnTo>
                  <a:lnTo>
                    <a:pt x="42926" y="452996"/>
                  </a:lnTo>
                  <a:lnTo>
                    <a:pt x="109067" y="452996"/>
                  </a:lnTo>
                  <a:lnTo>
                    <a:pt x="109067" y="440728"/>
                  </a:lnTo>
                  <a:close/>
                </a:path>
                <a:path w="109220" h="1007745">
                  <a:moveTo>
                    <a:pt x="109067" y="384327"/>
                  </a:moveTo>
                  <a:lnTo>
                    <a:pt x="42926" y="384327"/>
                  </a:lnTo>
                  <a:lnTo>
                    <a:pt x="42926" y="396633"/>
                  </a:lnTo>
                  <a:lnTo>
                    <a:pt x="109067" y="396633"/>
                  </a:lnTo>
                  <a:lnTo>
                    <a:pt x="109067" y="384327"/>
                  </a:lnTo>
                  <a:close/>
                </a:path>
                <a:path w="109220" h="1007745">
                  <a:moveTo>
                    <a:pt x="109067" y="327926"/>
                  </a:moveTo>
                  <a:lnTo>
                    <a:pt x="42926" y="327926"/>
                  </a:lnTo>
                  <a:lnTo>
                    <a:pt x="42926" y="340233"/>
                  </a:lnTo>
                  <a:lnTo>
                    <a:pt x="109067" y="340233"/>
                  </a:lnTo>
                  <a:lnTo>
                    <a:pt x="109067" y="327926"/>
                  </a:lnTo>
                  <a:close/>
                </a:path>
                <a:path w="109220" h="1007745">
                  <a:moveTo>
                    <a:pt x="109067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67" y="279539"/>
                  </a:lnTo>
                  <a:lnTo>
                    <a:pt x="109067" y="267233"/>
                  </a:lnTo>
                  <a:close/>
                </a:path>
                <a:path w="109220" h="1007745">
                  <a:moveTo>
                    <a:pt x="109067" y="219887"/>
                  </a:moveTo>
                  <a:lnTo>
                    <a:pt x="42926" y="219887"/>
                  </a:lnTo>
                  <a:lnTo>
                    <a:pt x="42926" y="232206"/>
                  </a:lnTo>
                  <a:lnTo>
                    <a:pt x="109067" y="232206"/>
                  </a:lnTo>
                  <a:lnTo>
                    <a:pt x="109067" y="219887"/>
                  </a:lnTo>
                  <a:close/>
                </a:path>
                <a:path w="109220" h="1007745">
                  <a:moveTo>
                    <a:pt x="109067" y="163487"/>
                  </a:moveTo>
                  <a:lnTo>
                    <a:pt x="42926" y="163487"/>
                  </a:lnTo>
                  <a:lnTo>
                    <a:pt x="42926" y="175793"/>
                  </a:lnTo>
                  <a:lnTo>
                    <a:pt x="109067" y="175793"/>
                  </a:lnTo>
                  <a:lnTo>
                    <a:pt x="109067" y="163487"/>
                  </a:lnTo>
                  <a:close/>
                </a:path>
                <a:path w="109220" h="1007745">
                  <a:moveTo>
                    <a:pt x="109067" y="107124"/>
                  </a:moveTo>
                  <a:lnTo>
                    <a:pt x="42926" y="107124"/>
                  </a:lnTo>
                  <a:lnTo>
                    <a:pt x="42926" y="119443"/>
                  </a:lnTo>
                  <a:lnTo>
                    <a:pt x="109067" y="119443"/>
                  </a:lnTo>
                  <a:lnTo>
                    <a:pt x="109067" y="107124"/>
                  </a:lnTo>
                  <a:close/>
                </a:path>
                <a:path w="109220" h="1007745">
                  <a:moveTo>
                    <a:pt x="109067" y="50723"/>
                  </a:moveTo>
                  <a:lnTo>
                    <a:pt x="42926" y="50723"/>
                  </a:lnTo>
                  <a:lnTo>
                    <a:pt x="42926" y="63030"/>
                  </a:lnTo>
                  <a:lnTo>
                    <a:pt x="109067" y="63030"/>
                  </a:lnTo>
                  <a:lnTo>
                    <a:pt x="109067" y="50723"/>
                  </a:lnTo>
                  <a:close/>
                </a:path>
                <a:path w="109220" h="1007745">
                  <a:moveTo>
                    <a:pt x="109067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67" y="12306"/>
                  </a:lnTo>
                  <a:lnTo>
                    <a:pt x="109067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17262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743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743" y="0"/>
                  </a:lnTo>
                  <a:lnTo>
                    <a:pt x="173812" y="25068"/>
                  </a:lnTo>
                  <a:lnTo>
                    <a:pt x="173812" y="27593"/>
                  </a:lnTo>
                  <a:lnTo>
                    <a:pt x="171835" y="37338"/>
                  </a:lnTo>
                  <a:lnTo>
                    <a:pt x="166451" y="45324"/>
                  </a:lnTo>
                  <a:lnTo>
                    <a:pt x="158481" y="50723"/>
                  </a:lnTo>
                  <a:lnTo>
                    <a:pt x="148743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878888" y="5037305"/>
              <a:ext cx="276860" cy="1268730"/>
            </a:xfrm>
            <a:custGeom>
              <a:avLst/>
              <a:gdLst/>
              <a:ahLst/>
              <a:cxnLst/>
              <a:rect l="l" t="t" r="r" b="b"/>
              <a:pathLst>
                <a:path w="276859" h="1268729">
                  <a:moveTo>
                    <a:pt x="138373" y="1268446"/>
                  </a:moveTo>
                  <a:lnTo>
                    <a:pt x="94757" y="1261361"/>
                  </a:lnTo>
                  <a:lnTo>
                    <a:pt x="56787" y="1241657"/>
                  </a:lnTo>
                  <a:lnTo>
                    <a:pt x="26788" y="1211658"/>
                  </a:lnTo>
                  <a:lnTo>
                    <a:pt x="7084" y="1173688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76792" y="0"/>
                  </a:lnTo>
                  <a:lnTo>
                    <a:pt x="276792" y="1130072"/>
                  </a:lnTo>
                  <a:lnTo>
                    <a:pt x="269702" y="1173688"/>
                  </a:lnTo>
                  <a:lnTo>
                    <a:pt x="249987" y="1211658"/>
                  </a:lnTo>
                  <a:lnTo>
                    <a:pt x="219975" y="1241657"/>
                  </a:lnTo>
                  <a:lnTo>
                    <a:pt x="181994" y="1261361"/>
                  </a:lnTo>
                  <a:lnTo>
                    <a:pt x="138373" y="1268446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896337" y="5037305"/>
              <a:ext cx="241935" cy="1251585"/>
            </a:xfrm>
            <a:custGeom>
              <a:avLst/>
              <a:gdLst/>
              <a:ahLst/>
              <a:cxnLst/>
              <a:rect l="l" t="t" r="r" b="b"/>
              <a:pathLst>
                <a:path w="241934" h="1251585">
                  <a:moveTo>
                    <a:pt x="120924" y="1250997"/>
                  </a:moveTo>
                  <a:lnTo>
                    <a:pt x="73897" y="1241480"/>
                  </a:lnTo>
                  <a:lnTo>
                    <a:pt x="35455" y="1215541"/>
                  </a:lnTo>
                  <a:lnTo>
                    <a:pt x="9516" y="1177099"/>
                  </a:lnTo>
                  <a:lnTo>
                    <a:pt x="0" y="1130072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1130072"/>
                  </a:lnTo>
                  <a:lnTo>
                    <a:pt x="232376" y="1177099"/>
                  </a:lnTo>
                  <a:lnTo>
                    <a:pt x="206433" y="1215541"/>
                  </a:lnTo>
                  <a:lnTo>
                    <a:pt x="167977" y="1241480"/>
                  </a:lnTo>
                  <a:lnTo>
                    <a:pt x="120924" y="125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017262" y="5037305"/>
              <a:ext cx="121285" cy="1251585"/>
            </a:xfrm>
            <a:custGeom>
              <a:avLst/>
              <a:gdLst/>
              <a:ahLst/>
              <a:cxnLst/>
              <a:rect l="l" t="t" r="r" b="b"/>
              <a:pathLst>
                <a:path w="121284" h="1251585">
                  <a:moveTo>
                    <a:pt x="0" y="1250997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1130072"/>
                  </a:lnTo>
                  <a:lnTo>
                    <a:pt x="111451" y="1177099"/>
                  </a:lnTo>
                  <a:lnTo>
                    <a:pt x="85508" y="1215541"/>
                  </a:lnTo>
                  <a:lnTo>
                    <a:pt x="47052" y="1241480"/>
                  </a:lnTo>
                  <a:lnTo>
                    <a:pt x="0" y="1250997"/>
                  </a:lnTo>
                  <a:close/>
                </a:path>
              </a:pathLst>
            </a:custGeom>
            <a:solidFill>
              <a:srgbClr val="E8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843449" y="4986446"/>
              <a:ext cx="347980" cy="52705"/>
            </a:xfrm>
            <a:custGeom>
              <a:avLst/>
              <a:gdLst/>
              <a:ahLst/>
              <a:cxnLst/>
              <a:rect l="l" t="t" r="r" b="b"/>
              <a:pathLst>
                <a:path w="347979" h="52704">
                  <a:moveTo>
                    <a:pt x="322555" y="52707"/>
                  </a:moveTo>
                  <a:lnTo>
                    <a:pt x="25113" y="52707"/>
                  </a:lnTo>
                  <a:lnTo>
                    <a:pt x="15350" y="50723"/>
                  </a:lnTo>
                  <a:lnTo>
                    <a:pt x="7366" y="45324"/>
                  </a:lnTo>
                  <a:lnTo>
                    <a:pt x="1977" y="37338"/>
                  </a:lnTo>
                  <a:lnTo>
                    <a:pt x="0" y="27593"/>
                  </a:lnTo>
                  <a:lnTo>
                    <a:pt x="0" y="25068"/>
                  </a:lnTo>
                  <a:lnTo>
                    <a:pt x="1977" y="15331"/>
                  </a:lnTo>
                  <a:lnTo>
                    <a:pt x="7366" y="7360"/>
                  </a:lnTo>
                  <a:lnTo>
                    <a:pt x="15350" y="1976"/>
                  </a:lnTo>
                  <a:lnTo>
                    <a:pt x="25113" y="0"/>
                  </a:lnTo>
                  <a:lnTo>
                    <a:pt x="322555" y="0"/>
                  </a:lnTo>
                  <a:lnTo>
                    <a:pt x="332293" y="1976"/>
                  </a:lnTo>
                  <a:lnTo>
                    <a:pt x="340264" y="7360"/>
                  </a:lnTo>
                  <a:lnTo>
                    <a:pt x="345647" y="15331"/>
                  </a:lnTo>
                  <a:lnTo>
                    <a:pt x="347624" y="25068"/>
                  </a:lnTo>
                  <a:lnTo>
                    <a:pt x="347624" y="27593"/>
                  </a:lnTo>
                  <a:lnTo>
                    <a:pt x="345647" y="37338"/>
                  </a:lnTo>
                  <a:lnTo>
                    <a:pt x="340264" y="45324"/>
                  </a:lnTo>
                  <a:lnTo>
                    <a:pt x="332293" y="50723"/>
                  </a:lnTo>
                  <a:lnTo>
                    <a:pt x="322555" y="52707"/>
                  </a:lnTo>
                  <a:close/>
                </a:path>
              </a:pathLst>
            </a:custGeom>
            <a:solidFill>
              <a:srgbClr val="CDE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896337" y="5777596"/>
              <a:ext cx="241935" cy="511175"/>
            </a:xfrm>
            <a:custGeom>
              <a:avLst/>
              <a:gdLst/>
              <a:ahLst/>
              <a:cxnLst/>
              <a:rect l="l" t="t" r="r" b="b"/>
              <a:pathLst>
                <a:path w="241934" h="511175">
                  <a:moveTo>
                    <a:pt x="120924" y="510706"/>
                  </a:moveTo>
                  <a:lnTo>
                    <a:pt x="73897" y="501189"/>
                  </a:lnTo>
                  <a:lnTo>
                    <a:pt x="35455" y="475250"/>
                  </a:lnTo>
                  <a:lnTo>
                    <a:pt x="9516" y="436808"/>
                  </a:lnTo>
                  <a:lnTo>
                    <a:pt x="0" y="389781"/>
                  </a:lnTo>
                  <a:lnTo>
                    <a:pt x="0" y="0"/>
                  </a:lnTo>
                  <a:lnTo>
                    <a:pt x="241894" y="0"/>
                  </a:lnTo>
                  <a:lnTo>
                    <a:pt x="241894" y="389781"/>
                  </a:lnTo>
                  <a:lnTo>
                    <a:pt x="232376" y="436808"/>
                  </a:lnTo>
                  <a:lnTo>
                    <a:pt x="206433" y="475250"/>
                  </a:lnTo>
                  <a:lnTo>
                    <a:pt x="167977" y="501189"/>
                  </a:lnTo>
                  <a:lnTo>
                    <a:pt x="120924" y="510706"/>
                  </a:lnTo>
                  <a:close/>
                </a:path>
              </a:pathLst>
            </a:custGeom>
            <a:solidFill>
              <a:srgbClr val="70C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017262" y="5777596"/>
              <a:ext cx="121285" cy="511175"/>
            </a:xfrm>
            <a:custGeom>
              <a:avLst/>
              <a:gdLst/>
              <a:ahLst/>
              <a:cxnLst/>
              <a:rect l="l" t="t" r="r" b="b"/>
              <a:pathLst>
                <a:path w="121284" h="511175">
                  <a:moveTo>
                    <a:pt x="0" y="510705"/>
                  </a:moveTo>
                  <a:lnTo>
                    <a:pt x="0" y="0"/>
                  </a:lnTo>
                  <a:lnTo>
                    <a:pt x="120969" y="0"/>
                  </a:lnTo>
                  <a:lnTo>
                    <a:pt x="120969" y="389781"/>
                  </a:lnTo>
                  <a:lnTo>
                    <a:pt x="111451" y="436808"/>
                  </a:lnTo>
                  <a:lnTo>
                    <a:pt x="85508" y="475250"/>
                  </a:lnTo>
                  <a:lnTo>
                    <a:pt x="47052" y="501188"/>
                  </a:lnTo>
                  <a:lnTo>
                    <a:pt x="0" y="510705"/>
                  </a:lnTo>
                  <a:close/>
                </a:path>
              </a:pathLst>
            </a:custGeom>
            <a:solidFill>
              <a:srgbClr val="286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017252" y="5160669"/>
              <a:ext cx="109220" cy="1007744"/>
            </a:xfrm>
            <a:custGeom>
              <a:avLst/>
              <a:gdLst/>
              <a:ahLst/>
              <a:cxnLst/>
              <a:rect l="l" t="t" r="r" b="b"/>
              <a:pathLst>
                <a:path w="109220" h="1007745">
                  <a:moveTo>
                    <a:pt x="109067" y="994816"/>
                  </a:moveTo>
                  <a:lnTo>
                    <a:pt x="42926" y="994816"/>
                  </a:lnTo>
                  <a:lnTo>
                    <a:pt x="42926" y="1007122"/>
                  </a:lnTo>
                  <a:lnTo>
                    <a:pt x="109067" y="1007122"/>
                  </a:lnTo>
                  <a:lnTo>
                    <a:pt x="109067" y="994816"/>
                  </a:lnTo>
                  <a:close/>
                </a:path>
                <a:path w="109220" h="1007745">
                  <a:moveTo>
                    <a:pt x="109067" y="938453"/>
                  </a:moveTo>
                  <a:lnTo>
                    <a:pt x="42926" y="938453"/>
                  </a:lnTo>
                  <a:lnTo>
                    <a:pt x="42926" y="950722"/>
                  </a:lnTo>
                  <a:lnTo>
                    <a:pt x="109067" y="950722"/>
                  </a:lnTo>
                  <a:lnTo>
                    <a:pt x="109067" y="938453"/>
                  </a:lnTo>
                  <a:close/>
                </a:path>
                <a:path w="109220" h="1007745">
                  <a:moveTo>
                    <a:pt x="109067" y="882053"/>
                  </a:moveTo>
                  <a:lnTo>
                    <a:pt x="42926" y="882053"/>
                  </a:lnTo>
                  <a:lnTo>
                    <a:pt x="42926" y="894359"/>
                  </a:lnTo>
                  <a:lnTo>
                    <a:pt x="109067" y="894359"/>
                  </a:lnTo>
                  <a:lnTo>
                    <a:pt x="109067" y="882053"/>
                  </a:lnTo>
                  <a:close/>
                </a:path>
                <a:path w="109220" h="1007745">
                  <a:moveTo>
                    <a:pt x="109067" y="827265"/>
                  </a:moveTo>
                  <a:lnTo>
                    <a:pt x="0" y="827265"/>
                  </a:lnTo>
                  <a:lnTo>
                    <a:pt x="0" y="839571"/>
                  </a:lnTo>
                  <a:lnTo>
                    <a:pt x="109067" y="839571"/>
                  </a:lnTo>
                  <a:lnTo>
                    <a:pt x="109067" y="827265"/>
                  </a:lnTo>
                  <a:close/>
                </a:path>
                <a:path w="109220" h="1007745">
                  <a:moveTo>
                    <a:pt x="109067" y="779919"/>
                  </a:moveTo>
                  <a:lnTo>
                    <a:pt x="42926" y="779919"/>
                  </a:lnTo>
                  <a:lnTo>
                    <a:pt x="42926" y="792238"/>
                  </a:lnTo>
                  <a:lnTo>
                    <a:pt x="109067" y="792238"/>
                  </a:lnTo>
                  <a:lnTo>
                    <a:pt x="109067" y="779919"/>
                  </a:lnTo>
                  <a:close/>
                </a:path>
                <a:path w="109220" h="1007745">
                  <a:moveTo>
                    <a:pt x="109067" y="723569"/>
                  </a:moveTo>
                  <a:lnTo>
                    <a:pt x="42926" y="723569"/>
                  </a:lnTo>
                  <a:lnTo>
                    <a:pt x="42926" y="735876"/>
                  </a:lnTo>
                  <a:lnTo>
                    <a:pt x="109067" y="735876"/>
                  </a:lnTo>
                  <a:lnTo>
                    <a:pt x="109067" y="723569"/>
                  </a:lnTo>
                  <a:close/>
                </a:path>
                <a:path w="109220" h="1007745">
                  <a:moveTo>
                    <a:pt x="109067" y="667156"/>
                  </a:moveTo>
                  <a:lnTo>
                    <a:pt x="42926" y="667156"/>
                  </a:lnTo>
                  <a:lnTo>
                    <a:pt x="42926" y="679475"/>
                  </a:lnTo>
                  <a:lnTo>
                    <a:pt x="109067" y="679475"/>
                  </a:lnTo>
                  <a:lnTo>
                    <a:pt x="109067" y="667156"/>
                  </a:lnTo>
                  <a:close/>
                </a:path>
                <a:path w="109220" h="1007745">
                  <a:moveTo>
                    <a:pt x="109067" y="610806"/>
                  </a:moveTo>
                  <a:lnTo>
                    <a:pt x="42926" y="610806"/>
                  </a:lnTo>
                  <a:lnTo>
                    <a:pt x="42926" y="623112"/>
                  </a:lnTo>
                  <a:lnTo>
                    <a:pt x="109067" y="623112"/>
                  </a:lnTo>
                  <a:lnTo>
                    <a:pt x="109067" y="610806"/>
                  </a:lnTo>
                  <a:close/>
                </a:path>
                <a:path w="109220" h="1007745">
                  <a:moveTo>
                    <a:pt x="109067" y="560031"/>
                  </a:moveTo>
                  <a:lnTo>
                    <a:pt x="0" y="560031"/>
                  </a:lnTo>
                  <a:lnTo>
                    <a:pt x="0" y="572338"/>
                  </a:lnTo>
                  <a:lnTo>
                    <a:pt x="109067" y="572338"/>
                  </a:lnTo>
                  <a:lnTo>
                    <a:pt x="109067" y="560031"/>
                  </a:lnTo>
                  <a:close/>
                </a:path>
                <a:path w="109220" h="1007745">
                  <a:moveTo>
                    <a:pt x="109067" y="497090"/>
                  </a:moveTo>
                  <a:lnTo>
                    <a:pt x="42926" y="497090"/>
                  </a:lnTo>
                  <a:lnTo>
                    <a:pt x="42926" y="509397"/>
                  </a:lnTo>
                  <a:lnTo>
                    <a:pt x="109067" y="509397"/>
                  </a:lnTo>
                  <a:lnTo>
                    <a:pt x="109067" y="497090"/>
                  </a:lnTo>
                  <a:close/>
                </a:path>
                <a:path w="109220" h="1007745">
                  <a:moveTo>
                    <a:pt x="109067" y="440728"/>
                  </a:moveTo>
                  <a:lnTo>
                    <a:pt x="42926" y="440728"/>
                  </a:lnTo>
                  <a:lnTo>
                    <a:pt x="42926" y="452996"/>
                  </a:lnTo>
                  <a:lnTo>
                    <a:pt x="109067" y="452996"/>
                  </a:lnTo>
                  <a:lnTo>
                    <a:pt x="109067" y="440728"/>
                  </a:lnTo>
                  <a:close/>
                </a:path>
                <a:path w="109220" h="1007745">
                  <a:moveTo>
                    <a:pt x="109067" y="384327"/>
                  </a:moveTo>
                  <a:lnTo>
                    <a:pt x="42926" y="384327"/>
                  </a:lnTo>
                  <a:lnTo>
                    <a:pt x="42926" y="396633"/>
                  </a:lnTo>
                  <a:lnTo>
                    <a:pt x="109067" y="396633"/>
                  </a:lnTo>
                  <a:lnTo>
                    <a:pt x="109067" y="384327"/>
                  </a:lnTo>
                  <a:close/>
                </a:path>
                <a:path w="109220" h="1007745">
                  <a:moveTo>
                    <a:pt x="109067" y="327926"/>
                  </a:moveTo>
                  <a:lnTo>
                    <a:pt x="42926" y="327926"/>
                  </a:lnTo>
                  <a:lnTo>
                    <a:pt x="42926" y="340233"/>
                  </a:lnTo>
                  <a:lnTo>
                    <a:pt x="109067" y="340233"/>
                  </a:lnTo>
                  <a:lnTo>
                    <a:pt x="109067" y="327926"/>
                  </a:lnTo>
                  <a:close/>
                </a:path>
                <a:path w="109220" h="1007745">
                  <a:moveTo>
                    <a:pt x="109067" y="267233"/>
                  </a:moveTo>
                  <a:lnTo>
                    <a:pt x="0" y="267233"/>
                  </a:lnTo>
                  <a:lnTo>
                    <a:pt x="0" y="279539"/>
                  </a:lnTo>
                  <a:lnTo>
                    <a:pt x="109067" y="279539"/>
                  </a:lnTo>
                  <a:lnTo>
                    <a:pt x="109067" y="267233"/>
                  </a:lnTo>
                  <a:close/>
                </a:path>
                <a:path w="109220" h="1007745">
                  <a:moveTo>
                    <a:pt x="109067" y="219887"/>
                  </a:moveTo>
                  <a:lnTo>
                    <a:pt x="42926" y="219887"/>
                  </a:lnTo>
                  <a:lnTo>
                    <a:pt x="42926" y="232206"/>
                  </a:lnTo>
                  <a:lnTo>
                    <a:pt x="109067" y="232206"/>
                  </a:lnTo>
                  <a:lnTo>
                    <a:pt x="109067" y="219887"/>
                  </a:lnTo>
                  <a:close/>
                </a:path>
                <a:path w="109220" h="1007745">
                  <a:moveTo>
                    <a:pt x="109067" y="163487"/>
                  </a:moveTo>
                  <a:lnTo>
                    <a:pt x="42926" y="163487"/>
                  </a:lnTo>
                  <a:lnTo>
                    <a:pt x="42926" y="175793"/>
                  </a:lnTo>
                  <a:lnTo>
                    <a:pt x="109067" y="175793"/>
                  </a:lnTo>
                  <a:lnTo>
                    <a:pt x="109067" y="163487"/>
                  </a:lnTo>
                  <a:close/>
                </a:path>
                <a:path w="109220" h="1007745">
                  <a:moveTo>
                    <a:pt x="109067" y="107124"/>
                  </a:moveTo>
                  <a:lnTo>
                    <a:pt x="42926" y="107124"/>
                  </a:lnTo>
                  <a:lnTo>
                    <a:pt x="42926" y="119443"/>
                  </a:lnTo>
                  <a:lnTo>
                    <a:pt x="109067" y="119443"/>
                  </a:lnTo>
                  <a:lnTo>
                    <a:pt x="109067" y="107124"/>
                  </a:lnTo>
                  <a:close/>
                </a:path>
                <a:path w="109220" h="1007745">
                  <a:moveTo>
                    <a:pt x="109067" y="50723"/>
                  </a:moveTo>
                  <a:lnTo>
                    <a:pt x="42926" y="50723"/>
                  </a:lnTo>
                  <a:lnTo>
                    <a:pt x="42926" y="63030"/>
                  </a:lnTo>
                  <a:lnTo>
                    <a:pt x="109067" y="63030"/>
                  </a:lnTo>
                  <a:lnTo>
                    <a:pt x="109067" y="50723"/>
                  </a:lnTo>
                  <a:close/>
                </a:path>
                <a:path w="109220" h="1007745">
                  <a:moveTo>
                    <a:pt x="109067" y="0"/>
                  </a:moveTo>
                  <a:lnTo>
                    <a:pt x="0" y="0"/>
                  </a:lnTo>
                  <a:lnTo>
                    <a:pt x="0" y="12306"/>
                  </a:lnTo>
                  <a:lnTo>
                    <a:pt x="109067" y="12306"/>
                  </a:lnTo>
                  <a:lnTo>
                    <a:pt x="109067" y="0"/>
                  </a:lnTo>
                  <a:close/>
                </a:path>
              </a:pathLst>
            </a:custGeom>
            <a:solidFill>
              <a:srgbClr val="15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017262" y="4986446"/>
              <a:ext cx="173990" cy="52705"/>
            </a:xfrm>
            <a:custGeom>
              <a:avLst/>
              <a:gdLst/>
              <a:ahLst/>
              <a:cxnLst/>
              <a:rect l="l" t="t" r="r" b="b"/>
              <a:pathLst>
                <a:path w="173990" h="52704">
                  <a:moveTo>
                    <a:pt x="148743" y="52707"/>
                  </a:moveTo>
                  <a:lnTo>
                    <a:pt x="0" y="52707"/>
                  </a:lnTo>
                  <a:lnTo>
                    <a:pt x="0" y="0"/>
                  </a:lnTo>
                  <a:lnTo>
                    <a:pt x="148743" y="0"/>
                  </a:lnTo>
                  <a:lnTo>
                    <a:pt x="173812" y="25068"/>
                  </a:lnTo>
                  <a:lnTo>
                    <a:pt x="173812" y="27593"/>
                  </a:lnTo>
                  <a:lnTo>
                    <a:pt x="171835" y="37338"/>
                  </a:lnTo>
                  <a:lnTo>
                    <a:pt x="166451" y="45324"/>
                  </a:lnTo>
                  <a:lnTo>
                    <a:pt x="158481" y="50723"/>
                  </a:lnTo>
                  <a:lnTo>
                    <a:pt x="148743" y="52707"/>
                  </a:lnTo>
                  <a:close/>
                </a:path>
              </a:pathLst>
            </a:custGeom>
            <a:solidFill>
              <a:srgbClr val="B5CD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610004" y="5243265"/>
              <a:ext cx="1959610" cy="1391285"/>
            </a:xfrm>
            <a:custGeom>
              <a:avLst/>
              <a:gdLst/>
              <a:ahLst/>
              <a:cxnLst/>
              <a:rect l="l" t="t" r="r" b="b"/>
              <a:pathLst>
                <a:path w="1959609" h="1391284">
                  <a:moveTo>
                    <a:pt x="1856734" y="1090440"/>
                  </a:moveTo>
                  <a:lnTo>
                    <a:pt x="1847738" y="1134917"/>
                  </a:lnTo>
                  <a:lnTo>
                    <a:pt x="1823217" y="1171265"/>
                  </a:lnTo>
                  <a:lnTo>
                    <a:pt x="1786869" y="1195787"/>
                  </a:lnTo>
                  <a:lnTo>
                    <a:pt x="1742392" y="1204782"/>
                  </a:lnTo>
                  <a:lnTo>
                    <a:pt x="216722" y="1204782"/>
                  </a:lnTo>
                  <a:lnTo>
                    <a:pt x="172245" y="1195787"/>
                  </a:lnTo>
                  <a:lnTo>
                    <a:pt x="135897" y="1171265"/>
                  </a:lnTo>
                  <a:lnTo>
                    <a:pt x="111375" y="1134917"/>
                  </a:lnTo>
                  <a:lnTo>
                    <a:pt x="102380" y="1090440"/>
                  </a:lnTo>
                  <a:lnTo>
                    <a:pt x="102380" y="216690"/>
                  </a:lnTo>
                  <a:lnTo>
                    <a:pt x="111375" y="172232"/>
                  </a:lnTo>
                  <a:lnTo>
                    <a:pt x="135897" y="135882"/>
                  </a:lnTo>
                  <a:lnTo>
                    <a:pt x="172245" y="111350"/>
                  </a:lnTo>
                  <a:lnTo>
                    <a:pt x="216722" y="102348"/>
                  </a:lnTo>
                  <a:lnTo>
                    <a:pt x="1742392" y="102348"/>
                  </a:lnTo>
                  <a:lnTo>
                    <a:pt x="1786869" y="111350"/>
                  </a:lnTo>
                  <a:lnTo>
                    <a:pt x="1823217" y="135882"/>
                  </a:lnTo>
                  <a:lnTo>
                    <a:pt x="1847738" y="172232"/>
                  </a:lnTo>
                  <a:lnTo>
                    <a:pt x="1856734" y="216690"/>
                  </a:lnTo>
                  <a:lnTo>
                    <a:pt x="1856734" y="1090440"/>
                  </a:lnTo>
                  <a:close/>
                </a:path>
                <a:path w="1959609" h="1391284">
                  <a:moveTo>
                    <a:pt x="1742392" y="0"/>
                  </a:moveTo>
                  <a:lnTo>
                    <a:pt x="216722" y="0"/>
                  </a:lnTo>
                  <a:lnTo>
                    <a:pt x="167181" y="5749"/>
                  </a:lnTo>
                  <a:lnTo>
                    <a:pt x="121623" y="22113"/>
                  </a:lnTo>
                  <a:lnTo>
                    <a:pt x="81375" y="47764"/>
                  </a:lnTo>
                  <a:lnTo>
                    <a:pt x="47762" y="81375"/>
                  </a:lnTo>
                  <a:lnTo>
                    <a:pt x="22112" y="121617"/>
                  </a:lnTo>
                  <a:lnTo>
                    <a:pt x="5749" y="167165"/>
                  </a:lnTo>
                  <a:lnTo>
                    <a:pt x="0" y="216690"/>
                  </a:lnTo>
                  <a:lnTo>
                    <a:pt x="0" y="1090440"/>
                  </a:lnTo>
                  <a:lnTo>
                    <a:pt x="5749" y="1139982"/>
                  </a:lnTo>
                  <a:lnTo>
                    <a:pt x="22112" y="1185542"/>
                  </a:lnTo>
                  <a:lnTo>
                    <a:pt x="47762" y="1225793"/>
                  </a:lnTo>
                  <a:lnTo>
                    <a:pt x="81375" y="1259408"/>
                  </a:lnTo>
                  <a:lnTo>
                    <a:pt x="121623" y="1285061"/>
                  </a:lnTo>
                  <a:lnTo>
                    <a:pt x="167181" y="1301426"/>
                  </a:lnTo>
                  <a:lnTo>
                    <a:pt x="216722" y="1307176"/>
                  </a:lnTo>
                  <a:lnTo>
                    <a:pt x="216722" y="1390723"/>
                  </a:lnTo>
                  <a:lnTo>
                    <a:pt x="448922" y="1390723"/>
                  </a:lnTo>
                  <a:lnTo>
                    <a:pt x="448922" y="1307176"/>
                  </a:lnTo>
                  <a:lnTo>
                    <a:pt x="1528226" y="1307176"/>
                  </a:lnTo>
                  <a:lnTo>
                    <a:pt x="1528226" y="1390723"/>
                  </a:lnTo>
                  <a:lnTo>
                    <a:pt x="1760472" y="1390723"/>
                  </a:lnTo>
                  <a:lnTo>
                    <a:pt x="1760472" y="1306274"/>
                  </a:lnTo>
                  <a:lnTo>
                    <a:pt x="1806355" y="1297316"/>
                  </a:lnTo>
                  <a:lnTo>
                    <a:pt x="1848293" y="1279192"/>
                  </a:lnTo>
                  <a:lnTo>
                    <a:pt x="1885151" y="1253026"/>
                  </a:lnTo>
                  <a:lnTo>
                    <a:pt x="1915794" y="1219944"/>
                  </a:lnTo>
                  <a:lnTo>
                    <a:pt x="1939086" y="1181068"/>
                  </a:lnTo>
                  <a:lnTo>
                    <a:pt x="1953894" y="1137526"/>
                  </a:lnTo>
                  <a:lnTo>
                    <a:pt x="1959083" y="1090441"/>
                  </a:lnTo>
                  <a:lnTo>
                    <a:pt x="1959083" y="216690"/>
                  </a:lnTo>
                  <a:lnTo>
                    <a:pt x="1953335" y="167165"/>
                  </a:lnTo>
                  <a:lnTo>
                    <a:pt x="1936977" y="121617"/>
                  </a:lnTo>
                  <a:lnTo>
                    <a:pt x="1911332" y="81375"/>
                  </a:lnTo>
                  <a:lnTo>
                    <a:pt x="1877726" y="47764"/>
                  </a:lnTo>
                  <a:lnTo>
                    <a:pt x="1837484" y="22113"/>
                  </a:lnTo>
                  <a:lnTo>
                    <a:pt x="1791931" y="5749"/>
                  </a:lnTo>
                  <a:lnTo>
                    <a:pt x="1742392" y="0"/>
                  </a:lnTo>
                  <a:close/>
                </a:path>
              </a:pathLst>
            </a:custGeom>
            <a:ln w="36116">
              <a:solidFill>
                <a:srgbClr val="582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10005" y="5243265"/>
              <a:ext cx="1959610" cy="1391285"/>
            </a:xfrm>
            <a:custGeom>
              <a:avLst/>
              <a:gdLst/>
              <a:ahLst/>
              <a:cxnLst/>
              <a:rect l="l" t="t" r="r" b="b"/>
              <a:pathLst>
                <a:path w="1959609" h="1391284">
                  <a:moveTo>
                    <a:pt x="448922" y="1390723"/>
                  </a:moveTo>
                  <a:lnTo>
                    <a:pt x="216722" y="1390723"/>
                  </a:lnTo>
                  <a:lnTo>
                    <a:pt x="216722" y="1307176"/>
                  </a:lnTo>
                  <a:lnTo>
                    <a:pt x="167181" y="1301426"/>
                  </a:lnTo>
                  <a:lnTo>
                    <a:pt x="121623" y="1285061"/>
                  </a:lnTo>
                  <a:lnTo>
                    <a:pt x="81375" y="1259408"/>
                  </a:lnTo>
                  <a:lnTo>
                    <a:pt x="47762" y="1225792"/>
                  </a:lnTo>
                  <a:lnTo>
                    <a:pt x="22111" y="1185541"/>
                  </a:lnTo>
                  <a:lnTo>
                    <a:pt x="5749" y="1139982"/>
                  </a:lnTo>
                  <a:lnTo>
                    <a:pt x="0" y="1090441"/>
                  </a:lnTo>
                  <a:lnTo>
                    <a:pt x="0" y="216690"/>
                  </a:lnTo>
                  <a:lnTo>
                    <a:pt x="5749" y="167165"/>
                  </a:lnTo>
                  <a:lnTo>
                    <a:pt x="22112" y="121617"/>
                  </a:lnTo>
                  <a:lnTo>
                    <a:pt x="47762" y="81375"/>
                  </a:lnTo>
                  <a:lnTo>
                    <a:pt x="81375" y="47764"/>
                  </a:lnTo>
                  <a:lnTo>
                    <a:pt x="121623" y="22113"/>
                  </a:lnTo>
                  <a:lnTo>
                    <a:pt x="167181" y="5749"/>
                  </a:lnTo>
                  <a:lnTo>
                    <a:pt x="216722" y="0"/>
                  </a:lnTo>
                  <a:lnTo>
                    <a:pt x="1742393" y="0"/>
                  </a:lnTo>
                  <a:lnTo>
                    <a:pt x="1791931" y="5749"/>
                  </a:lnTo>
                  <a:lnTo>
                    <a:pt x="1837484" y="22113"/>
                  </a:lnTo>
                  <a:lnTo>
                    <a:pt x="1877726" y="47764"/>
                  </a:lnTo>
                  <a:lnTo>
                    <a:pt x="1911332" y="81375"/>
                  </a:lnTo>
                  <a:lnTo>
                    <a:pt x="1924697" y="102348"/>
                  </a:lnTo>
                  <a:lnTo>
                    <a:pt x="216722" y="102348"/>
                  </a:lnTo>
                  <a:lnTo>
                    <a:pt x="172245" y="111350"/>
                  </a:lnTo>
                  <a:lnTo>
                    <a:pt x="135897" y="135882"/>
                  </a:lnTo>
                  <a:lnTo>
                    <a:pt x="111375" y="172232"/>
                  </a:lnTo>
                  <a:lnTo>
                    <a:pt x="102380" y="216690"/>
                  </a:lnTo>
                  <a:lnTo>
                    <a:pt x="102380" y="1090441"/>
                  </a:lnTo>
                  <a:lnTo>
                    <a:pt x="111375" y="1134917"/>
                  </a:lnTo>
                  <a:lnTo>
                    <a:pt x="135897" y="1171265"/>
                  </a:lnTo>
                  <a:lnTo>
                    <a:pt x="172245" y="1195787"/>
                  </a:lnTo>
                  <a:lnTo>
                    <a:pt x="216722" y="1204782"/>
                  </a:lnTo>
                  <a:lnTo>
                    <a:pt x="1924877" y="1204782"/>
                  </a:lnTo>
                  <a:lnTo>
                    <a:pt x="1915793" y="1219943"/>
                  </a:lnTo>
                  <a:lnTo>
                    <a:pt x="1885150" y="1253026"/>
                  </a:lnTo>
                  <a:lnTo>
                    <a:pt x="1848293" y="1279192"/>
                  </a:lnTo>
                  <a:lnTo>
                    <a:pt x="1806355" y="1297316"/>
                  </a:lnTo>
                  <a:lnTo>
                    <a:pt x="1760472" y="1306274"/>
                  </a:lnTo>
                  <a:lnTo>
                    <a:pt x="1760472" y="1307176"/>
                  </a:lnTo>
                  <a:lnTo>
                    <a:pt x="448922" y="1307176"/>
                  </a:lnTo>
                  <a:lnTo>
                    <a:pt x="448922" y="1390723"/>
                  </a:lnTo>
                  <a:close/>
                </a:path>
                <a:path w="1959609" h="1391284">
                  <a:moveTo>
                    <a:pt x="1924877" y="1204782"/>
                  </a:moveTo>
                  <a:lnTo>
                    <a:pt x="1742392" y="1204782"/>
                  </a:lnTo>
                  <a:lnTo>
                    <a:pt x="1786869" y="1195787"/>
                  </a:lnTo>
                  <a:lnTo>
                    <a:pt x="1823217" y="1171265"/>
                  </a:lnTo>
                  <a:lnTo>
                    <a:pt x="1847738" y="1134917"/>
                  </a:lnTo>
                  <a:lnTo>
                    <a:pt x="1856734" y="1090441"/>
                  </a:lnTo>
                  <a:lnTo>
                    <a:pt x="1856734" y="216690"/>
                  </a:lnTo>
                  <a:lnTo>
                    <a:pt x="1847738" y="172232"/>
                  </a:lnTo>
                  <a:lnTo>
                    <a:pt x="1823217" y="135882"/>
                  </a:lnTo>
                  <a:lnTo>
                    <a:pt x="1786869" y="111350"/>
                  </a:lnTo>
                  <a:lnTo>
                    <a:pt x="1742392" y="102348"/>
                  </a:lnTo>
                  <a:lnTo>
                    <a:pt x="1924697" y="102348"/>
                  </a:lnTo>
                  <a:lnTo>
                    <a:pt x="1936977" y="121617"/>
                  </a:lnTo>
                  <a:lnTo>
                    <a:pt x="1953335" y="167165"/>
                  </a:lnTo>
                  <a:lnTo>
                    <a:pt x="1959082" y="216690"/>
                  </a:lnTo>
                  <a:lnTo>
                    <a:pt x="1959082" y="1090441"/>
                  </a:lnTo>
                  <a:lnTo>
                    <a:pt x="1953894" y="1137526"/>
                  </a:lnTo>
                  <a:lnTo>
                    <a:pt x="1939086" y="1181068"/>
                  </a:lnTo>
                  <a:lnTo>
                    <a:pt x="1924877" y="1204782"/>
                  </a:lnTo>
                  <a:close/>
                </a:path>
                <a:path w="1959609" h="1391284">
                  <a:moveTo>
                    <a:pt x="1760472" y="1390723"/>
                  </a:moveTo>
                  <a:lnTo>
                    <a:pt x="1528226" y="1390723"/>
                  </a:lnTo>
                  <a:lnTo>
                    <a:pt x="1528226" y="1307176"/>
                  </a:lnTo>
                  <a:lnTo>
                    <a:pt x="1760472" y="1307176"/>
                  </a:lnTo>
                  <a:lnTo>
                    <a:pt x="1760472" y="1390723"/>
                  </a:lnTo>
                  <a:close/>
                </a:path>
              </a:pathLst>
            </a:custGeom>
            <a:solidFill>
              <a:srgbClr val="E31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8452258" y="7325414"/>
            <a:ext cx="2279015" cy="2279015"/>
            <a:chOff x="8452258" y="7325414"/>
            <a:chExt cx="2279015" cy="2279015"/>
          </a:xfrm>
        </p:grpSpPr>
        <p:sp>
          <p:nvSpPr>
            <p:cNvPr id="66" name="object 66"/>
            <p:cNvSpPr/>
            <p:nvPr/>
          </p:nvSpPr>
          <p:spPr>
            <a:xfrm>
              <a:off x="8452258" y="7325414"/>
              <a:ext cx="2279015" cy="2279015"/>
            </a:xfrm>
            <a:custGeom>
              <a:avLst/>
              <a:gdLst/>
              <a:ahLst/>
              <a:cxnLst/>
              <a:rect l="l" t="t" r="r" b="b"/>
              <a:pathLst>
                <a:path w="2279015" h="2279015">
                  <a:moveTo>
                    <a:pt x="1139416" y="2278832"/>
                  </a:moveTo>
                  <a:lnTo>
                    <a:pt x="1091251" y="2277832"/>
                  </a:lnTo>
                  <a:lnTo>
                    <a:pt x="1043596" y="2274860"/>
                  </a:lnTo>
                  <a:lnTo>
                    <a:pt x="996490" y="2269954"/>
                  </a:lnTo>
                  <a:lnTo>
                    <a:pt x="949972" y="2263155"/>
                  </a:lnTo>
                  <a:lnTo>
                    <a:pt x="904083" y="2254501"/>
                  </a:lnTo>
                  <a:lnTo>
                    <a:pt x="858861" y="2244033"/>
                  </a:lnTo>
                  <a:lnTo>
                    <a:pt x="814347" y="2231790"/>
                  </a:lnTo>
                  <a:lnTo>
                    <a:pt x="770580" y="2217811"/>
                  </a:lnTo>
                  <a:lnTo>
                    <a:pt x="727599" y="2202136"/>
                  </a:lnTo>
                  <a:lnTo>
                    <a:pt x="685444" y="2184805"/>
                  </a:lnTo>
                  <a:lnTo>
                    <a:pt x="644155" y="2165857"/>
                  </a:lnTo>
                  <a:lnTo>
                    <a:pt x="603770" y="2145331"/>
                  </a:lnTo>
                  <a:lnTo>
                    <a:pt x="564330" y="2123268"/>
                  </a:lnTo>
                  <a:lnTo>
                    <a:pt x="525874" y="2099707"/>
                  </a:lnTo>
                  <a:lnTo>
                    <a:pt x="488442" y="2074686"/>
                  </a:lnTo>
                  <a:lnTo>
                    <a:pt x="452074" y="2048247"/>
                  </a:lnTo>
                  <a:lnTo>
                    <a:pt x="416808" y="2020428"/>
                  </a:lnTo>
                  <a:lnTo>
                    <a:pt x="382684" y="1991269"/>
                  </a:lnTo>
                  <a:lnTo>
                    <a:pt x="349742" y="1960810"/>
                  </a:lnTo>
                  <a:lnTo>
                    <a:pt x="318021" y="1929089"/>
                  </a:lnTo>
                  <a:lnTo>
                    <a:pt x="287562" y="1896147"/>
                  </a:lnTo>
                  <a:lnTo>
                    <a:pt x="258403" y="1862024"/>
                  </a:lnTo>
                  <a:lnTo>
                    <a:pt x="230584" y="1826758"/>
                  </a:lnTo>
                  <a:lnTo>
                    <a:pt x="204145" y="1790389"/>
                  </a:lnTo>
                  <a:lnTo>
                    <a:pt x="179125" y="1752957"/>
                  </a:lnTo>
                  <a:lnTo>
                    <a:pt x="155563" y="1714501"/>
                  </a:lnTo>
                  <a:lnTo>
                    <a:pt x="133500" y="1675061"/>
                  </a:lnTo>
                  <a:lnTo>
                    <a:pt x="112974" y="1634677"/>
                  </a:lnTo>
                  <a:lnTo>
                    <a:pt x="94026" y="1593387"/>
                  </a:lnTo>
                  <a:lnTo>
                    <a:pt x="76695" y="1551232"/>
                  </a:lnTo>
                  <a:lnTo>
                    <a:pt x="61020" y="1508251"/>
                  </a:lnTo>
                  <a:lnTo>
                    <a:pt x="47042" y="1464484"/>
                  </a:lnTo>
                  <a:lnTo>
                    <a:pt x="34798" y="1419970"/>
                  </a:lnTo>
                  <a:lnTo>
                    <a:pt x="24330" y="1374748"/>
                  </a:lnTo>
                  <a:lnTo>
                    <a:pt x="15677" y="1328859"/>
                  </a:lnTo>
                  <a:lnTo>
                    <a:pt x="8877" y="1282342"/>
                  </a:lnTo>
                  <a:lnTo>
                    <a:pt x="3971" y="1235235"/>
                  </a:lnTo>
                  <a:lnTo>
                    <a:pt x="999" y="1187580"/>
                  </a:lnTo>
                  <a:lnTo>
                    <a:pt x="0" y="1139416"/>
                  </a:lnTo>
                  <a:lnTo>
                    <a:pt x="1000" y="1091251"/>
                  </a:lnTo>
                  <a:lnTo>
                    <a:pt x="3973" y="1043596"/>
                  </a:lnTo>
                  <a:lnTo>
                    <a:pt x="8879" y="996490"/>
                  </a:lnTo>
                  <a:lnTo>
                    <a:pt x="15678" y="949972"/>
                  </a:lnTo>
                  <a:lnTo>
                    <a:pt x="24332" y="904083"/>
                  </a:lnTo>
                  <a:lnTo>
                    <a:pt x="34801" y="858861"/>
                  </a:lnTo>
                  <a:lnTo>
                    <a:pt x="47044" y="814347"/>
                  </a:lnTo>
                  <a:lnTo>
                    <a:pt x="61023" y="770580"/>
                  </a:lnTo>
                  <a:lnTo>
                    <a:pt x="76698" y="727599"/>
                  </a:lnTo>
                  <a:lnTo>
                    <a:pt x="94030" y="685444"/>
                  </a:lnTo>
                  <a:lnTo>
                    <a:pt x="112978" y="644155"/>
                  </a:lnTo>
                  <a:lnTo>
                    <a:pt x="133503" y="603770"/>
                  </a:lnTo>
                  <a:lnTo>
                    <a:pt x="155566" y="564330"/>
                  </a:lnTo>
                  <a:lnTo>
                    <a:pt x="179128" y="525874"/>
                  </a:lnTo>
                  <a:lnTo>
                    <a:pt x="204148" y="488442"/>
                  </a:lnTo>
                  <a:lnTo>
                    <a:pt x="230587" y="452074"/>
                  </a:lnTo>
                  <a:lnTo>
                    <a:pt x="258406" y="416808"/>
                  </a:lnTo>
                  <a:lnTo>
                    <a:pt x="287565" y="382684"/>
                  </a:lnTo>
                  <a:lnTo>
                    <a:pt x="318024" y="349742"/>
                  </a:lnTo>
                  <a:lnTo>
                    <a:pt x="349745" y="318021"/>
                  </a:lnTo>
                  <a:lnTo>
                    <a:pt x="382686" y="287562"/>
                  </a:lnTo>
                  <a:lnTo>
                    <a:pt x="416810" y="258403"/>
                  </a:lnTo>
                  <a:lnTo>
                    <a:pt x="452076" y="230584"/>
                  </a:lnTo>
                  <a:lnTo>
                    <a:pt x="488444" y="204145"/>
                  </a:lnTo>
                  <a:lnTo>
                    <a:pt x="525876" y="179125"/>
                  </a:lnTo>
                  <a:lnTo>
                    <a:pt x="564332" y="155563"/>
                  </a:lnTo>
                  <a:lnTo>
                    <a:pt x="603772" y="133500"/>
                  </a:lnTo>
                  <a:lnTo>
                    <a:pt x="644156" y="112974"/>
                  </a:lnTo>
                  <a:lnTo>
                    <a:pt x="685445" y="94026"/>
                  </a:lnTo>
                  <a:lnTo>
                    <a:pt x="727600" y="76695"/>
                  </a:lnTo>
                  <a:lnTo>
                    <a:pt x="770581" y="61020"/>
                  </a:lnTo>
                  <a:lnTo>
                    <a:pt x="814348" y="47042"/>
                  </a:lnTo>
                  <a:lnTo>
                    <a:pt x="858862" y="34798"/>
                  </a:lnTo>
                  <a:lnTo>
                    <a:pt x="904083" y="24330"/>
                  </a:lnTo>
                  <a:lnTo>
                    <a:pt x="949972" y="15677"/>
                  </a:lnTo>
                  <a:lnTo>
                    <a:pt x="996490" y="8877"/>
                  </a:lnTo>
                  <a:lnTo>
                    <a:pt x="1043596" y="3971"/>
                  </a:lnTo>
                  <a:lnTo>
                    <a:pt x="1091251" y="999"/>
                  </a:lnTo>
                  <a:lnTo>
                    <a:pt x="1139416" y="0"/>
                  </a:lnTo>
                  <a:lnTo>
                    <a:pt x="1187580" y="1000"/>
                  </a:lnTo>
                  <a:lnTo>
                    <a:pt x="1235235" y="3973"/>
                  </a:lnTo>
                  <a:lnTo>
                    <a:pt x="1282342" y="8879"/>
                  </a:lnTo>
                  <a:lnTo>
                    <a:pt x="1328859" y="15678"/>
                  </a:lnTo>
                  <a:lnTo>
                    <a:pt x="1374748" y="24332"/>
                  </a:lnTo>
                  <a:lnTo>
                    <a:pt x="1419970" y="34801"/>
                  </a:lnTo>
                  <a:lnTo>
                    <a:pt x="1464484" y="47044"/>
                  </a:lnTo>
                  <a:lnTo>
                    <a:pt x="1508251" y="61023"/>
                  </a:lnTo>
                  <a:lnTo>
                    <a:pt x="1551232" y="76698"/>
                  </a:lnTo>
                  <a:lnTo>
                    <a:pt x="1593387" y="94030"/>
                  </a:lnTo>
                  <a:lnTo>
                    <a:pt x="1634677" y="112978"/>
                  </a:lnTo>
                  <a:lnTo>
                    <a:pt x="1675061" y="133503"/>
                  </a:lnTo>
                  <a:lnTo>
                    <a:pt x="1714501" y="155566"/>
                  </a:lnTo>
                  <a:lnTo>
                    <a:pt x="1752957" y="179128"/>
                  </a:lnTo>
                  <a:lnTo>
                    <a:pt x="1790389" y="204148"/>
                  </a:lnTo>
                  <a:lnTo>
                    <a:pt x="1826758" y="230587"/>
                  </a:lnTo>
                  <a:lnTo>
                    <a:pt x="1862024" y="258406"/>
                  </a:lnTo>
                  <a:lnTo>
                    <a:pt x="1896147" y="287565"/>
                  </a:lnTo>
                  <a:lnTo>
                    <a:pt x="1929089" y="318024"/>
                  </a:lnTo>
                  <a:lnTo>
                    <a:pt x="1960810" y="349745"/>
                  </a:lnTo>
                  <a:lnTo>
                    <a:pt x="1991269" y="382686"/>
                  </a:lnTo>
                  <a:lnTo>
                    <a:pt x="2020428" y="416810"/>
                  </a:lnTo>
                  <a:lnTo>
                    <a:pt x="2048247" y="452076"/>
                  </a:lnTo>
                  <a:lnTo>
                    <a:pt x="2074686" y="488444"/>
                  </a:lnTo>
                  <a:lnTo>
                    <a:pt x="2099707" y="525876"/>
                  </a:lnTo>
                  <a:lnTo>
                    <a:pt x="2123268" y="564332"/>
                  </a:lnTo>
                  <a:lnTo>
                    <a:pt x="2145331" y="603772"/>
                  </a:lnTo>
                  <a:lnTo>
                    <a:pt x="2165857" y="644156"/>
                  </a:lnTo>
                  <a:lnTo>
                    <a:pt x="2184805" y="685445"/>
                  </a:lnTo>
                  <a:lnTo>
                    <a:pt x="2202136" y="727600"/>
                  </a:lnTo>
                  <a:lnTo>
                    <a:pt x="2217811" y="770581"/>
                  </a:lnTo>
                  <a:lnTo>
                    <a:pt x="2231790" y="814348"/>
                  </a:lnTo>
                  <a:lnTo>
                    <a:pt x="2244033" y="858862"/>
                  </a:lnTo>
                  <a:lnTo>
                    <a:pt x="2254501" y="904083"/>
                  </a:lnTo>
                  <a:lnTo>
                    <a:pt x="2263155" y="949972"/>
                  </a:lnTo>
                  <a:lnTo>
                    <a:pt x="2269954" y="996490"/>
                  </a:lnTo>
                  <a:lnTo>
                    <a:pt x="2274860" y="1043596"/>
                  </a:lnTo>
                  <a:lnTo>
                    <a:pt x="2277832" y="1091251"/>
                  </a:lnTo>
                  <a:lnTo>
                    <a:pt x="2278832" y="1139416"/>
                  </a:lnTo>
                  <a:lnTo>
                    <a:pt x="2277832" y="1187580"/>
                  </a:lnTo>
                  <a:lnTo>
                    <a:pt x="2274860" y="1235236"/>
                  </a:lnTo>
                  <a:lnTo>
                    <a:pt x="2269954" y="1282342"/>
                  </a:lnTo>
                  <a:lnTo>
                    <a:pt x="2263155" y="1328859"/>
                  </a:lnTo>
                  <a:lnTo>
                    <a:pt x="2254501" y="1374748"/>
                  </a:lnTo>
                  <a:lnTo>
                    <a:pt x="2244033" y="1419970"/>
                  </a:lnTo>
                  <a:lnTo>
                    <a:pt x="2231790" y="1464484"/>
                  </a:lnTo>
                  <a:lnTo>
                    <a:pt x="2217811" y="1508251"/>
                  </a:lnTo>
                  <a:lnTo>
                    <a:pt x="2202136" y="1551232"/>
                  </a:lnTo>
                  <a:lnTo>
                    <a:pt x="2184805" y="1593387"/>
                  </a:lnTo>
                  <a:lnTo>
                    <a:pt x="2165857" y="1634677"/>
                  </a:lnTo>
                  <a:lnTo>
                    <a:pt x="2145331" y="1675061"/>
                  </a:lnTo>
                  <a:lnTo>
                    <a:pt x="2123268" y="1714501"/>
                  </a:lnTo>
                  <a:lnTo>
                    <a:pt x="2099707" y="1752957"/>
                  </a:lnTo>
                  <a:lnTo>
                    <a:pt x="2074686" y="1790389"/>
                  </a:lnTo>
                  <a:lnTo>
                    <a:pt x="2048247" y="1826758"/>
                  </a:lnTo>
                  <a:lnTo>
                    <a:pt x="2020428" y="1862024"/>
                  </a:lnTo>
                  <a:lnTo>
                    <a:pt x="1991269" y="1896147"/>
                  </a:lnTo>
                  <a:lnTo>
                    <a:pt x="1960810" y="1929089"/>
                  </a:lnTo>
                  <a:lnTo>
                    <a:pt x="1929089" y="1960810"/>
                  </a:lnTo>
                  <a:lnTo>
                    <a:pt x="1896147" y="1991269"/>
                  </a:lnTo>
                  <a:lnTo>
                    <a:pt x="1862024" y="2020428"/>
                  </a:lnTo>
                  <a:lnTo>
                    <a:pt x="1826758" y="2048247"/>
                  </a:lnTo>
                  <a:lnTo>
                    <a:pt x="1790389" y="2074686"/>
                  </a:lnTo>
                  <a:lnTo>
                    <a:pt x="1752957" y="2099707"/>
                  </a:lnTo>
                  <a:lnTo>
                    <a:pt x="1714501" y="2123268"/>
                  </a:lnTo>
                  <a:lnTo>
                    <a:pt x="1675061" y="2145331"/>
                  </a:lnTo>
                  <a:lnTo>
                    <a:pt x="1634677" y="2165857"/>
                  </a:lnTo>
                  <a:lnTo>
                    <a:pt x="1593387" y="2184805"/>
                  </a:lnTo>
                  <a:lnTo>
                    <a:pt x="1551232" y="2202136"/>
                  </a:lnTo>
                  <a:lnTo>
                    <a:pt x="1508251" y="2217811"/>
                  </a:lnTo>
                  <a:lnTo>
                    <a:pt x="1464484" y="2231790"/>
                  </a:lnTo>
                  <a:lnTo>
                    <a:pt x="1419970" y="2244033"/>
                  </a:lnTo>
                  <a:lnTo>
                    <a:pt x="1374748" y="2254501"/>
                  </a:lnTo>
                  <a:lnTo>
                    <a:pt x="1328859" y="2263155"/>
                  </a:lnTo>
                  <a:lnTo>
                    <a:pt x="1282342" y="2269954"/>
                  </a:lnTo>
                  <a:lnTo>
                    <a:pt x="1235235" y="2274860"/>
                  </a:lnTo>
                  <a:lnTo>
                    <a:pt x="1187580" y="2277832"/>
                  </a:lnTo>
                  <a:lnTo>
                    <a:pt x="1139416" y="2278832"/>
                  </a:lnTo>
                  <a:close/>
                </a:path>
              </a:pathLst>
            </a:custGeom>
            <a:solidFill>
              <a:srgbClr val="65B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99846" y="7372963"/>
              <a:ext cx="2183765" cy="2183765"/>
            </a:xfrm>
            <a:custGeom>
              <a:avLst/>
              <a:gdLst/>
              <a:ahLst/>
              <a:cxnLst/>
              <a:rect l="l" t="t" r="r" b="b"/>
              <a:pathLst>
                <a:path w="2183765" h="2183765">
                  <a:moveTo>
                    <a:pt x="1151854" y="20527"/>
                  </a:moveTo>
                  <a:lnTo>
                    <a:pt x="1136873" y="19801"/>
                  </a:lnTo>
                  <a:lnTo>
                    <a:pt x="1121841" y="19282"/>
                  </a:lnTo>
                  <a:lnTo>
                    <a:pt x="1106808" y="18970"/>
                  </a:lnTo>
                  <a:lnTo>
                    <a:pt x="1091827" y="18866"/>
                  </a:lnTo>
                  <a:lnTo>
                    <a:pt x="1081789" y="18866"/>
                  </a:lnTo>
                  <a:lnTo>
                    <a:pt x="1081593" y="47"/>
                  </a:lnTo>
                  <a:lnTo>
                    <a:pt x="1122372" y="425"/>
                  </a:lnTo>
                  <a:lnTo>
                    <a:pt x="1152917" y="1692"/>
                  </a:lnTo>
                  <a:lnTo>
                    <a:pt x="1151948" y="18866"/>
                  </a:lnTo>
                  <a:lnTo>
                    <a:pt x="1091827" y="18866"/>
                  </a:lnTo>
                  <a:lnTo>
                    <a:pt x="1151946" y="18913"/>
                  </a:lnTo>
                  <a:lnTo>
                    <a:pt x="1151854" y="20527"/>
                  </a:lnTo>
                  <a:close/>
                </a:path>
                <a:path w="2183765" h="2183765">
                  <a:moveTo>
                    <a:pt x="942054" y="29230"/>
                  </a:moveTo>
                  <a:lnTo>
                    <a:pt x="974887" y="6191"/>
                  </a:lnTo>
                  <a:lnTo>
                    <a:pt x="1010348" y="2999"/>
                  </a:lnTo>
                  <a:lnTo>
                    <a:pt x="1011725" y="21802"/>
                  </a:lnTo>
                  <a:lnTo>
                    <a:pt x="994341" y="23229"/>
                  </a:lnTo>
                  <a:lnTo>
                    <a:pt x="976890" y="24945"/>
                  </a:lnTo>
                  <a:lnTo>
                    <a:pt x="959439" y="26946"/>
                  </a:lnTo>
                  <a:lnTo>
                    <a:pt x="942054" y="29230"/>
                  </a:lnTo>
                  <a:close/>
                </a:path>
                <a:path w="2183765" h="2183765">
                  <a:moveTo>
                    <a:pt x="1290960" y="37303"/>
                  </a:moveTo>
                  <a:lnTo>
                    <a:pt x="1273781" y="34234"/>
                  </a:lnTo>
                  <a:lnTo>
                    <a:pt x="1256469" y="31424"/>
                  </a:lnTo>
                  <a:lnTo>
                    <a:pt x="1239084" y="28886"/>
                  </a:lnTo>
                  <a:lnTo>
                    <a:pt x="1221683" y="26632"/>
                  </a:lnTo>
                  <a:lnTo>
                    <a:pt x="1223927" y="7919"/>
                  </a:lnTo>
                  <a:lnTo>
                    <a:pt x="1241645" y="10202"/>
                  </a:lnTo>
                  <a:lnTo>
                    <a:pt x="1259338" y="12780"/>
                  </a:lnTo>
                  <a:lnTo>
                    <a:pt x="1276949" y="15642"/>
                  </a:lnTo>
                  <a:lnTo>
                    <a:pt x="1294424" y="18775"/>
                  </a:lnTo>
                  <a:lnTo>
                    <a:pt x="1290960" y="37303"/>
                  </a:lnTo>
                  <a:close/>
                </a:path>
                <a:path w="2183765" h="2183765">
                  <a:moveTo>
                    <a:pt x="804917" y="57645"/>
                  </a:moveTo>
                  <a:lnTo>
                    <a:pt x="834478" y="30502"/>
                  </a:lnTo>
                  <a:lnTo>
                    <a:pt x="869195" y="22723"/>
                  </a:lnTo>
                  <a:lnTo>
                    <a:pt x="873013" y="41208"/>
                  </a:lnTo>
                  <a:lnTo>
                    <a:pt x="855974" y="44871"/>
                  </a:lnTo>
                  <a:lnTo>
                    <a:pt x="838906" y="48842"/>
                  </a:lnTo>
                  <a:lnTo>
                    <a:pt x="821867" y="53105"/>
                  </a:lnTo>
                  <a:lnTo>
                    <a:pt x="804917" y="57645"/>
                  </a:lnTo>
                  <a:close/>
                </a:path>
                <a:path w="2183765" h="2183765">
                  <a:moveTo>
                    <a:pt x="1426642" y="72127"/>
                  </a:moveTo>
                  <a:lnTo>
                    <a:pt x="1409942" y="66814"/>
                  </a:lnTo>
                  <a:lnTo>
                    <a:pt x="1393125" y="61754"/>
                  </a:lnTo>
                  <a:lnTo>
                    <a:pt x="1376248" y="56968"/>
                  </a:lnTo>
                  <a:lnTo>
                    <a:pt x="1359372" y="52477"/>
                  </a:lnTo>
                  <a:lnTo>
                    <a:pt x="1364056" y="34225"/>
                  </a:lnTo>
                  <a:lnTo>
                    <a:pt x="1381233" y="38789"/>
                  </a:lnTo>
                  <a:lnTo>
                    <a:pt x="1398414" y="43655"/>
                  </a:lnTo>
                  <a:lnTo>
                    <a:pt x="1415529" y="48803"/>
                  </a:lnTo>
                  <a:lnTo>
                    <a:pt x="1432507" y="54213"/>
                  </a:lnTo>
                  <a:lnTo>
                    <a:pt x="1426642" y="72127"/>
                  </a:lnTo>
                  <a:close/>
                </a:path>
                <a:path w="2183765" h="2183765">
                  <a:moveTo>
                    <a:pt x="672738" y="103786"/>
                  </a:moveTo>
                  <a:lnTo>
                    <a:pt x="698363" y="73054"/>
                  </a:lnTo>
                  <a:lnTo>
                    <a:pt x="731821" y="60767"/>
                  </a:lnTo>
                  <a:lnTo>
                    <a:pt x="738040" y="78570"/>
                  </a:lnTo>
                  <a:lnTo>
                    <a:pt x="721576" y="84464"/>
                  </a:lnTo>
                  <a:lnTo>
                    <a:pt x="705168" y="90647"/>
                  </a:lnTo>
                  <a:lnTo>
                    <a:pt x="688870" y="97095"/>
                  </a:lnTo>
                  <a:lnTo>
                    <a:pt x="672738" y="103786"/>
                  </a:lnTo>
                  <a:close/>
                </a:path>
                <a:path w="2183765" h="2183765">
                  <a:moveTo>
                    <a:pt x="1556733" y="124545"/>
                  </a:moveTo>
                  <a:lnTo>
                    <a:pt x="1540891" y="117069"/>
                  </a:lnTo>
                  <a:lnTo>
                    <a:pt x="1524875" y="109836"/>
                  </a:lnTo>
                  <a:lnTo>
                    <a:pt x="1508748" y="102870"/>
                  </a:lnTo>
                  <a:lnTo>
                    <a:pt x="1492573" y="96193"/>
                  </a:lnTo>
                  <a:lnTo>
                    <a:pt x="1499580" y="78692"/>
                  </a:lnTo>
                  <a:lnTo>
                    <a:pt x="1516066" y="85489"/>
                  </a:lnTo>
                  <a:lnTo>
                    <a:pt x="1532486" y="92581"/>
                  </a:lnTo>
                  <a:lnTo>
                    <a:pt x="1548789" y="99943"/>
                  </a:lnTo>
                  <a:lnTo>
                    <a:pt x="1564921" y="107553"/>
                  </a:lnTo>
                  <a:lnTo>
                    <a:pt x="1556733" y="124545"/>
                  </a:lnTo>
                  <a:close/>
                </a:path>
                <a:path w="2183765" h="2183765">
                  <a:moveTo>
                    <a:pt x="547803" y="166812"/>
                  </a:moveTo>
                  <a:lnTo>
                    <a:pt x="569211" y="132988"/>
                  </a:lnTo>
                  <a:lnTo>
                    <a:pt x="600745" y="116409"/>
                  </a:lnTo>
                  <a:lnTo>
                    <a:pt x="609247" y="133248"/>
                  </a:lnTo>
                  <a:lnTo>
                    <a:pt x="593691" y="141258"/>
                  </a:lnTo>
                  <a:lnTo>
                    <a:pt x="578230" y="149540"/>
                  </a:lnTo>
                  <a:lnTo>
                    <a:pt x="562917" y="158067"/>
                  </a:lnTo>
                  <a:lnTo>
                    <a:pt x="547803" y="166812"/>
                  </a:lnTo>
                  <a:close/>
                </a:path>
                <a:path w="2183765" h="2183765">
                  <a:moveTo>
                    <a:pt x="1678835" y="193520"/>
                  </a:moveTo>
                  <a:lnTo>
                    <a:pt x="1664105" y="184055"/>
                  </a:lnTo>
                  <a:lnTo>
                    <a:pt x="1649175" y="174799"/>
                  </a:lnTo>
                  <a:lnTo>
                    <a:pt x="1634098" y="165782"/>
                  </a:lnTo>
                  <a:lnTo>
                    <a:pt x="1618926" y="157035"/>
                  </a:lnTo>
                  <a:lnTo>
                    <a:pt x="1628215" y="140613"/>
                  </a:lnTo>
                  <a:lnTo>
                    <a:pt x="1643653" y="149513"/>
                  </a:lnTo>
                  <a:lnTo>
                    <a:pt x="1658991" y="158688"/>
                  </a:lnTo>
                  <a:lnTo>
                    <a:pt x="1674175" y="168108"/>
                  </a:lnTo>
                  <a:lnTo>
                    <a:pt x="1689148" y="177743"/>
                  </a:lnTo>
                  <a:lnTo>
                    <a:pt x="1678835" y="193520"/>
                  </a:lnTo>
                  <a:close/>
                </a:path>
                <a:path w="2183765" h="2183765">
                  <a:moveTo>
                    <a:pt x="432039" y="245627"/>
                  </a:moveTo>
                  <a:lnTo>
                    <a:pt x="448866" y="209290"/>
                  </a:lnTo>
                  <a:lnTo>
                    <a:pt x="478014" y="188721"/>
                  </a:lnTo>
                  <a:lnTo>
                    <a:pt x="488642" y="204313"/>
                  </a:lnTo>
                  <a:lnTo>
                    <a:pt x="474273" y="214291"/>
                  </a:lnTo>
                  <a:lnTo>
                    <a:pt x="460015" y="224527"/>
                  </a:lnTo>
                  <a:lnTo>
                    <a:pt x="445920" y="234985"/>
                  </a:lnTo>
                  <a:lnTo>
                    <a:pt x="432039" y="245627"/>
                  </a:lnTo>
                  <a:close/>
                </a:path>
                <a:path w="2183765" h="2183765">
                  <a:moveTo>
                    <a:pt x="1790859" y="277778"/>
                  </a:moveTo>
                  <a:lnTo>
                    <a:pt x="1777496" y="266478"/>
                  </a:lnTo>
                  <a:lnTo>
                    <a:pt x="1763896" y="255363"/>
                  </a:lnTo>
                  <a:lnTo>
                    <a:pt x="1750120" y="244470"/>
                  </a:lnTo>
                  <a:lnTo>
                    <a:pt x="1736225" y="233834"/>
                  </a:lnTo>
                  <a:lnTo>
                    <a:pt x="1747561" y="218751"/>
                  </a:lnTo>
                  <a:lnTo>
                    <a:pt x="1761709" y="229575"/>
                  </a:lnTo>
                  <a:lnTo>
                    <a:pt x="1775720" y="240666"/>
                  </a:lnTo>
                  <a:lnTo>
                    <a:pt x="1789546" y="251982"/>
                  </a:lnTo>
                  <a:lnTo>
                    <a:pt x="1803140" y="263482"/>
                  </a:lnTo>
                  <a:lnTo>
                    <a:pt x="1790859" y="277778"/>
                  </a:lnTo>
                  <a:close/>
                </a:path>
                <a:path w="2183765" h="2183765">
                  <a:moveTo>
                    <a:pt x="327454" y="338789"/>
                  </a:moveTo>
                  <a:lnTo>
                    <a:pt x="314031" y="325564"/>
                  </a:lnTo>
                  <a:lnTo>
                    <a:pt x="326651" y="312951"/>
                  </a:lnTo>
                  <a:lnTo>
                    <a:pt x="339503" y="300528"/>
                  </a:lnTo>
                  <a:lnTo>
                    <a:pt x="352540" y="288334"/>
                  </a:lnTo>
                  <a:lnTo>
                    <a:pt x="365714" y="276412"/>
                  </a:lnTo>
                  <a:lnTo>
                    <a:pt x="378270" y="290496"/>
                  </a:lnTo>
                  <a:lnTo>
                    <a:pt x="365326" y="302219"/>
                  </a:lnTo>
                  <a:lnTo>
                    <a:pt x="352508" y="314203"/>
                  </a:lnTo>
                  <a:lnTo>
                    <a:pt x="339866" y="326407"/>
                  </a:lnTo>
                  <a:lnTo>
                    <a:pt x="327454" y="338789"/>
                  </a:lnTo>
                  <a:close/>
                </a:path>
                <a:path w="2183765" h="2183765">
                  <a:moveTo>
                    <a:pt x="1890957" y="375829"/>
                  </a:moveTo>
                  <a:lnTo>
                    <a:pt x="1879163" y="362871"/>
                  </a:lnTo>
                  <a:lnTo>
                    <a:pt x="1867103" y="350046"/>
                  </a:lnTo>
                  <a:lnTo>
                    <a:pt x="1854895" y="337486"/>
                  </a:lnTo>
                  <a:lnTo>
                    <a:pt x="1842503" y="325170"/>
                  </a:lnTo>
                  <a:lnTo>
                    <a:pt x="1855689" y="311700"/>
                  </a:lnTo>
                  <a:lnTo>
                    <a:pt x="1868294" y="324228"/>
                  </a:lnTo>
                  <a:lnTo>
                    <a:pt x="1880748" y="337027"/>
                  </a:lnTo>
                  <a:lnTo>
                    <a:pt x="1893026" y="350072"/>
                  </a:lnTo>
                  <a:lnTo>
                    <a:pt x="1905010" y="363233"/>
                  </a:lnTo>
                  <a:lnTo>
                    <a:pt x="1890957" y="375829"/>
                  </a:lnTo>
                  <a:close/>
                </a:path>
                <a:path w="2183765" h="2183765">
                  <a:moveTo>
                    <a:pt x="235779" y="444831"/>
                  </a:moveTo>
                  <a:lnTo>
                    <a:pt x="220758" y="433455"/>
                  </a:lnTo>
                  <a:lnTo>
                    <a:pt x="231603" y="419359"/>
                  </a:lnTo>
                  <a:lnTo>
                    <a:pt x="242726" y="405385"/>
                  </a:lnTo>
                  <a:lnTo>
                    <a:pt x="254087" y="391581"/>
                  </a:lnTo>
                  <a:lnTo>
                    <a:pt x="265639" y="377994"/>
                  </a:lnTo>
                  <a:lnTo>
                    <a:pt x="279908" y="390315"/>
                  </a:lnTo>
                  <a:lnTo>
                    <a:pt x="268550" y="403665"/>
                  </a:lnTo>
                  <a:lnTo>
                    <a:pt x="257383" y="417233"/>
                  </a:lnTo>
                  <a:lnTo>
                    <a:pt x="246446" y="430971"/>
                  </a:lnTo>
                  <a:lnTo>
                    <a:pt x="235779" y="444831"/>
                  </a:lnTo>
                  <a:close/>
                </a:path>
                <a:path w="2183765" h="2183765">
                  <a:moveTo>
                    <a:pt x="1977515" y="485965"/>
                  </a:moveTo>
                  <a:lnTo>
                    <a:pt x="1967512" y="471631"/>
                  </a:lnTo>
                  <a:lnTo>
                    <a:pt x="1957243" y="457412"/>
                  </a:lnTo>
                  <a:lnTo>
                    <a:pt x="1946738" y="443348"/>
                  </a:lnTo>
                  <a:lnTo>
                    <a:pt x="1936027" y="429480"/>
                  </a:lnTo>
                  <a:lnTo>
                    <a:pt x="1950867" y="417829"/>
                  </a:lnTo>
                  <a:lnTo>
                    <a:pt x="1961761" y="431939"/>
                  </a:lnTo>
                  <a:lnTo>
                    <a:pt x="1972452" y="446253"/>
                  </a:lnTo>
                  <a:lnTo>
                    <a:pt x="1982899" y="460722"/>
                  </a:lnTo>
                  <a:lnTo>
                    <a:pt x="1993063" y="475297"/>
                  </a:lnTo>
                  <a:lnTo>
                    <a:pt x="1977515" y="485965"/>
                  </a:lnTo>
                  <a:close/>
                </a:path>
                <a:path w="2183765" h="2183765">
                  <a:moveTo>
                    <a:pt x="158629" y="561894"/>
                  </a:moveTo>
                  <a:lnTo>
                    <a:pt x="142239" y="552526"/>
                  </a:lnTo>
                  <a:lnTo>
                    <a:pt x="151163" y="537139"/>
                  </a:lnTo>
                  <a:lnTo>
                    <a:pt x="160380" y="521833"/>
                  </a:lnTo>
                  <a:lnTo>
                    <a:pt x="169857" y="506660"/>
                  </a:lnTo>
                  <a:lnTo>
                    <a:pt x="179558" y="491672"/>
                  </a:lnTo>
                  <a:lnTo>
                    <a:pt x="195319" y="502064"/>
                  </a:lnTo>
                  <a:lnTo>
                    <a:pt x="185787" y="516787"/>
                  </a:lnTo>
                  <a:lnTo>
                    <a:pt x="176472" y="531698"/>
                  </a:lnTo>
                  <a:lnTo>
                    <a:pt x="167409" y="546750"/>
                  </a:lnTo>
                  <a:lnTo>
                    <a:pt x="158629" y="561894"/>
                  </a:lnTo>
                  <a:close/>
                </a:path>
                <a:path w="2183765" h="2183765">
                  <a:moveTo>
                    <a:pt x="2048957" y="606334"/>
                  </a:moveTo>
                  <a:lnTo>
                    <a:pt x="2040901" y="590828"/>
                  </a:lnTo>
                  <a:lnTo>
                    <a:pt x="2032572" y="575400"/>
                  </a:lnTo>
                  <a:lnTo>
                    <a:pt x="2023993" y="560098"/>
                  </a:lnTo>
                  <a:lnTo>
                    <a:pt x="2015184" y="544968"/>
                  </a:lnTo>
                  <a:lnTo>
                    <a:pt x="2031401" y="535364"/>
                  </a:lnTo>
                  <a:lnTo>
                    <a:pt x="2040363" y="550742"/>
                  </a:lnTo>
                  <a:lnTo>
                    <a:pt x="2049099" y="566313"/>
                  </a:lnTo>
                  <a:lnTo>
                    <a:pt x="2057578" y="582016"/>
                  </a:lnTo>
                  <a:lnTo>
                    <a:pt x="2065764" y="597792"/>
                  </a:lnTo>
                  <a:lnTo>
                    <a:pt x="2048957" y="606334"/>
                  </a:lnTo>
                  <a:close/>
                </a:path>
                <a:path w="2183765" h="2183765">
                  <a:moveTo>
                    <a:pt x="97382" y="688050"/>
                  </a:moveTo>
                  <a:lnTo>
                    <a:pt x="79913" y="680965"/>
                  </a:lnTo>
                  <a:lnTo>
                    <a:pt x="86748" y="664546"/>
                  </a:lnTo>
                  <a:lnTo>
                    <a:pt x="93883" y="648156"/>
                  </a:lnTo>
                  <a:lnTo>
                    <a:pt x="101294" y="631855"/>
                  </a:lnTo>
                  <a:lnTo>
                    <a:pt x="108958" y="615702"/>
                  </a:lnTo>
                  <a:lnTo>
                    <a:pt x="125935" y="623968"/>
                  </a:lnTo>
                  <a:lnTo>
                    <a:pt x="118401" y="639826"/>
                  </a:lnTo>
                  <a:lnTo>
                    <a:pt x="111111" y="655832"/>
                  </a:lnTo>
                  <a:lnTo>
                    <a:pt x="104094" y="671926"/>
                  </a:lnTo>
                  <a:lnTo>
                    <a:pt x="97382" y="688050"/>
                  </a:lnTo>
                  <a:close/>
                </a:path>
                <a:path w="2183765" h="2183765">
                  <a:moveTo>
                    <a:pt x="2104064" y="734930"/>
                  </a:moveTo>
                  <a:lnTo>
                    <a:pt x="2098081" y="718452"/>
                  </a:lnTo>
                  <a:lnTo>
                    <a:pt x="2091837" y="702058"/>
                  </a:lnTo>
                  <a:lnTo>
                    <a:pt x="2085349" y="685804"/>
                  </a:lnTo>
                  <a:lnTo>
                    <a:pt x="2078636" y="669746"/>
                  </a:lnTo>
                  <a:lnTo>
                    <a:pt x="2095955" y="662307"/>
                  </a:lnTo>
                  <a:lnTo>
                    <a:pt x="2102786" y="678643"/>
                  </a:lnTo>
                  <a:lnTo>
                    <a:pt x="2109387" y="695189"/>
                  </a:lnTo>
                  <a:lnTo>
                    <a:pt x="2115738" y="711876"/>
                  </a:lnTo>
                  <a:lnTo>
                    <a:pt x="2121816" y="728632"/>
                  </a:lnTo>
                  <a:lnTo>
                    <a:pt x="2104064" y="734930"/>
                  </a:lnTo>
                  <a:close/>
                </a:path>
                <a:path w="2183765" h="2183765">
                  <a:moveTo>
                    <a:pt x="53257" y="821133"/>
                  </a:moveTo>
                  <a:lnTo>
                    <a:pt x="35004" y="816370"/>
                  </a:lnTo>
                  <a:lnTo>
                    <a:pt x="39632" y="799161"/>
                  </a:lnTo>
                  <a:lnTo>
                    <a:pt x="44555" y="781992"/>
                  </a:lnTo>
                  <a:lnTo>
                    <a:pt x="49758" y="764920"/>
                  </a:lnTo>
                  <a:lnTo>
                    <a:pt x="55225" y="747998"/>
                  </a:lnTo>
                  <a:lnTo>
                    <a:pt x="73123" y="753942"/>
                  </a:lnTo>
                  <a:lnTo>
                    <a:pt x="67754" y="770568"/>
                  </a:lnTo>
                  <a:lnTo>
                    <a:pt x="62641" y="787346"/>
                  </a:lnTo>
                  <a:lnTo>
                    <a:pt x="57802" y="804219"/>
                  </a:lnTo>
                  <a:lnTo>
                    <a:pt x="53257" y="821133"/>
                  </a:lnTo>
                  <a:close/>
                </a:path>
                <a:path w="2183765" h="2183765">
                  <a:moveTo>
                    <a:pt x="2141851" y="869824"/>
                  </a:moveTo>
                  <a:lnTo>
                    <a:pt x="2138098" y="852719"/>
                  </a:lnTo>
                  <a:lnTo>
                    <a:pt x="2134053" y="835628"/>
                  </a:lnTo>
                  <a:lnTo>
                    <a:pt x="2129735" y="818612"/>
                  </a:lnTo>
                  <a:lnTo>
                    <a:pt x="2125162" y="801728"/>
                  </a:lnTo>
                  <a:lnTo>
                    <a:pt x="2143308" y="796650"/>
                  </a:lnTo>
                  <a:lnTo>
                    <a:pt x="2147968" y="813829"/>
                  </a:lnTo>
                  <a:lnTo>
                    <a:pt x="2152371" y="831141"/>
                  </a:lnTo>
                  <a:lnTo>
                    <a:pt x="2156493" y="848527"/>
                  </a:lnTo>
                  <a:lnTo>
                    <a:pt x="2160312" y="865927"/>
                  </a:lnTo>
                  <a:lnTo>
                    <a:pt x="2141851" y="869824"/>
                  </a:lnTo>
                  <a:close/>
                </a:path>
                <a:path w="2183765" h="2183765">
                  <a:moveTo>
                    <a:pt x="27002" y="958704"/>
                  </a:moveTo>
                  <a:lnTo>
                    <a:pt x="8289" y="956381"/>
                  </a:lnTo>
                  <a:lnTo>
                    <a:pt x="10631" y="938641"/>
                  </a:lnTo>
                  <a:lnTo>
                    <a:pt x="13266" y="920946"/>
                  </a:lnTo>
                  <a:lnTo>
                    <a:pt x="16181" y="903353"/>
                  </a:lnTo>
                  <a:lnTo>
                    <a:pt x="19362" y="885923"/>
                  </a:lnTo>
                  <a:lnTo>
                    <a:pt x="37905" y="889505"/>
                  </a:lnTo>
                  <a:lnTo>
                    <a:pt x="34763" y="906617"/>
                  </a:lnTo>
                  <a:lnTo>
                    <a:pt x="31894" y="923898"/>
                  </a:lnTo>
                  <a:lnTo>
                    <a:pt x="29305" y="941282"/>
                  </a:lnTo>
                  <a:lnTo>
                    <a:pt x="27002" y="958704"/>
                  </a:lnTo>
                  <a:close/>
                </a:path>
                <a:path w="2183765" h="2183765">
                  <a:moveTo>
                    <a:pt x="2161650" y="1008458"/>
                  </a:moveTo>
                  <a:lnTo>
                    <a:pt x="2160169" y="991052"/>
                  </a:lnTo>
                  <a:lnTo>
                    <a:pt x="2158393" y="973598"/>
                  </a:lnTo>
                  <a:lnTo>
                    <a:pt x="2156337" y="956166"/>
                  </a:lnTo>
                  <a:lnTo>
                    <a:pt x="2154014" y="938826"/>
                  </a:lnTo>
                  <a:lnTo>
                    <a:pt x="2172672" y="936149"/>
                  </a:lnTo>
                  <a:lnTo>
                    <a:pt x="2175063" y="953808"/>
                  </a:lnTo>
                  <a:lnTo>
                    <a:pt x="2177159" y="971551"/>
                  </a:lnTo>
                  <a:lnTo>
                    <a:pt x="2178960" y="989316"/>
                  </a:lnTo>
                  <a:lnTo>
                    <a:pt x="2180465" y="1007041"/>
                  </a:lnTo>
                  <a:lnTo>
                    <a:pt x="2161650" y="1008458"/>
                  </a:lnTo>
                  <a:close/>
                </a:path>
                <a:path w="2183765" h="2183765">
                  <a:moveTo>
                    <a:pt x="0" y="1098676"/>
                  </a:moveTo>
                  <a:lnTo>
                    <a:pt x="88" y="1075697"/>
                  </a:lnTo>
                  <a:lnTo>
                    <a:pt x="445" y="1059525"/>
                  </a:lnTo>
                  <a:lnTo>
                    <a:pt x="1032" y="1043404"/>
                  </a:lnTo>
                  <a:lnTo>
                    <a:pt x="1846" y="1027391"/>
                  </a:lnTo>
                  <a:lnTo>
                    <a:pt x="20680" y="1028493"/>
                  </a:lnTo>
                  <a:lnTo>
                    <a:pt x="19872" y="1044235"/>
                  </a:lnTo>
                  <a:lnTo>
                    <a:pt x="19295" y="1060076"/>
                  </a:lnTo>
                  <a:lnTo>
                    <a:pt x="18955" y="1075697"/>
                  </a:lnTo>
                  <a:lnTo>
                    <a:pt x="18850" y="1098597"/>
                  </a:lnTo>
                  <a:lnTo>
                    <a:pt x="0" y="1098676"/>
                  </a:lnTo>
                  <a:close/>
                </a:path>
                <a:path w="2183765" h="2183765">
                  <a:moveTo>
                    <a:pt x="2181410" y="1163112"/>
                  </a:moveTo>
                  <a:lnTo>
                    <a:pt x="2162556" y="1161891"/>
                  </a:lnTo>
                  <a:lnTo>
                    <a:pt x="2163560" y="1144490"/>
                  </a:lnTo>
                  <a:lnTo>
                    <a:pt x="2164273" y="1126982"/>
                  </a:lnTo>
                  <a:lnTo>
                    <a:pt x="2164691" y="1109707"/>
                  </a:lnTo>
                  <a:lnTo>
                    <a:pt x="2164721" y="1078522"/>
                  </a:lnTo>
                  <a:lnTo>
                    <a:pt x="2183615" y="1078247"/>
                  </a:lnTo>
                  <a:lnTo>
                    <a:pt x="2183693" y="1091866"/>
                  </a:lnTo>
                  <a:lnTo>
                    <a:pt x="2183547" y="1109707"/>
                  </a:lnTo>
                  <a:lnTo>
                    <a:pt x="2183113" y="1127587"/>
                  </a:lnTo>
                  <a:lnTo>
                    <a:pt x="2182398" y="1145408"/>
                  </a:lnTo>
                  <a:lnTo>
                    <a:pt x="2181410" y="1163112"/>
                  </a:lnTo>
                  <a:close/>
                </a:path>
                <a:path w="2183765" h="2183765">
                  <a:moveTo>
                    <a:pt x="10037" y="1240891"/>
                  </a:moveTo>
                  <a:lnTo>
                    <a:pt x="7794" y="1223277"/>
                  </a:lnTo>
                  <a:lnTo>
                    <a:pt x="5818" y="1205544"/>
                  </a:lnTo>
                  <a:lnTo>
                    <a:pt x="4118" y="1187752"/>
                  </a:lnTo>
                  <a:lnTo>
                    <a:pt x="2704" y="1169961"/>
                  </a:lnTo>
                  <a:lnTo>
                    <a:pt x="21523" y="1168622"/>
                  </a:lnTo>
                  <a:lnTo>
                    <a:pt x="22912" y="1186118"/>
                  </a:lnTo>
                  <a:lnTo>
                    <a:pt x="24582" y="1203610"/>
                  </a:lnTo>
                  <a:lnTo>
                    <a:pt x="26525" y="1221036"/>
                  </a:lnTo>
                  <a:lnTo>
                    <a:pt x="28734" y="1238333"/>
                  </a:lnTo>
                  <a:lnTo>
                    <a:pt x="10037" y="1240891"/>
                  </a:lnTo>
                  <a:close/>
                </a:path>
                <a:path w="2183765" h="2183765">
                  <a:moveTo>
                    <a:pt x="2162989" y="1304461"/>
                  </a:moveTo>
                  <a:lnTo>
                    <a:pt x="2144489" y="1300840"/>
                  </a:lnTo>
                  <a:lnTo>
                    <a:pt x="2147727" y="1283668"/>
                  </a:lnTo>
                  <a:lnTo>
                    <a:pt x="2150703" y="1266378"/>
                  </a:lnTo>
                  <a:lnTo>
                    <a:pt x="2153406" y="1249029"/>
                  </a:lnTo>
                  <a:lnTo>
                    <a:pt x="2155825" y="1231680"/>
                  </a:lnTo>
                  <a:lnTo>
                    <a:pt x="2174522" y="1234121"/>
                  </a:lnTo>
                  <a:lnTo>
                    <a:pt x="2172067" y="1251765"/>
                  </a:lnTo>
                  <a:lnTo>
                    <a:pt x="2169316" y="1269409"/>
                  </a:lnTo>
                  <a:lnTo>
                    <a:pt x="2166285" y="1286994"/>
                  </a:lnTo>
                  <a:lnTo>
                    <a:pt x="2162989" y="1304461"/>
                  </a:lnTo>
                  <a:close/>
                </a:path>
                <a:path w="2183765" h="2183765">
                  <a:moveTo>
                    <a:pt x="38535" y="1380548"/>
                  </a:moveTo>
                  <a:lnTo>
                    <a:pt x="33994" y="1363384"/>
                  </a:lnTo>
                  <a:lnTo>
                    <a:pt x="29718" y="1346062"/>
                  </a:lnTo>
                  <a:lnTo>
                    <a:pt x="25718" y="1328643"/>
                  </a:lnTo>
                  <a:lnTo>
                    <a:pt x="22007" y="1311192"/>
                  </a:lnTo>
                  <a:lnTo>
                    <a:pt x="40488" y="1307413"/>
                  </a:lnTo>
                  <a:lnTo>
                    <a:pt x="44131" y="1324570"/>
                  </a:lnTo>
                  <a:lnTo>
                    <a:pt x="48063" y="1341693"/>
                  </a:lnTo>
                  <a:lnTo>
                    <a:pt x="52267" y="1358720"/>
                  </a:lnTo>
                  <a:lnTo>
                    <a:pt x="56724" y="1375588"/>
                  </a:lnTo>
                  <a:lnTo>
                    <a:pt x="38535" y="1380548"/>
                  </a:lnTo>
                  <a:close/>
                </a:path>
                <a:path w="2183765" h="2183765">
                  <a:moveTo>
                    <a:pt x="2126264" y="1442189"/>
                  </a:moveTo>
                  <a:lnTo>
                    <a:pt x="2108394" y="1436167"/>
                  </a:lnTo>
                  <a:lnTo>
                    <a:pt x="2113875" y="1419548"/>
                  </a:lnTo>
                  <a:lnTo>
                    <a:pt x="2119090" y="1402793"/>
                  </a:lnTo>
                  <a:lnTo>
                    <a:pt x="2124026" y="1385956"/>
                  </a:lnTo>
                  <a:lnTo>
                    <a:pt x="2128665" y="1369094"/>
                  </a:lnTo>
                  <a:lnTo>
                    <a:pt x="2146890" y="1373935"/>
                  </a:lnTo>
                  <a:lnTo>
                    <a:pt x="2142162" y="1391115"/>
                  </a:lnTo>
                  <a:lnTo>
                    <a:pt x="2137138" y="1408254"/>
                  </a:lnTo>
                  <a:lnTo>
                    <a:pt x="2131834" y="1425297"/>
                  </a:lnTo>
                  <a:lnTo>
                    <a:pt x="2126264" y="1442189"/>
                  </a:lnTo>
                  <a:close/>
                </a:path>
                <a:path w="2183765" h="2183765">
                  <a:moveTo>
                    <a:pt x="85061" y="1515206"/>
                  </a:moveTo>
                  <a:lnTo>
                    <a:pt x="78304" y="1498778"/>
                  </a:lnTo>
                  <a:lnTo>
                    <a:pt x="71794" y="1482181"/>
                  </a:lnTo>
                  <a:lnTo>
                    <a:pt x="65551" y="1465466"/>
                  </a:lnTo>
                  <a:lnTo>
                    <a:pt x="59598" y="1448684"/>
                  </a:lnTo>
                  <a:lnTo>
                    <a:pt x="77421" y="1442543"/>
                  </a:lnTo>
                  <a:lnTo>
                    <a:pt x="83268" y="1459030"/>
                  </a:lnTo>
                  <a:lnTo>
                    <a:pt x="89403" y="1475450"/>
                  </a:lnTo>
                  <a:lnTo>
                    <a:pt x="95800" y="1491752"/>
                  </a:lnTo>
                  <a:lnTo>
                    <a:pt x="102436" y="1507885"/>
                  </a:lnTo>
                  <a:lnTo>
                    <a:pt x="85061" y="1515206"/>
                  </a:lnTo>
                  <a:close/>
                </a:path>
                <a:path w="2183765" h="2183765">
                  <a:moveTo>
                    <a:pt x="2071669" y="1574131"/>
                  </a:moveTo>
                  <a:lnTo>
                    <a:pt x="2054743" y="1565786"/>
                  </a:lnTo>
                  <a:lnTo>
                    <a:pt x="2062364" y="1550052"/>
                  </a:lnTo>
                  <a:lnTo>
                    <a:pt x="2069745" y="1534119"/>
                  </a:lnTo>
                  <a:lnTo>
                    <a:pt x="2076868" y="1518039"/>
                  </a:lnTo>
                  <a:lnTo>
                    <a:pt x="2083714" y="1501862"/>
                  </a:lnTo>
                  <a:lnTo>
                    <a:pt x="2101151" y="1509065"/>
                  </a:lnTo>
                  <a:lnTo>
                    <a:pt x="2094181" y="1525537"/>
                  </a:lnTo>
                  <a:lnTo>
                    <a:pt x="2086927" y="1541908"/>
                  </a:lnTo>
                  <a:lnTo>
                    <a:pt x="2079414" y="1558125"/>
                  </a:lnTo>
                  <a:lnTo>
                    <a:pt x="2071669" y="1574131"/>
                  </a:lnTo>
                  <a:close/>
                </a:path>
                <a:path w="2183765" h="2183765">
                  <a:moveTo>
                    <a:pt x="148789" y="1642542"/>
                  </a:moveTo>
                  <a:lnTo>
                    <a:pt x="139967" y="1627194"/>
                  </a:lnTo>
                  <a:lnTo>
                    <a:pt x="131347" y="1611599"/>
                  </a:lnTo>
                  <a:lnTo>
                    <a:pt x="122958" y="1595819"/>
                  </a:lnTo>
                  <a:lnTo>
                    <a:pt x="114827" y="1579917"/>
                  </a:lnTo>
                  <a:lnTo>
                    <a:pt x="131678" y="1571454"/>
                  </a:lnTo>
                  <a:lnTo>
                    <a:pt x="139676" y="1587085"/>
                  </a:lnTo>
                  <a:lnTo>
                    <a:pt x="147923" y="1602590"/>
                  </a:lnTo>
                  <a:lnTo>
                    <a:pt x="156392" y="1617918"/>
                  </a:lnTo>
                  <a:lnTo>
                    <a:pt x="165057" y="1633017"/>
                  </a:lnTo>
                  <a:lnTo>
                    <a:pt x="148789" y="1642542"/>
                  </a:lnTo>
                  <a:close/>
                </a:path>
                <a:path w="2183765" h="2183765">
                  <a:moveTo>
                    <a:pt x="2000345" y="1697689"/>
                  </a:moveTo>
                  <a:lnTo>
                    <a:pt x="1984639" y="1687218"/>
                  </a:lnTo>
                  <a:lnTo>
                    <a:pt x="1994279" y="1672549"/>
                  </a:lnTo>
                  <a:lnTo>
                    <a:pt x="2003690" y="1657692"/>
                  </a:lnTo>
                  <a:lnTo>
                    <a:pt x="2012836" y="1642709"/>
                  </a:lnTo>
                  <a:lnTo>
                    <a:pt x="2021679" y="1627664"/>
                  </a:lnTo>
                  <a:lnTo>
                    <a:pt x="2038014" y="1637110"/>
                  </a:lnTo>
                  <a:lnTo>
                    <a:pt x="2029001" y="1652416"/>
                  </a:lnTo>
                  <a:lnTo>
                    <a:pt x="2019696" y="1667651"/>
                  </a:lnTo>
                  <a:lnTo>
                    <a:pt x="2010133" y="1682760"/>
                  </a:lnTo>
                  <a:lnTo>
                    <a:pt x="2000345" y="1697689"/>
                  </a:lnTo>
                  <a:close/>
                </a:path>
                <a:path w="2183765" h="2183765">
                  <a:moveTo>
                    <a:pt x="228615" y="1760550"/>
                  </a:moveTo>
                  <a:lnTo>
                    <a:pt x="217815" y="1746397"/>
                  </a:lnTo>
                  <a:lnTo>
                    <a:pt x="207214" y="1732022"/>
                  </a:lnTo>
                  <a:lnTo>
                    <a:pt x="196851" y="1717486"/>
                  </a:lnTo>
                  <a:lnTo>
                    <a:pt x="186761" y="1702845"/>
                  </a:lnTo>
                  <a:lnTo>
                    <a:pt x="202400" y="1692257"/>
                  </a:lnTo>
                  <a:lnTo>
                    <a:pt x="212313" y="1706655"/>
                  </a:lnTo>
                  <a:lnTo>
                    <a:pt x="222495" y="1720947"/>
                  </a:lnTo>
                  <a:lnTo>
                    <a:pt x="232908" y="1735083"/>
                  </a:lnTo>
                  <a:lnTo>
                    <a:pt x="243514" y="1749017"/>
                  </a:lnTo>
                  <a:lnTo>
                    <a:pt x="228615" y="1760550"/>
                  </a:lnTo>
                  <a:close/>
                </a:path>
                <a:path w="2183765" h="2183765">
                  <a:moveTo>
                    <a:pt x="1913551" y="1810894"/>
                  </a:moveTo>
                  <a:lnTo>
                    <a:pt x="1899341" y="1798456"/>
                  </a:lnTo>
                  <a:lnTo>
                    <a:pt x="1910775" y="1785187"/>
                  </a:lnTo>
                  <a:lnTo>
                    <a:pt x="1922024" y="1771690"/>
                  </a:lnTo>
                  <a:lnTo>
                    <a:pt x="1933051" y="1758015"/>
                  </a:lnTo>
                  <a:lnTo>
                    <a:pt x="1943821" y="1744215"/>
                  </a:lnTo>
                  <a:lnTo>
                    <a:pt x="1958778" y="1755709"/>
                  </a:lnTo>
                  <a:lnTo>
                    <a:pt x="1947826" y="1769745"/>
                  </a:lnTo>
                  <a:lnTo>
                    <a:pt x="1936608" y="1783656"/>
                  </a:lnTo>
                  <a:lnTo>
                    <a:pt x="1925168" y="1797389"/>
                  </a:lnTo>
                  <a:lnTo>
                    <a:pt x="1913551" y="1810894"/>
                  </a:lnTo>
                  <a:close/>
                </a:path>
                <a:path w="2183765" h="2183765">
                  <a:moveTo>
                    <a:pt x="323124" y="1867300"/>
                  </a:moveTo>
                  <a:lnTo>
                    <a:pt x="310573" y="1854628"/>
                  </a:lnTo>
                  <a:lnTo>
                    <a:pt x="298197" y="1841735"/>
                  </a:lnTo>
                  <a:lnTo>
                    <a:pt x="286039" y="1828664"/>
                  </a:lnTo>
                  <a:lnTo>
                    <a:pt x="274141" y="1815460"/>
                  </a:lnTo>
                  <a:lnTo>
                    <a:pt x="288257" y="1802943"/>
                  </a:lnTo>
                  <a:lnTo>
                    <a:pt x="299953" y="1815933"/>
                  </a:lnTo>
                  <a:lnTo>
                    <a:pt x="311905" y="1828779"/>
                  </a:lnTo>
                  <a:lnTo>
                    <a:pt x="324077" y="1841441"/>
                  </a:lnTo>
                  <a:lnTo>
                    <a:pt x="336428" y="1853878"/>
                  </a:lnTo>
                  <a:lnTo>
                    <a:pt x="323124" y="1867300"/>
                  </a:lnTo>
                  <a:close/>
                </a:path>
                <a:path w="2183765" h="2183765">
                  <a:moveTo>
                    <a:pt x="1812863" y="1911819"/>
                  </a:moveTo>
                  <a:lnTo>
                    <a:pt x="1800385" y="1897648"/>
                  </a:lnTo>
                  <a:lnTo>
                    <a:pt x="1813472" y="1885944"/>
                  </a:lnTo>
                  <a:lnTo>
                    <a:pt x="1826374" y="1874011"/>
                  </a:lnTo>
                  <a:lnTo>
                    <a:pt x="1839055" y="1861901"/>
                  </a:lnTo>
                  <a:lnTo>
                    <a:pt x="1851477" y="1849666"/>
                  </a:lnTo>
                  <a:lnTo>
                    <a:pt x="1864821" y="1862970"/>
                  </a:lnTo>
                  <a:lnTo>
                    <a:pt x="1852186" y="1875435"/>
                  </a:lnTo>
                  <a:lnTo>
                    <a:pt x="1839285" y="1887764"/>
                  </a:lnTo>
                  <a:lnTo>
                    <a:pt x="1826162" y="1899907"/>
                  </a:lnTo>
                  <a:lnTo>
                    <a:pt x="1812863" y="1911819"/>
                  </a:lnTo>
                  <a:close/>
                </a:path>
                <a:path w="2183765" h="2183765">
                  <a:moveTo>
                    <a:pt x="430700" y="1960903"/>
                  </a:moveTo>
                  <a:lnTo>
                    <a:pt x="416634" y="1950009"/>
                  </a:lnTo>
                  <a:lnTo>
                    <a:pt x="402689" y="1938841"/>
                  </a:lnTo>
                  <a:lnTo>
                    <a:pt x="388914" y="1927437"/>
                  </a:lnTo>
                  <a:lnTo>
                    <a:pt x="375357" y="1915834"/>
                  </a:lnTo>
                  <a:lnTo>
                    <a:pt x="387756" y="1901585"/>
                  </a:lnTo>
                  <a:lnTo>
                    <a:pt x="401077" y="1912988"/>
                  </a:lnTo>
                  <a:lnTo>
                    <a:pt x="414611" y="1924203"/>
                  </a:lnTo>
                  <a:lnTo>
                    <a:pt x="428308" y="1935190"/>
                  </a:lnTo>
                  <a:lnTo>
                    <a:pt x="442115" y="1945906"/>
                  </a:lnTo>
                  <a:lnTo>
                    <a:pt x="430700" y="1960903"/>
                  </a:lnTo>
                  <a:close/>
                </a:path>
                <a:path w="2183765" h="2183765">
                  <a:moveTo>
                    <a:pt x="1699972" y="1998809"/>
                  </a:moveTo>
                  <a:lnTo>
                    <a:pt x="1689462" y="1983143"/>
                  </a:lnTo>
                  <a:lnTo>
                    <a:pt x="1703884" y="1973304"/>
                  </a:lnTo>
                  <a:lnTo>
                    <a:pt x="1718192" y="1963177"/>
                  </a:lnTo>
                  <a:lnTo>
                    <a:pt x="1732344" y="1952799"/>
                  </a:lnTo>
                  <a:lnTo>
                    <a:pt x="1746301" y="1942206"/>
                  </a:lnTo>
                  <a:lnTo>
                    <a:pt x="1757834" y="1957164"/>
                  </a:lnTo>
                  <a:lnTo>
                    <a:pt x="1743629" y="1967917"/>
                  </a:lnTo>
                  <a:lnTo>
                    <a:pt x="1729213" y="1978474"/>
                  </a:lnTo>
                  <a:lnTo>
                    <a:pt x="1714642" y="1988787"/>
                  </a:lnTo>
                  <a:lnTo>
                    <a:pt x="1699972" y="1998809"/>
                  </a:lnTo>
                  <a:close/>
                </a:path>
                <a:path w="2183765" h="2183765">
                  <a:moveTo>
                    <a:pt x="549574" y="2039785"/>
                  </a:moveTo>
                  <a:lnTo>
                    <a:pt x="534150" y="2030758"/>
                  </a:lnTo>
                  <a:lnTo>
                    <a:pt x="518852" y="2021472"/>
                  </a:lnTo>
                  <a:lnTo>
                    <a:pt x="503731" y="2011965"/>
                  </a:lnTo>
                  <a:lnTo>
                    <a:pt x="488838" y="2002273"/>
                  </a:lnTo>
                  <a:lnTo>
                    <a:pt x="499269" y="1986528"/>
                  </a:lnTo>
                  <a:lnTo>
                    <a:pt x="513896" y="1996088"/>
                  </a:lnTo>
                  <a:lnTo>
                    <a:pt x="528751" y="2005442"/>
                  </a:lnTo>
                  <a:lnTo>
                    <a:pt x="543784" y="2014559"/>
                  </a:lnTo>
                  <a:lnTo>
                    <a:pt x="558942" y="2023410"/>
                  </a:lnTo>
                  <a:lnTo>
                    <a:pt x="549574" y="2039785"/>
                  </a:lnTo>
                  <a:close/>
                </a:path>
                <a:path w="2183765" h="2183765">
                  <a:moveTo>
                    <a:pt x="1576808" y="2070370"/>
                  </a:moveTo>
                  <a:lnTo>
                    <a:pt x="1568424" y="2053483"/>
                  </a:lnTo>
                  <a:lnTo>
                    <a:pt x="1584039" y="2045570"/>
                  </a:lnTo>
                  <a:lnTo>
                    <a:pt x="1599554" y="2037379"/>
                  </a:lnTo>
                  <a:lnTo>
                    <a:pt x="1614915" y="2028945"/>
                  </a:lnTo>
                  <a:lnTo>
                    <a:pt x="1630065" y="2020301"/>
                  </a:lnTo>
                  <a:lnTo>
                    <a:pt x="1639551" y="2036597"/>
                  </a:lnTo>
                  <a:lnTo>
                    <a:pt x="1624129" y="2045411"/>
                  </a:lnTo>
                  <a:lnTo>
                    <a:pt x="1608490" y="2054000"/>
                  </a:lnTo>
                  <a:lnTo>
                    <a:pt x="1592695" y="2062331"/>
                  </a:lnTo>
                  <a:lnTo>
                    <a:pt x="1576808" y="2070370"/>
                  </a:lnTo>
                  <a:close/>
                </a:path>
                <a:path w="2183765" h="2183765">
                  <a:moveTo>
                    <a:pt x="677777" y="2102489"/>
                  </a:moveTo>
                  <a:lnTo>
                    <a:pt x="661281" y="2095572"/>
                  </a:lnTo>
                  <a:lnTo>
                    <a:pt x="644889" y="2088363"/>
                  </a:lnTo>
                  <a:lnTo>
                    <a:pt x="628645" y="2080896"/>
                  </a:lnTo>
                  <a:lnTo>
                    <a:pt x="612593" y="2073204"/>
                  </a:lnTo>
                  <a:lnTo>
                    <a:pt x="620898" y="2056278"/>
                  </a:lnTo>
                  <a:lnTo>
                    <a:pt x="636662" y="2063823"/>
                  </a:lnTo>
                  <a:lnTo>
                    <a:pt x="652624" y="2071147"/>
                  </a:lnTo>
                  <a:lnTo>
                    <a:pt x="668734" y="2078220"/>
                  </a:lnTo>
                  <a:lnTo>
                    <a:pt x="684940" y="2085012"/>
                  </a:lnTo>
                  <a:lnTo>
                    <a:pt x="677777" y="2102489"/>
                  </a:lnTo>
                  <a:close/>
                </a:path>
                <a:path w="2183765" h="2183765">
                  <a:moveTo>
                    <a:pt x="1445417" y="2125201"/>
                  </a:moveTo>
                  <a:lnTo>
                    <a:pt x="1439355" y="2107331"/>
                  </a:lnTo>
                  <a:lnTo>
                    <a:pt x="1455854" y="2101519"/>
                  </a:lnTo>
                  <a:lnTo>
                    <a:pt x="1472297" y="2095434"/>
                  </a:lnTo>
                  <a:lnTo>
                    <a:pt x="1488614" y="2089097"/>
                  </a:lnTo>
                  <a:lnTo>
                    <a:pt x="1504736" y="2082533"/>
                  </a:lnTo>
                  <a:lnTo>
                    <a:pt x="1512018" y="2099931"/>
                  </a:lnTo>
                  <a:lnTo>
                    <a:pt x="1495606" y="2106636"/>
                  </a:lnTo>
                  <a:lnTo>
                    <a:pt x="1478998" y="2113097"/>
                  </a:lnTo>
                  <a:lnTo>
                    <a:pt x="1462250" y="2119293"/>
                  </a:lnTo>
                  <a:lnTo>
                    <a:pt x="1445417" y="2125201"/>
                  </a:lnTo>
                  <a:close/>
                </a:path>
                <a:path w="2183765" h="2183765">
                  <a:moveTo>
                    <a:pt x="813064" y="2147834"/>
                  </a:moveTo>
                  <a:lnTo>
                    <a:pt x="795894" y="2143159"/>
                  </a:lnTo>
                  <a:lnTo>
                    <a:pt x="778731" y="2138181"/>
                  </a:lnTo>
                  <a:lnTo>
                    <a:pt x="761641" y="2132922"/>
                  </a:lnTo>
                  <a:lnTo>
                    <a:pt x="744692" y="2127405"/>
                  </a:lnTo>
                  <a:lnTo>
                    <a:pt x="750715" y="2109535"/>
                  </a:lnTo>
                  <a:lnTo>
                    <a:pt x="767362" y="2114957"/>
                  </a:lnTo>
                  <a:lnTo>
                    <a:pt x="784138" y="2120114"/>
                  </a:lnTo>
                  <a:lnTo>
                    <a:pt x="800981" y="2124990"/>
                  </a:lnTo>
                  <a:lnTo>
                    <a:pt x="817827" y="2129570"/>
                  </a:lnTo>
                  <a:lnTo>
                    <a:pt x="813064" y="2147834"/>
                  </a:lnTo>
                  <a:close/>
                </a:path>
                <a:path w="2183765" h="2183765">
                  <a:moveTo>
                    <a:pt x="1307807" y="2162359"/>
                  </a:moveTo>
                  <a:lnTo>
                    <a:pt x="1304107" y="2143859"/>
                  </a:lnTo>
                  <a:lnTo>
                    <a:pt x="1321220" y="2140282"/>
                  </a:lnTo>
                  <a:lnTo>
                    <a:pt x="1338332" y="2136409"/>
                  </a:lnTo>
                  <a:lnTo>
                    <a:pt x="1355386" y="2132257"/>
                  </a:lnTo>
                  <a:lnTo>
                    <a:pt x="1372322" y="2127838"/>
                  </a:lnTo>
                  <a:lnTo>
                    <a:pt x="1377202" y="2146063"/>
                  </a:lnTo>
                  <a:lnTo>
                    <a:pt x="1359994" y="2150546"/>
                  </a:lnTo>
                  <a:lnTo>
                    <a:pt x="1342652" y="2154772"/>
                  </a:lnTo>
                  <a:lnTo>
                    <a:pt x="1325237" y="2158717"/>
                  </a:lnTo>
                  <a:lnTo>
                    <a:pt x="1307807" y="2162359"/>
                  </a:lnTo>
                  <a:close/>
                </a:path>
                <a:path w="2183765" h="2183765">
                  <a:moveTo>
                    <a:pt x="952957" y="2174994"/>
                  </a:moveTo>
                  <a:lnTo>
                    <a:pt x="935307" y="2172598"/>
                  </a:lnTo>
                  <a:lnTo>
                    <a:pt x="917645" y="2169907"/>
                  </a:lnTo>
                  <a:lnTo>
                    <a:pt x="900034" y="2166935"/>
                  </a:lnTo>
                  <a:lnTo>
                    <a:pt x="882539" y="2163697"/>
                  </a:lnTo>
                  <a:lnTo>
                    <a:pt x="886160" y="2145158"/>
                  </a:lnTo>
                  <a:lnTo>
                    <a:pt x="903338" y="2148359"/>
                  </a:lnTo>
                  <a:lnTo>
                    <a:pt x="920641" y="2151283"/>
                  </a:lnTo>
                  <a:lnTo>
                    <a:pt x="938003" y="2153920"/>
                  </a:lnTo>
                  <a:lnTo>
                    <a:pt x="955358" y="2156258"/>
                  </a:lnTo>
                  <a:lnTo>
                    <a:pt x="952957" y="2174994"/>
                  </a:lnTo>
                  <a:close/>
                </a:path>
                <a:path w="2183765" h="2183765">
                  <a:moveTo>
                    <a:pt x="1166536" y="2181213"/>
                  </a:moveTo>
                  <a:lnTo>
                    <a:pt x="1165238" y="2162398"/>
                  </a:lnTo>
                  <a:lnTo>
                    <a:pt x="1182712" y="2161071"/>
                  </a:lnTo>
                  <a:lnTo>
                    <a:pt x="1200201" y="2159456"/>
                  </a:lnTo>
                  <a:lnTo>
                    <a:pt x="1217646" y="2157560"/>
                  </a:lnTo>
                  <a:lnTo>
                    <a:pt x="1234987" y="2155392"/>
                  </a:lnTo>
                  <a:lnTo>
                    <a:pt x="1237467" y="2174089"/>
                  </a:lnTo>
                  <a:lnTo>
                    <a:pt x="1219825" y="2176303"/>
                  </a:lnTo>
                  <a:lnTo>
                    <a:pt x="1202076" y="2178227"/>
                  </a:lnTo>
                  <a:lnTo>
                    <a:pt x="1184290" y="2179862"/>
                  </a:lnTo>
                  <a:lnTo>
                    <a:pt x="1166536" y="2181213"/>
                  </a:lnTo>
                  <a:close/>
                </a:path>
                <a:path w="2183765" h="2183765">
                  <a:moveTo>
                    <a:pt x="1095212" y="2183733"/>
                  </a:moveTo>
                  <a:lnTo>
                    <a:pt x="1091827" y="2183733"/>
                  </a:lnTo>
                  <a:lnTo>
                    <a:pt x="1074869" y="2183606"/>
                  </a:lnTo>
                  <a:lnTo>
                    <a:pt x="1057867" y="2183221"/>
                  </a:lnTo>
                  <a:lnTo>
                    <a:pt x="1040880" y="2182570"/>
                  </a:lnTo>
                  <a:lnTo>
                    <a:pt x="1023967" y="2181646"/>
                  </a:lnTo>
                  <a:lnTo>
                    <a:pt x="1025148" y="2162831"/>
                  </a:lnTo>
                  <a:lnTo>
                    <a:pt x="1041749" y="2163716"/>
                  </a:lnTo>
                  <a:lnTo>
                    <a:pt x="1058443" y="2164357"/>
                  </a:lnTo>
                  <a:lnTo>
                    <a:pt x="1075159" y="2164747"/>
                  </a:lnTo>
                  <a:lnTo>
                    <a:pt x="1095212" y="2164878"/>
                  </a:lnTo>
                  <a:lnTo>
                    <a:pt x="1095212" y="218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512874" y="8119761"/>
              <a:ext cx="422909" cy="313690"/>
            </a:xfrm>
            <a:custGeom>
              <a:avLst/>
              <a:gdLst/>
              <a:ahLst/>
              <a:cxnLst/>
              <a:rect l="l" t="t" r="r" b="b"/>
              <a:pathLst>
                <a:path w="422909" h="313690">
                  <a:moveTo>
                    <a:pt x="116706" y="313081"/>
                  </a:moveTo>
                  <a:lnTo>
                    <a:pt x="74031" y="303284"/>
                  </a:lnTo>
                  <a:lnTo>
                    <a:pt x="38597" y="281740"/>
                  </a:lnTo>
                  <a:lnTo>
                    <a:pt x="12042" y="247804"/>
                  </a:lnTo>
                  <a:lnTo>
                    <a:pt x="7948" y="238593"/>
                  </a:lnTo>
                  <a:lnTo>
                    <a:pt x="7200" y="237334"/>
                  </a:lnTo>
                  <a:lnTo>
                    <a:pt x="5783" y="234657"/>
                  </a:lnTo>
                  <a:lnTo>
                    <a:pt x="0" y="204093"/>
                  </a:lnTo>
                  <a:lnTo>
                    <a:pt x="8533" y="170100"/>
                  </a:lnTo>
                  <a:lnTo>
                    <a:pt x="29942" y="134554"/>
                  </a:lnTo>
                  <a:lnTo>
                    <a:pt x="62785" y="99333"/>
                  </a:lnTo>
                  <a:lnTo>
                    <a:pt x="105623" y="66314"/>
                  </a:lnTo>
                  <a:lnTo>
                    <a:pt x="157012" y="37374"/>
                  </a:lnTo>
                  <a:lnTo>
                    <a:pt x="211879" y="15727"/>
                  </a:lnTo>
                  <a:lnTo>
                    <a:pt x="264525" y="3291"/>
                  </a:lnTo>
                  <a:lnTo>
                    <a:pt x="312582" y="0"/>
                  </a:lnTo>
                  <a:lnTo>
                    <a:pt x="353677" y="5788"/>
                  </a:lnTo>
                  <a:lnTo>
                    <a:pt x="385442" y="20590"/>
                  </a:lnTo>
                  <a:lnTo>
                    <a:pt x="405506" y="44341"/>
                  </a:lnTo>
                  <a:lnTo>
                    <a:pt x="406136" y="45679"/>
                  </a:lnTo>
                  <a:lnTo>
                    <a:pt x="407198" y="48395"/>
                  </a:lnTo>
                  <a:lnTo>
                    <a:pt x="408852" y="51308"/>
                  </a:lnTo>
                  <a:lnTo>
                    <a:pt x="410426" y="54300"/>
                  </a:lnTo>
                  <a:lnTo>
                    <a:pt x="411764" y="57527"/>
                  </a:lnTo>
                  <a:lnTo>
                    <a:pt x="422482" y="102373"/>
                  </a:lnTo>
                  <a:lnTo>
                    <a:pt x="417182" y="144249"/>
                  </a:lnTo>
                  <a:lnTo>
                    <a:pt x="397663" y="182974"/>
                  </a:lnTo>
                  <a:lnTo>
                    <a:pt x="365725" y="218367"/>
                  </a:lnTo>
                  <a:lnTo>
                    <a:pt x="323168" y="250245"/>
                  </a:lnTo>
                  <a:lnTo>
                    <a:pt x="271793" y="278428"/>
                  </a:lnTo>
                  <a:lnTo>
                    <a:pt x="217224" y="300009"/>
                  </a:lnTo>
                  <a:lnTo>
                    <a:pt x="164983" y="311775"/>
                  </a:lnTo>
                  <a:lnTo>
                    <a:pt x="116706" y="313081"/>
                  </a:lnTo>
                  <a:close/>
                </a:path>
              </a:pathLst>
            </a:custGeom>
            <a:solidFill>
              <a:srgbClr val="9D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3093" y="8158602"/>
              <a:ext cx="243258" cy="14493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125941" y="7826308"/>
              <a:ext cx="437515" cy="276860"/>
            </a:xfrm>
            <a:custGeom>
              <a:avLst/>
              <a:gdLst/>
              <a:ahLst/>
              <a:cxnLst/>
              <a:rect l="l" t="t" r="r" b="b"/>
              <a:pathLst>
                <a:path w="437515" h="276859">
                  <a:moveTo>
                    <a:pt x="188173" y="276508"/>
                  </a:moveTo>
                  <a:lnTo>
                    <a:pt x="134656" y="274757"/>
                  </a:lnTo>
                  <a:lnTo>
                    <a:pt x="87605" y="263877"/>
                  </a:lnTo>
                  <a:lnTo>
                    <a:pt x="48771" y="243659"/>
                  </a:lnTo>
                  <a:lnTo>
                    <a:pt x="19904" y="213891"/>
                  </a:lnTo>
                  <a:lnTo>
                    <a:pt x="2755" y="174363"/>
                  </a:lnTo>
                  <a:lnTo>
                    <a:pt x="1062" y="164443"/>
                  </a:lnTo>
                  <a:lnTo>
                    <a:pt x="629" y="162987"/>
                  </a:lnTo>
                  <a:lnTo>
                    <a:pt x="18883" y="98289"/>
                  </a:lnTo>
                  <a:lnTo>
                    <a:pt x="48543" y="69266"/>
                  </a:lnTo>
                  <a:lnTo>
                    <a:pt x="89191" y="43431"/>
                  </a:lnTo>
                  <a:lnTo>
                    <a:pt x="138961" y="22241"/>
                  </a:lnTo>
                  <a:lnTo>
                    <a:pt x="195984" y="7152"/>
                  </a:lnTo>
                  <a:lnTo>
                    <a:pt x="254519" y="0"/>
                  </a:lnTo>
                  <a:lnTo>
                    <a:pt x="308593" y="1206"/>
                  </a:lnTo>
                  <a:lnTo>
                    <a:pt x="355927" y="10109"/>
                  </a:lnTo>
                  <a:lnTo>
                    <a:pt x="394243" y="26049"/>
                  </a:lnTo>
                  <a:lnTo>
                    <a:pt x="434715" y="76390"/>
                  </a:lnTo>
                  <a:lnTo>
                    <a:pt x="435305" y="80760"/>
                  </a:lnTo>
                  <a:lnTo>
                    <a:pt x="436211" y="83948"/>
                  </a:lnTo>
                  <a:lnTo>
                    <a:pt x="436959" y="87254"/>
                  </a:lnTo>
                  <a:lnTo>
                    <a:pt x="437431" y="90718"/>
                  </a:lnTo>
                  <a:lnTo>
                    <a:pt x="436538" y="136814"/>
                  </a:lnTo>
                  <a:lnTo>
                    <a:pt x="420883" y="176014"/>
                  </a:lnTo>
                  <a:lnTo>
                    <a:pt x="392253" y="208593"/>
                  </a:lnTo>
                  <a:lnTo>
                    <a:pt x="352438" y="234824"/>
                  </a:lnTo>
                  <a:lnTo>
                    <a:pt x="303226" y="254983"/>
                  </a:lnTo>
                  <a:lnTo>
                    <a:pt x="246407" y="269344"/>
                  </a:lnTo>
                  <a:lnTo>
                    <a:pt x="188173" y="276508"/>
                  </a:lnTo>
                  <a:close/>
                </a:path>
              </a:pathLst>
            </a:custGeom>
            <a:solidFill>
              <a:srgbClr val="9D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204744" y="7859210"/>
              <a:ext cx="264795" cy="109220"/>
            </a:xfrm>
            <a:custGeom>
              <a:avLst/>
              <a:gdLst/>
              <a:ahLst/>
              <a:cxnLst/>
              <a:rect l="l" t="t" r="r" b="b"/>
              <a:pathLst>
                <a:path w="264795" h="109220">
                  <a:moveTo>
                    <a:pt x="89361" y="109154"/>
                  </a:moveTo>
                  <a:lnTo>
                    <a:pt x="45315" y="106851"/>
                  </a:lnTo>
                  <a:lnTo>
                    <a:pt x="14008" y="96888"/>
                  </a:lnTo>
                  <a:lnTo>
                    <a:pt x="0" y="80016"/>
                  </a:lnTo>
                  <a:lnTo>
                    <a:pt x="6758" y="59150"/>
                  </a:lnTo>
                  <a:lnTo>
                    <a:pt x="32134" y="38287"/>
                  </a:lnTo>
                  <a:lnTo>
                    <a:pt x="72174" y="19808"/>
                  </a:lnTo>
                  <a:lnTo>
                    <a:pt x="122927" y="6094"/>
                  </a:lnTo>
                  <a:lnTo>
                    <a:pt x="175152" y="0"/>
                  </a:lnTo>
                  <a:lnTo>
                    <a:pt x="219202" y="2300"/>
                  </a:lnTo>
                  <a:lnTo>
                    <a:pt x="250522" y="12255"/>
                  </a:lnTo>
                  <a:lnTo>
                    <a:pt x="264553" y="29121"/>
                  </a:lnTo>
                  <a:lnTo>
                    <a:pt x="257788" y="49987"/>
                  </a:lnTo>
                  <a:lnTo>
                    <a:pt x="232399" y="70850"/>
                  </a:lnTo>
                  <a:lnTo>
                    <a:pt x="192345" y="89328"/>
                  </a:lnTo>
                  <a:lnTo>
                    <a:pt x="141585" y="103043"/>
                  </a:lnTo>
                  <a:lnTo>
                    <a:pt x="89361" y="109154"/>
                  </a:lnTo>
                  <a:close/>
                </a:path>
              </a:pathLst>
            </a:custGeom>
            <a:solidFill>
              <a:srgbClr val="751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182780" y="8503748"/>
              <a:ext cx="441959" cy="271780"/>
            </a:xfrm>
            <a:custGeom>
              <a:avLst/>
              <a:gdLst/>
              <a:ahLst/>
              <a:cxnLst/>
              <a:rect l="l" t="t" r="r" b="b"/>
              <a:pathLst>
                <a:path w="441959" h="271779">
                  <a:moveTo>
                    <a:pt x="262318" y="271390"/>
                  </a:moveTo>
                  <a:lnTo>
                    <a:pt x="203817" y="267988"/>
                  </a:lnTo>
                  <a:lnTo>
                    <a:pt x="146118" y="257312"/>
                  </a:lnTo>
                  <a:lnTo>
                    <a:pt x="95606" y="239552"/>
                  </a:lnTo>
                  <a:lnTo>
                    <a:pt x="54009" y="215031"/>
                  </a:lnTo>
                  <a:lnTo>
                    <a:pt x="23057" y="184071"/>
                  </a:lnTo>
                  <a:lnTo>
                    <a:pt x="4477" y="146994"/>
                  </a:lnTo>
                  <a:lnTo>
                    <a:pt x="0" y="104123"/>
                  </a:lnTo>
                  <a:lnTo>
                    <a:pt x="236" y="100699"/>
                  </a:lnTo>
                  <a:lnTo>
                    <a:pt x="747" y="97392"/>
                  </a:lnTo>
                  <a:lnTo>
                    <a:pt x="1377" y="94125"/>
                  </a:lnTo>
                  <a:lnTo>
                    <a:pt x="1417" y="92629"/>
                  </a:lnTo>
                  <a:lnTo>
                    <a:pt x="38254" y="36413"/>
                  </a:lnTo>
                  <a:lnTo>
                    <a:pt x="75275" y="17654"/>
                  </a:lnTo>
                  <a:lnTo>
                    <a:pt x="121818" y="5239"/>
                  </a:lnTo>
                  <a:lnTo>
                    <a:pt x="175665" y="0"/>
                  </a:lnTo>
                  <a:lnTo>
                    <a:pt x="234598" y="2765"/>
                  </a:lnTo>
                  <a:lnTo>
                    <a:pt x="292568" y="13561"/>
                  </a:lnTo>
                  <a:lnTo>
                    <a:pt x="343768" y="30982"/>
                  </a:lnTo>
                  <a:lnTo>
                    <a:pt x="386226" y="53715"/>
                  </a:lnTo>
                  <a:lnTo>
                    <a:pt x="417967" y="80446"/>
                  </a:lnTo>
                  <a:lnTo>
                    <a:pt x="441407" y="140651"/>
                  </a:lnTo>
                  <a:lnTo>
                    <a:pt x="441249" y="142107"/>
                  </a:lnTo>
                  <a:lnTo>
                    <a:pt x="440698" y="144981"/>
                  </a:lnTo>
                  <a:lnTo>
                    <a:pt x="440580" y="148287"/>
                  </a:lnTo>
                  <a:lnTo>
                    <a:pt x="425010" y="198821"/>
                  </a:lnTo>
                  <a:lnTo>
                    <a:pt x="398274" y="231489"/>
                  </a:lnTo>
                  <a:lnTo>
                    <a:pt x="361167" y="253940"/>
                  </a:lnTo>
                  <a:lnTo>
                    <a:pt x="315308" y="266974"/>
                  </a:lnTo>
                  <a:lnTo>
                    <a:pt x="262318" y="271390"/>
                  </a:lnTo>
                  <a:close/>
                </a:path>
              </a:pathLst>
            </a:custGeom>
            <a:solidFill>
              <a:srgbClr val="9D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73785" y="8536445"/>
              <a:ext cx="267970" cy="102870"/>
            </a:xfrm>
            <a:custGeom>
              <a:avLst/>
              <a:gdLst/>
              <a:ahLst/>
              <a:cxnLst/>
              <a:rect l="l" t="t" r="r" b="b"/>
              <a:pathLst>
                <a:path w="267970" h="102870">
                  <a:moveTo>
                    <a:pt x="180647" y="102450"/>
                  </a:moveTo>
                  <a:lnTo>
                    <a:pt x="128123" y="100278"/>
                  </a:lnTo>
                  <a:lnTo>
                    <a:pt x="76492" y="90380"/>
                  </a:lnTo>
                  <a:lnTo>
                    <a:pt x="35174" y="74939"/>
                  </a:lnTo>
                  <a:lnTo>
                    <a:pt x="0" y="35724"/>
                  </a:lnTo>
                  <a:lnTo>
                    <a:pt x="12729" y="17853"/>
                  </a:lnTo>
                  <a:lnTo>
                    <a:pt x="43209" y="5583"/>
                  </a:lnTo>
                  <a:lnTo>
                    <a:pt x="86959" y="0"/>
                  </a:lnTo>
                  <a:lnTo>
                    <a:pt x="139499" y="2188"/>
                  </a:lnTo>
                  <a:lnTo>
                    <a:pt x="191130" y="12086"/>
                  </a:lnTo>
                  <a:lnTo>
                    <a:pt x="232448" y="27527"/>
                  </a:lnTo>
                  <a:lnTo>
                    <a:pt x="259322" y="46437"/>
                  </a:lnTo>
                  <a:lnTo>
                    <a:pt x="267623" y="66742"/>
                  </a:lnTo>
                  <a:lnTo>
                    <a:pt x="254887" y="84608"/>
                  </a:lnTo>
                  <a:lnTo>
                    <a:pt x="224398" y="96869"/>
                  </a:lnTo>
                  <a:lnTo>
                    <a:pt x="180647" y="102450"/>
                  </a:lnTo>
                  <a:close/>
                </a:path>
              </a:pathLst>
            </a:custGeom>
            <a:solidFill>
              <a:srgbClr val="751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481873" y="8882644"/>
              <a:ext cx="424815" cy="310515"/>
            </a:xfrm>
            <a:custGeom>
              <a:avLst/>
              <a:gdLst/>
              <a:ahLst/>
              <a:cxnLst/>
              <a:rect l="l" t="t" r="r" b="b"/>
              <a:pathLst>
                <a:path w="424815" h="310515">
                  <a:moveTo>
                    <a:pt x="309253" y="310095"/>
                  </a:moveTo>
                  <a:lnTo>
                    <a:pt x="261585" y="309032"/>
                  </a:lnTo>
                  <a:lnTo>
                    <a:pt x="209646" y="297628"/>
                  </a:lnTo>
                  <a:lnTo>
                    <a:pt x="154752" y="277124"/>
                  </a:lnTo>
                  <a:lnTo>
                    <a:pt x="102778" y="249887"/>
                  </a:lnTo>
                  <a:lnTo>
                    <a:pt x="59759" y="218005"/>
                  </a:lnTo>
                  <a:lnTo>
                    <a:pt x="27253" y="182296"/>
                  </a:lnTo>
                  <a:lnTo>
                    <a:pt x="6814" y="143578"/>
                  </a:lnTo>
                  <a:lnTo>
                    <a:pt x="0" y="102672"/>
                  </a:lnTo>
                  <a:lnTo>
                    <a:pt x="8364" y="60396"/>
                  </a:lnTo>
                  <a:lnTo>
                    <a:pt x="9584" y="57208"/>
                  </a:lnTo>
                  <a:lnTo>
                    <a:pt x="11041" y="54177"/>
                  </a:lnTo>
                  <a:lnTo>
                    <a:pt x="12615" y="51264"/>
                  </a:lnTo>
                  <a:lnTo>
                    <a:pt x="13599" y="48469"/>
                  </a:lnTo>
                  <a:lnTo>
                    <a:pt x="14229" y="47091"/>
                  </a:lnTo>
                  <a:lnTo>
                    <a:pt x="33575" y="22749"/>
                  </a:lnTo>
                  <a:lnTo>
                    <a:pt x="64881" y="7006"/>
                  </a:lnTo>
                  <a:lnTo>
                    <a:pt x="105780" y="0"/>
                  </a:lnTo>
                  <a:lnTo>
                    <a:pt x="153906" y="1866"/>
                  </a:lnTo>
                  <a:lnTo>
                    <a:pt x="206891" y="12742"/>
                  </a:lnTo>
                  <a:lnTo>
                    <a:pt x="262368" y="32764"/>
                  </a:lnTo>
                  <a:lnTo>
                    <a:pt x="314602" y="60181"/>
                  </a:lnTo>
                  <a:lnTo>
                    <a:pt x="358401" y="91929"/>
                  </a:lnTo>
                  <a:lnTo>
                    <a:pt x="392273" y="126170"/>
                  </a:lnTo>
                  <a:lnTo>
                    <a:pt x="414723" y="161067"/>
                  </a:lnTo>
                  <a:lnTo>
                    <a:pt x="424258" y="194783"/>
                  </a:lnTo>
                  <a:lnTo>
                    <a:pt x="419384" y="225481"/>
                  </a:lnTo>
                  <a:lnTo>
                    <a:pt x="418754" y="226858"/>
                  </a:lnTo>
                  <a:lnTo>
                    <a:pt x="417416" y="229417"/>
                  </a:lnTo>
                  <a:lnTo>
                    <a:pt x="415054" y="235715"/>
                  </a:lnTo>
                  <a:lnTo>
                    <a:pt x="413479" y="238824"/>
                  </a:lnTo>
                  <a:lnTo>
                    <a:pt x="386516" y="276232"/>
                  </a:lnTo>
                  <a:lnTo>
                    <a:pt x="351335" y="299575"/>
                  </a:lnTo>
                  <a:lnTo>
                    <a:pt x="309253" y="310095"/>
                  </a:lnTo>
                  <a:close/>
                </a:path>
              </a:pathLst>
            </a:custGeom>
            <a:solidFill>
              <a:srgbClr val="9D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7699" y="8919738"/>
              <a:ext cx="246564" cy="1406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8037" y="7969260"/>
              <a:ext cx="68529" cy="6852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6280" y="8524070"/>
              <a:ext cx="68529" cy="6852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69278" y="8328204"/>
              <a:ext cx="68529" cy="6852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28260" y="8839636"/>
              <a:ext cx="68529" cy="6852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0302" y="9120918"/>
              <a:ext cx="68529" cy="6852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9251546" y="891942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121" y="44243"/>
                  </a:moveTo>
                  <a:lnTo>
                    <a:pt x="13517" y="42502"/>
                  </a:lnTo>
                  <a:lnTo>
                    <a:pt x="6484" y="37758"/>
                  </a:lnTo>
                  <a:lnTo>
                    <a:pt x="1740" y="30725"/>
                  </a:lnTo>
                  <a:lnTo>
                    <a:pt x="0" y="22121"/>
                  </a:lnTo>
                  <a:lnTo>
                    <a:pt x="1740" y="13517"/>
                  </a:lnTo>
                  <a:lnTo>
                    <a:pt x="6484" y="6484"/>
                  </a:lnTo>
                  <a:lnTo>
                    <a:pt x="13517" y="1740"/>
                  </a:lnTo>
                  <a:lnTo>
                    <a:pt x="22121" y="0"/>
                  </a:lnTo>
                  <a:lnTo>
                    <a:pt x="30719" y="1740"/>
                  </a:lnTo>
                  <a:lnTo>
                    <a:pt x="37738" y="6484"/>
                  </a:lnTo>
                  <a:lnTo>
                    <a:pt x="42469" y="13517"/>
                  </a:lnTo>
                  <a:lnTo>
                    <a:pt x="44203" y="22121"/>
                  </a:lnTo>
                  <a:lnTo>
                    <a:pt x="42469" y="30725"/>
                  </a:lnTo>
                  <a:lnTo>
                    <a:pt x="37738" y="37758"/>
                  </a:lnTo>
                  <a:lnTo>
                    <a:pt x="30719" y="42502"/>
                  </a:lnTo>
                  <a:lnTo>
                    <a:pt x="22121" y="44243"/>
                  </a:lnTo>
                  <a:close/>
                </a:path>
              </a:pathLst>
            </a:custGeom>
            <a:solidFill>
              <a:srgbClr val="751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735693" y="7839366"/>
              <a:ext cx="114935" cy="845185"/>
            </a:xfrm>
            <a:custGeom>
              <a:avLst/>
              <a:gdLst/>
              <a:ahLst/>
              <a:cxnLst/>
              <a:rect l="l" t="t" r="r" b="b"/>
              <a:pathLst>
                <a:path w="114934" h="845184">
                  <a:moveTo>
                    <a:pt x="44246" y="822439"/>
                  </a:moveTo>
                  <a:lnTo>
                    <a:pt x="42506" y="813816"/>
                  </a:lnTo>
                  <a:lnTo>
                    <a:pt x="37769" y="806792"/>
                  </a:lnTo>
                  <a:lnTo>
                    <a:pt x="30746" y="802055"/>
                  </a:lnTo>
                  <a:lnTo>
                    <a:pt x="22123" y="800315"/>
                  </a:lnTo>
                  <a:lnTo>
                    <a:pt x="13512" y="802055"/>
                  </a:lnTo>
                  <a:lnTo>
                    <a:pt x="6489" y="806792"/>
                  </a:lnTo>
                  <a:lnTo>
                    <a:pt x="1739" y="813816"/>
                  </a:lnTo>
                  <a:lnTo>
                    <a:pt x="0" y="822439"/>
                  </a:lnTo>
                  <a:lnTo>
                    <a:pt x="1739" y="831037"/>
                  </a:lnTo>
                  <a:lnTo>
                    <a:pt x="6489" y="838073"/>
                  </a:lnTo>
                  <a:lnTo>
                    <a:pt x="13512" y="842822"/>
                  </a:lnTo>
                  <a:lnTo>
                    <a:pt x="22123" y="844562"/>
                  </a:lnTo>
                  <a:lnTo>
                    <a:pt x="30746" y="842822"/>
                  </a:lnTo>
                  <a:lnTo>
                    <a:pt x="37769" y="838073"/>
                  </a:lnTo>
                  <a:lnTo>
                    <a:pt x="42506" y="831037"/>
                  </a:lnTo>
                  <a:lnTo>
                    <a:pt x="44246" y="822439"/>
                  </a:lnTo>
                  <a:close/>
                </a:path>
                <a:path w="114934" h="845184">
                  <a:moveTo>
                    <a:pt x="114617" y="22123"/>
                  </a:moveTo>
                  <a:lnTo>
                    <a:pt x="112877" y="13500"/>
                  </a:lnTo>
                  <a:lnTo>
                    <a:pt x="108140" y="6477"/>
                  </a:lnTo>
                  <a:lnTo>
                    <a:pt x="101104" y="1739"/>
                  </a:lnTo>
                  <a:lnTo>
                    <a:pt x="92506" y="0"/>
                  </a:lnTo>
                  <a:lnTo>
                    <a:pt x="83896" y="1739"/>
                  </a:lnTo>
                  <a:lnTo>
                    <a:pt x="76860" y="6477"/>
                  </a:lnTo>
                  <a:lnTo>
                    <a:pt x="72123" y="13500"/>
                  </a:lnTo>
                  <a:lnTo>
                    <a:pt x="70383" y="22123"/>
                  </a:lnTo>
                  <a:lnTo>
                    <a:pt x="72123" y="30721"/>
                  </a:lnTo>
                  <a:lnTo>
                    <a:pt x="76860" y="37744"/>
                  </a:lnTo>
                  <a:lnTo>
                    <a:pt x="83896" y="42468"/>
                  </a:lnTo>
                  <a:lnTo>
                    <a:pt x="92506" y="44208"/>
                  </a:lnTo>
                  <a:lnTo>
                    <a:pt x="101104" y="42468"/>
                  </a:lnTo>
                  <a:lnTo>
                    <a:pt x="108140" y="37744"/>
                  </a:lnTo>
                  <a:lnTo>
                    <a:pt x="112877" y="30721"/>
                  </a:lnTo>
                  <a:lnTo>
                    <a:pt x="114617" y="22123"/>
                  </a:lnTo>
                  <a:close/>
                </a:path>
              </a:pathLst>
            </a:custGeom>
            <a:solidFill>
              <a:srgbClr val="9D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160332" y="8224531"/>
              <a:ext cx="859155" cy="321945"/>
            </a:xfrm>
            <a:custGeom>
              <a:avLst/>
              <a:gdLst/>
              <a:ahLst/>
              <a:cxnLst/>
              <a:rect l="l" t="t" r="r" b="b"/>
              <a:pathLst>
                <a:path w="859154" h="321945">
                  <a:moveTo>
                    <a:pt x="44246" y="22085"/>
                  </a:moveTo>
                  <a:lnTo>
                    <a:pt x="42506" y="13487"/>
                  </a:lnTo>
                  <a:lnTo>
                    <a:pt x="37769" y="6464"/>
                  </a:lnTo>
                  <a:lnTo>
                    <a:pt x="30734" y="1727"/>
                  </a:lnTo>
                  <a:lnTo>
                    <a:pt x="22123" y="0"/>
                  </a:lnTo>
                  <a:lnTo>
                    <a:pt x="13500" y="1727"/>
                  </a:lnTo>
                  <a:lnTo>
                    <a:pt x="6477" y="6464"/>
                  </a:lnTo>
                  <a:lnTo>
                    <a:pt x="1739" y="13487"/>
                  </a:lnTo>
                  <a:lnTo>
                    <a:pt x="0" y="22085"/>
                  </a:lnTo>
                  <a:lnTo>
                    <a:pt x="1739" y="30683"/>
                  </a:lnTo>
                  <a:lnTo>
                    <a:pt x="6477" y="37719"/>
                  </a:lnTo>
                  <a:lnTo>
                    <a:pt x="13500" y="42456"/>
                  </a:lnTo>
                  <a:lnTo>
                    <a:pt x="22123" y="44196"/>
                  </a:lnTo>
                  <a:lnTo>
                    <a:pt x="30734" y="42456"/>
                  </a:lnTo>
                  <a:lnTo>
                    <a:pt x="37769" y="37719"/>
                  </a:lnTo>
                  <a:lnTo>
                    <a:pt x="42506" y="30683"/>
                  </a:lnTo>
                  <a:lnTo>
                    <a:pt x="44246" y="22085"/>
                  </a:lnTo>
                  <a:close/>
                </a:path>
                <a:path w="859154" h="321945">
                  <a:moveTo>
                    <a:pt x="858570" y="299542"/>
                  </a:moveTo>
                  <a:lnTo>
                    <a:pt x="856830" y="290944"/>
                  </a:lnTo>
                  <a:lnTo>
                    <a:pt x="852093" y="283908"/>
                  </a:lnTo>
                  <a:lnTo>
                    <a:pt x="845058" y="279158"/>
                  </a:lnTo>
                  <a:lnTo>
                    <a:pt x="836447" y="277418"/>
                  </a:lnTo>
                  <a:lnTo>
                    <a:pt x="827849" y="279158"/>
                  </a:lnTo>
                  <a:lnTo>
                    <a:pt x="820813" y="283908"/>
                  </a:lnTo>
                  <a:lnTo>
                    <a:pt x="816063" y="290944"/>
                  </a:lnTo>
                  <a:lnTo>
                    <a:pt x="814324" y="299542"/>
                  </a:lnTo>
                  <a:lnTo>
                    <a:pt x="816063" y="308152"/>
                  </a:lnTo>
                  <a:lnTo>
                    <a:pt x="820813" y="315175"/>
                  </a:lnTo>
                  <a:lnTo>
                    <a:pt x="827849" y="319925"/>
                  </a:lnTo>
                  <a:lnTo>
                    <a:pt x="836447" y="321665"/>
                  </a:lnTo>
                  <a:lnTo>
                    <a:pt x="845058" y="319925"/>
                  </a:lnTo>
                  <a:lnTo>
                    <a:pt x="852093" y="315175"/>
                  </a:lnTo>
                  <a:lnTo>
                    <a:pt x="856830" y="308152"/>
                  </a:lnTo>
                  <a:lnTo>
                    <a:pt x="858570" y="299542"/>
                  </a:lnTo>
                  <a:close/>
                </a:path>
              </a:pathLst>
            </a:custGeom>
            <a:solidFill>
              <a:srgbClr val="751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7547428" y="585228"/>
            <a:ext cx="102336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65" dirty="0"/>
              <a:t>Костный</a:t>
            </a:r>
            <a:r>
              <a:rPr spc="-140" dirty="0"/>
              <a:t> </a:t>
            </a:r>
            <a:r>
              <a:rPr spc="270" dirty="0"/>
              <a:t>мозг</a:t>
            </a:r>
            <a:r>
              <a:rPr spc="-140" dirty="0"/>
              <a:t> </a:t>
            </a:r>
            <a:r>
              <a:rPr spc="1060" dirty="0">
                <a:latin typeface="Georgia"/>
                <a:cs typeface="Georgia"/>
              </a:rPr>
              <a:t>-</a:t>
            </a:r>
            <a:r>
              <a:rPr spc="-25" dirty="0">
                <a:latin typeface="Georgia"/>
                <a:cs typeface="Georgia"/>
              </a:rPr>
              <a:t> </a:t>
            </a:r>
            <a:r>
              <a:rPr spc="160" dirty="0"/>
              <a:t>вообще</a:t>
            </a:r>
            <a:r>
              <a:rPr spc="-140" dirty="0"/>
              <a:t> </a:t>
            </a:r>
            <a:r>
              <a:rPr spc="215" dirty="0"/>
              <a:t>не</a:t>
            </a:r>
            <a:r>
              <a:rPr spc="-140" dirty="0"/>
              <a:t> </a:t>
            </a:r>
            <a:r>
              <a:rPr spc="270" dirty="0"/>
              <a:t>мозг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0927834" y="2395094"/>
            <a:ext cx="6292850" cy="13893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Орган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содержит </a:t>
            </a:r>
            <a:r>
              <a:rPr sz="3200" b="1" spc="40" dirty="0">
                <a:solidFill>
                  <a:srgbClr val="FEFEFE"/>
                </a:solidFill>
                <a:latin typeface="Trebuchet MS"/>
                <a:cs typeface="Trebuchet MS"/>
              </a:rPr>
              <a:t>в 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себе </a:t>
            </a:r>
            <a:r>
              <a:rPr sz="3200" b="1" spc="-1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кроветворные</a:t>
            </a:r>
            <a:r>
              <a:rPr sz="3200" b="1" spc="-22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0" dirty="0">
                <a:solidFill>
                  <a:srgbClr val="FEFEFE"/>
                </a:solidFill>
                <a:latin typeface="Trebuchet MS"/>
                <a:cs typeface="Trebuchet MS"/>
              </a:rPr>
              <a:t>столовые</a:t>
            </a:r>
            <a:r>
              <a:rPr sz="3200" b="1" spc="-2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клетки </a:t>
            </a:r>
            <a:r>
              <a:rPr sz="3200" b="1" spc="-95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21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находится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40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плоских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FEFEFE"/>
                </a:solidFill>
                <a:latin typeface="Trebuchet MS"/>
                <a:cs typeface="Trebuchet MS"/>
              </a:rPr>
              <a:t>костях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928281" y="5590286"/>
            <a:ext cx="4678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Внешне</a:t>
            </a:r>
            <a:r>
              <a:rPr sz="3200" b="1" spc="-2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похож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на</a:t>
            </a:r>
            <a:r>
              <a:rPr sz="3200" b="1" spc="-2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5" dirty="0">
                <a:solidFill>
                  <a:srgbClr val="FEFEFE"/>
                </a:solidFill>
                <a:latin typeface="Trebuchet MS"/>
                <a:cs typeface="Trebuchet MS"/>
              </a:rPr>
              <a:t>кровь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927834" y="7736993"/>
            <a:ext cx="6176010" cy="13893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sz="3200" b="1" spc="125" dirty="0">
                <a:solidFill>
                  <a:srgbClr val="FEFEFE"/>
                </a:solidFill>
                <a:latin typeface="Trebuchet MS"/>
                <a:cs typeface="Trebuchet MS"/>
              </a:rPr>
              <a:t>С 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помощью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костного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мозга </a:t>
            </a: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 организм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постоянно</a:t>
            </a:r>
            <a:r>
              <a:rPr sz="3200" b="1" spc="-21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обновляет </a:t>
            </a:r>
            <a:r>
              <a:rPr sz="3200" b="1" spc="-95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EFEFE"/>
                </a:solidFill>
                <a:latin typeface="Trebuchet MS"/>
                <a:cs typeface="Trebuchet MS"/>
              </a:rPr>
              <a:t>клеточный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состав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0" dirty="0">
                <a:solidFill>
                  <a:srgbClr val="FEFEFE"/>
                </a:solidFill>
                <a:latin typeface="Trebuchet MS"/>
                <a:cs typeface="Trebuchet MS"/>
              </a:rPr>
              <a:t>крови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041949" y="9866942"/>
            <a:ext cx="10871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F202A"/>
                </a:solidFill>
                <a:latin typeface="Trebuchet MS"/>
                <a:cs typeface="Trebuchet MS"/>
              </a:rPr>
              <a:t>У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1F202A"/>
                </a:solidFill>
                <a:latin typeface="Trebuchet MS"/>
                <a:cs typeface="Trebuchet MS"/>
              </a:rPr>
              <a:t>БОЛЬНЫХ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ПРОИСХОДИТ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СБОЙ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СИСТЕМЕ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КРОВЕТВОРЕНИЯ.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1F202A"/>
                </a:solidFill>
                <a:latin typeface="Trebuchet MS"/>
                <a:cs typeface="Trebuchet MS"/>
              </a:rPr>
              <a:t>ИМ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НУЖНА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ТРАНСПЛАНТАЦИЯ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1F202A"/>
                </a:solidFill>
                <a:latin typeface="Trebuchet MS"/>
                <a:cs typeface="Trebuchet MS"/>
              </a:rPr>
              <a:t>КОСТНОГО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F202A"/>
                </a:solidFill>
                <a:latin typeface="Trebuchet MS"/>
                <a:cs typeface="Trebuchet MS"/>
              </a:rPr>
              <a:t>МОЗГА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E18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9651" y="1274549"/>
            <a:ext cx="8169275" cy="8446135"/>
            <a:chOff x="389651" y="1274549"/>
            <a:chExt cx="8169275" cy="8446135"/>
          </a:xfrm>
        </p:grpSpPr>
        <p:sp>
          <p:nvSpPr>
            <p:cNvPr id="4" name="object 4"/>
            <p:cNvSpPr/>
            <p:nvPr/>
          </p:nvSpPr>
          <p:spPr>
            <a:xfrm>
              <a:off x="389651" y="1394459"/>
              <a:ext cx="8169275" cy="8169275"/>
            </a:xfrm>
            <a:custGeom>
              <a:avLst/>
              <a:gdLst/>
              <a:ahLst/>
              <a:cxnLst/>
              <a:rect l="l" t="t" r="r" b="b"/>
              <a:pathLst>
                <a:path w="8169275" h="8169275">
                  <a:moveTo>
                    <a:pt x="4084389" y="8168779"/>
                  </a:moveTo>
                  <a:lnTo>
                    <a:pt x="4034264" y="8168471"/>
                  </a:lnTo>
                  <a:lnTo>
                    <a:pt x="3984153" y="8167549"/>
                  </a:lnTo>
                  <a:lnTo>
                    <a:pt x="3934058" y="8166011"/>
                  </a:lnTo>
                  <a:lnTo>
                    <a:pt x="3883978" y="8163859"/>
                  </a:lnTo>
                  <a:lnTo>
                    <a:pt x="3833928" y="8161093"/>
                  </a:lnTo>
                  <a:lnTo>
                    <a:pt x="3783923" y="8157713"/>
                  </a:lnTo>
                  <a:lnTo>
                    <a:pt x="3733964" y="8153719"/>
                  </a:lnTo>
                  <a:lnTo>
                    <a:pt x="3684049" y="8149112"/>
                  </a:lnTo>
                  <a:lnTo>
                    <a:pt x="3634195" y="8143892"/>
                  </a:lnTo>
                  <a:lnTo>
                    <a:pt x="3584417" y="8138062"/>
                  </a:lnTo>
                  <a:lnTo>
                    <a:pt x="3534713" y="8131622"/>
                  </a:lnTo>
                  <a:lnTo>
                    <a:pt x="3485085" y="8124571"/>
                  </a:lnTo>
                  <a:lnTo>
                    <a:pt x="3435547" y="8116912"/>
                  </a:lnTo>
                  <a:lnTo>
                    <a:pt x="3386114" y="8108647"/>
                  </a:lnTo>
                  <a:lnTo>
                    <a:pt x="3336787" y="8099776"/>
                  </a:lnTo>
                  <a:lnTo>
                    <a:pt x="3287564" y="8090298"/>
                  </a:lnTo>
                  <a:lnTo>
                    <a:pt x="3238462" y="8080217"/>
                  </a:lnTo>
                  <a:lnTo>
                    <a:pt x="3189494" y="8069536"/>
                  </a:lnTo>
                  <a:lnTo>
                    <a:pt x="3140662" y="8058255"/>
                  </a:lnTo>
                  <a:lnTo>
                    <a:pt x="3091964" y="8046374"/>
                  </a:lnTo>
                  <a:lnTo>
                    <a:pt x="3043415" y="8033896"/>
                  </a:lnTo>
                  <a:lnTo>
                    <a:pt x="2995031" y="8020826"/>
                  </a:lnTo>
                  <a:lnTo>
                    <a:pt x="2946810" y="8007162"/>
                  </a:lnTo>
                  <a:lnTo>
                    <a:pt x="2898754" y="7992906"/>
                  </a:lnTo>
                  <a:lnTo>
                    <a:pt x="2850876" y="7978061"/>
                  </a:lnTo>
                  <a:lnTo>
                    <a:pt x="2803191" y="7962631"/>
                  </a:lnTo>
                  <a:lnTo>
                    <a:pt x="2755699" y="7946618"/>
                  </a:lnTo>
                  <a:lnTo>
                    <a:pt x="2708400" y="7930021"/>
                  </a:lnTo>
                  <a:lnTo>
                    <a:pt x="2661308" y="7912845"/>
                  </a:lnTo>
                  <a:lnTo>
                    <a:pt x="2614437" y="7895094"/>
                  </a:lnTo>
                  <a:lnTo>
                    <a:pt x="2567788" y="7876770"/>
                  </a:lnTo>
                  <a:lnTo>
                    <a:pt x="2521361" y="7857872"/>
                  </a:lnTo>
                  <a:lnTo>
                    <a:pt x="2475169" y="7838406"/>
                  </a:lnTo>
                  <a:lnTo>
                    <a:pt x="2429225" y="7818377"/>
                  </a:lnTo>
                  <a:lnTo>
                    <a:pt x="2383532" y="7797786"/>
                  </a:lnTo>
                  <a:lnTo>
                    <a:pt x="2338087" y="7776632"/>
                  </a:lnTo>
                  <a:lnTo>
                    <a:pt x="2292906" y="7754923"/>
                  </a:lnTo>
                  <a:lnTo>
                    <a:pt x="2248001" y="7732664"/>
                  </a:lnTo>
                  <a:lnTo>
                    <a:pt x="2203373" y="7709856"/>
                  </a:lnTo>
                  <a:lnTo>
                    <a:pt x="2159021" y="7686499"/>
                  </a:lnTo>
                  <a:lnTo>
                    <a:pt x="2114959" y="7662598"/>
                  </a:lnTo>
                  <a:lnTo>
                    <a:pt x="2071201" y="7638163"/>
                  </a:lnTo>
                  <a:lnTo>
                    <a:pt x="2027745" y="7613192"/>
                  </a:lnTo>
                  <a:lnTo>
                    <a:pt x="1984593" y="7587686"/>
                  </a:lnTo>
                  <a:lnTo>
                    <a:pt x="1941757" y="7561653"/>
                  </a:lnTo>
                  <a:lnTo>
                    <a:pt x="1899250" y="7535099"/>
                  </a:lnTo>
                  <a:lnTo>
                    <a:pt x="1857072" y="7508026"/>
                  </a:lnTo>
                  <a:lnTo>
                    <a:pt x="1815224" y="7480434"/>
                  </a:lnTo>
                  <a:lnTo>
                    <a:pt x="1773717" y="7452330"/>
                  </a:lnTo>
                  <a:lnTo>
                    <a:pt x="1732564" y="7423723"/>
                  </a:lnTo>
                  <a:lnTo>
                    <a:pt x="1691765" y="7394613"/>
                  </a:lnTo>
                  <a:lnTo>
                    <a:pt x="1651321" y="7365000"/>
                  </a:lnTo>
                  <a:lnTo>
                    <a:pt x="1611243" y="7334894"/>
                  </a:lnTo>
                  <a:lnTo>
                    <a:pt x="1571543" y="7304303"/>
                  </a:lnTo>
                  <a:lnTo>
                    <a:pt x="1532222" y="7273227"/>
                  </a:lnTo>
                  <a:lnTo>
                    <a:pt x="1493280" y="7241665"/>
                  </a:lnTo>
                  <a:lnTo>
                    <a:pt x="1454727" y="7209628"/>
                  </a:lnTo>
                  <a:lnTo>
                    <a:pt x="1416576" y="7177125"/>
                  </a:lnTo>
                  <a:lnTo>
                    <a:pt x="1378828" y="7144157"/>
                  </a:lnTo>
                  <a:lnTo>
                    <a:pt x="1341481" y="7110722"/>
                  </a:lnTo>
                  <a:lnTo>
                    <a:pt x="1304546" y="7076832"/>
                  </a:lnTo>
                  <a:lnTo>
                    <a:pt x="1268037" y="7042496"/>
                  </a:lnTo>
                  <a:lnTo>
                    <a:pt x="1231951" y="7007715"/>
                  </a:lnTo>
                  <a:lnTo>
                    <a:pt x="1196290" y="6972488"/>
                  </a:lnTo>
                  <a:lnTo>
                    <a:pt x="1161063" y="6936827"/>
                  </a:lnTo>
                  <a:lnTo>
                    <a:pt x="1126282" y="6900741"/>
                  </a:lnTo>
                  <a:lnTo>
                    <a:pt x="1091946" y="6864231"/>
                  </a:lnTo>
                  <a:lnTo>
                    <a:pt x="1058056" y="6827297"/>
                  </a:lnTo>
                  <a:lnTo>
                    <a:pt x="1024622" y="6789950"/>
                  </a:lnTo>
                  <a:lnTo>
                    <a:pt x="991653" y="6752201"/>
                  </a:lnTo>
                  <a:lnTo>
                    <a:pt x="959150" y="6714051"/>
                  </a:lnTo>
                  <a:lnTo>
                    <a:pt x="927113" y="6675498"/>
                  </a:lnTo>
                  <a:lnTo>
                    <a:pt x="895552" y="6636555"/>
                  </a:lnTo>
                  <a:lnTo>
                    <a:pt x="864475" y="6597234"/>
                  </a:lnTo>
                  <a:lnTo>
                    <a:pt x="833883" y="6557534"/>
                  </a:lnTo>
                  <a:lnTo>
                    <a:pt x="803777" y="6517456"/>
                  </a:lnTo>
                  <a:lnTo>
                    <a:pt x="774164" y="6477012"/>
                  </a:lnTo>
                  <a:lnTo>
                    <a:pt x="745054" y="6436214"/>
                  </a:lnTo>
                  <a:lnTo>
                    <a:pt x="716447" y="6395061"/>
                  </a:lnTo>
                  <a:lnTo>
                    <a:pt x="688343" y="6353554"/>
                  </a:lnTo>
                  <a:lnTo>
                    <a:pt x="660751" y="6311705"/>
                  </a:lnTo>
                  <a:lnTo>
                    <a:pt x="633678" y="6269527"/>
                  </a:lnTo>
                  <a:lnTo>
                    <a:pt x="607125" y="6227021"/>
                  </a:lnTo>
                  <a:lnTo>
                    <a:pt x="581091" y="6184185"/>
                  </a:lnTo>
                  <a:lnTo>
                    <a:pt x="555585" y="6141032"/>
                  </a:lnTo>
                  <a:lnTo>
                    <a:pt x="530615" y="6097577"/>
                  </a:lnTo>
                  <a:lnTo>
                    <a:pt x="506179" y="6053819"/>
                  </a:lnTo>
                  <a:lnTo>
                    <a:pt x="482279" y="6009757"/>
                  </a:lnTo>
                  <a:lnTo>
                    <a:pt x="458921" y="5965406"/>
                  </a:lnTo>
                  <a:lnTo>
                    <a:pt x="436113" y="5920777"/>
                  </a:lnTo>
                  <a:lnTo>
                    <a:pt x="413854" y="5875872"/>
                  </a:lnTo>
                  <a:lnTo>
                    <a:pt x="392145" y="5830691"/>
                  </a:lnTo>
                  <a:lnTo>
                    <a:pt x="370991" y="5785246"/>
                  </a:lnTo>
                  <a:lnTo>
                    <a:pt x="350400" y="5739552"/>
                  </a:lnTo>
                  <a:lnTo>
                    <a:pt x="330371" y="5693609"/>
                  </a:lnTo>
                  <a:lnTo>
                    <a:pt x="310905" y="5647417"/>
                  </a:lnTo>
                  <a:lnTo>
                    <a:pt x="292007" y="5600989"/>
                  </a:lnTo>
                  <a:lnTo>
                    <a:pt x="273683" y="5554340"/>
                  </a:lnTo>
                  <a:lnTo>
                    <a:pt x="255933" y="5507470"/>
                  </a:lnTo>
                  <a:lnTo>
                    <a:pt x="238756" y="5460378"/>
                  </a:lnTo>
                  <a:lnTo>
                    <a:pt x="222159" y="5413079"/>
                  </a:lnTo>
                  <a:lnTo>
                    <a:pt x="206146" y="5365587"/>
                  </a:lnTo>
                  <a:lnTo>
                    <a:pt x="190717" y="5317902"/>
                  </a:lnTo>
                  <a:lnTo>
                    <a:pt x="175872" y="5270024"/>
                  </a:lnTo>
                  <a:lnTo>
                    <a:pt x="161616" y="5221968"/>
                  </a:lnTo>
                  <a:lnTo>
                    <a:pt x="147952" y="5173747"/>
                  </a:lnTo>
                  <a:lnTo>
                    <a:pt x="134881" y="5125363"/>
                  </a:lnTo>
                  <a:lnTo>
                    <a:pt x="122404" y="5076814"/>
                  </a:lnTo>
                  <a:lnTo>
                    <a:pt x="110522" y="5028116"/>
                  </a:lnTo>
                  <a:lnTo>
                    <a:pt x="99241" y="4979284"/>
                  </a:lnTo>
                  <a:lnTo>
                    <a:pt x="88560" y="4930316"/>
                  </a:lnTo>
                  <a:lnTo>
                    <a:pt x="78480" y="4881214"/>
                  </a:lnTo>
                  <a:lnTo>
                    <a:pt x="69002" y="4831992"/>
                  </a:lnTo>
                  <a:lnTo>
                    <a:pt x="60131" y="4782664"/>
                  </a:lnTo>
                  <a:lnTo>
                    <a:pt x="51866" y="4733232"/>
                  </a:lnTo>
                  <a:lnTo>
                    <a:pt x="44207" y="4683694"/>
                  </a:lnTo>
                  <a:lnTo>
                    <a:pt x="37156" y="4634066"/>
                  </a:lnTo>
                  <a:lnTo>
                    <a:pt x="30716" y="4584363"/>
                  </a:lnTo>
                  <a:lnTo>
                    <a:pt x="24886" y="4534584"/>
                  </a:lnTo>
                  <a:lnTo>
                    <a:pt x="19667" y="4484730"/>
                  </a:lnTo>
                  <a:lnTo>
                    <a:pt x="15060" y="4434816"/>
                  </a:lnTo>
                  <a:lnTo>
                    <a:pt x="11066" y="4384856"/>
                  </a:lnTo>
                  <a:lnTo>
                    <a:pt x="7686" y="4334851"/>
                  </a:lnTo>
                  <a:lnTo>
                    <a:pt x="4919" y="4284801"/>
                  </a:lnTo>
                  <a:lnTo>
                    <a:pt x="2767" y="4234721"/>
                  </a:lnTo>
                  <a:lnTo>
                    <a:pt x="1229" y="4184625"/>
                  </a:lnTo>
                  <a:lnTo>
                    <a:pt x="307" y="4134515"/>
                  </a:lnTo>
                  <a:lnTo>
                    <a:pt x="0" y="4084389"/>
                  </a:lnTo>
                  <a:lnTo>
                    <a:pt x="307" y="4034264"/>
                  </a:lnTo>
                  <a:lnTo>
                    <a:pt x="1229" y="3984153"/>
                  </a:lnTo>
                  <a:lnTo>
                    <a:pt x="2767" y="3934058"/>
                  </a:lnTo>
                  <a:lnTo>
                    <a:pt x="4919" y="3883978"/>
                  </a:lnTo>
                  <a:lnTo>
                    <a:pt x="7686" y="3833928"/>
                  </a:lnTo>
                  <a:lnTo>
                    <a:pt x="11066" y="3783923"/>
                  </a:lnTo>
                  <a:lnTo>
                    <a:pt x="15060" y="3733964"/>
                  </a:lnTo>
                  <a:lnTo>
                    <a:pt x="19667" y="3684049"/>
                  </a:lnTo>
                  <a:lnTo>
                    <a:pt x="24886" y="3634195"/>
                  </a:lnTo>
                  <a:lnTo>
                    <a:pt x="30716" y="3584417"/>
                  </a:lnTo>
                  <a:lnTo>
                    <a:pt x="37156" y="3534713"/>
                  </a:lnTo>
                  <a:lnTo>
                    <a:pt x="44207" y="3485085"/>
                  </a:lnTo>
                  <a:lnTo>
                    <a:pt x="51866" y="3435547"/>
                  </a:lnTo>
                  <a:lnTo>
                    <a:pt x="60131" y="3386114"/>
                  </a:lnTo>
                  <a:lnTo>
                    <a:pt x="69002" y="3336787"/>
                  </a:lnTo>
                  <a:lnTo>
                    <a:pt x="78480" y="3287564"/>
                  </a:lnTo>
                  <a:lnTo>
                    <a:pt x="88560" y="3238462"/>
                  </a:lnTo>
                  <a:lnTo>
                    <a:pt x="99241" y="3189494"/>
                  </a:lnTo>
                  <a:lnTo>
                    <a:pt x="110522" y="3140662"/>
                  </a:lnTo>
                  <a:lnTo>
                    <a:pt x="122404" y="3091964"/>
                  </a:lnTo>
                  <a:lnTo>
                    <a:pt x="134881" y="3043415"/>
                  </a:lnTo>
                  <a:lnTo>
                    <a:pt x="147952" y="2995031"/>
                  </a:lnTo>
                  <a:lnTo>
                    <a:pt x="161616" y="2946810"/>
                  </a:lnTo>
                  <a:lnTo>
                    <a:pt x="175872" y="2898754"/>
                  </a:lnTo>
                  <a:lnTo>
                    <a:pt x="190717" y="2850876"/>
                  </a:lnTo>
                  <a:lnTo>
                    <a:pt x="206146" y="2803191"/>
                  </a:lnTo>
                  <a:lnTo>
                    <a:pt x="222159" y="2755699"/>
                  </a:lnTo>
                  <a:lnTo>
                    <a:pt x="238756" y="2708400"/>
                  </a:lnTo>
                  <a:lnTo>
                    <a:pt x="255933" y="2661308"/>
                  </a:lnTo>
                  <a:lnTo>
                    <a:pt x="273683" y="2614437"/>
                  </a:lnTo>
                  <a:lnTo>
                    <a:pt x="292007" y="2567788"/>
                  </a:lnTo>
                  <a:lnTo>
                    <a:pt x="310905" y="2521361"/>
                  </a:lnTo>
                  <a:lnTo>
                    <a:pt x="330371" y="2475169"/>
                  </a:lnTo>
                  <a:lnTo>
                    <a:pt x="350400" y="2429225"/>
                  </a:lnTo>
                  <a:lnTo>
                    <a:pt x="370991" y="2383532"/>
                  </a:lnTo>
                  <a:lnTo>
                    <a:pt x="392145" y="2338087"/>
                  </a:lnTo>
                  <a:lnTo>
                    <a:pt x="413854" y="2292906"/>
                  </a:lnTo>
                  <a:lnTo>
                    <a:pt x="436113" y="2248001"/>
                  </a:lnTo>
                  <a:lnTo>
                    <a:pt x="458921" y="2203373"/>
                  </a:lnTo>
                  <a:lnTo>
                    <a:pt x="482279" y="2159021"/>
                  </a:lnTo>
                  <a:lnTo>
                    <a:pt x="506179" y="2114959"/>
                  </a:lnTo>
                  <a:lnTo>
                    <a:pt x="530615" y="2071201"/>
                  </a:lnTo>
                  <a:lnTo>
                    <a:pt x="555585" y="2027745"/>
                  </a:lnTo>
                  <a:lnTo>
                    <a:pt x="581091" y="1984593"/>
                  </a:lnTo>
                  <a:lnTo>
                    <a:pt x="607125" y="1941757"/>
                  </a:lnTo>
                  <a:lnTo>
                    <a:pt x="633678" y="1899250"/>
                  </a:lnTo>
                  <a:lnTo>
                    <a:pt x="660751" y="1857072"/>
                  </a:lnTo>
                  <a:lnTo>
                    <a:pt x="688343" y="1815224"/>
                  </a:lnTo>
                  <a:lnTo>
                    <a:pt x="716447" y="1773717"/>
                  </a:lnTo>
                  <a:lnTo>
                    <a:pt x="745054" y="1732564"/>
                  </a:lnTo>
                  <a:lnTo>
                    <a:pt x="774164" y="1691765"/>
                  </a:lnTo>
                  <a:lnTo>
                    <a:pt x="803777" y="1651321"/>
                  </a:lnTo>
                  <a:lnTo>
                    <a:pt x="833883" y="1611243"/>
                  </a:lnTo>
                  <a:lnTo>
                    <a:pt x="864475" y="1571543"/>
                  </a:lnTo>
                  <a:lnTo>
                    <a:pt x="895552" y="1532222"/>
                  </a:lnTo>
                  <a:lnTo>
                    <a:pt x="927113" y="1493280"/>
                  </a:lnTo>
                  <a:lnTo>
                    <a:pt x="959150" y="1454727"/>
                  </a:lnTo>
                  <a:lnTo>
                    <a:pt x="991653" y="1416576"/>
                  </a:lnTo>
                  <a:lnTo>
                    <a:pt x="1024622" y="1378828"/>
                  </a:lnTo>
                  <a:lnTo>
                    <a:pt x="1058056" y="1341481"/>
                  </a:lnTo>
                  <a:lnTo>
                    <a:pt x="1091946" y="1304546"/>
                  </a:lnTo>
                  <a:lnTo>
                    <a:pt x="1126282" y="1268037"/>
                  </a:lnTo>
                  <a:lnTo>
                    <a:pt x="1161063" y="1231951"/>
                  </a:lnTo>
                  <a:lnTo>
                    <a:pt x="1196290" y="1196290"/>
                  </a:lnTo>
                  <a:lnTo>
                    <a:pt x="1231951" y="1161063"/>
                  </a:lnTo>
                  <a:lnTo>
                    <a:pt x="1268037" y="1126282"/>
                  </a:lnTo>
                  <a:lnTo>
                    <a:pt x="1304546" y="1091946"/>
                  </a:lnTo>
                  <a:lnTo>
                    <a:pt x="1341481" y="1058056"/>
                  </a:lnTo>
                  <a:lnTo>
                    <a:pt x="1378828" y="1024622"/>
                  </a:lnTo>
                  <a:lnTo>
                    <a:pt x="1416577" y="991653"/>
                  </a:lnTo>
                  <a:lnTo>
                    <a:pt x="1454727" y="959150"/>
                  </a:lnTo>
                  <a:lnTo>
                    <a:pt x="1493280" y="927113"/>
                  </a:lnTo>
                  <a:lnTo>
                    <a:pt x="1532222" y="895552"/>
                  </a:lnTo>
                  <a:lnTo>
                    <a:pt x="1571543" y="864475"/>
                  </a:lnTo>
                  <a:lnTo>
                    <a:pt x="1611243" y="833883"/>
                  </a:lnTo>
                  <a:lnTo>
                    <a:pt x="1651321" y="803777"/>
                  </a:lnTo>
                  <a:lnTo>
                    <a:pt x="1691765" y="774164"/>
                  </a:lnTo>
                  <a:lnTo>
                    <a:pt x="1732564" y="745054"/>
                  </a:lnTo>
                  <a:lnTo>
                    <a:pt x="1773717" y="716447"/>
                  </a:lnTo>
                  <a:lnTo>
                    <a:pt x="1815224" y="688343"/>
                  </a:lnTo>
                  <a:lnTo>
                    <a:pt x="1857072" y="660751"/>
                  </a:lnTo>
                  <a:lnTo>
                    <a:pt x="1899250" y="633678"/>
                  </a:lnTo>
                  <a:lnTo>
                    <a:pt x="1941757" y="607125"/>
                  </a:lnTo>
                  <a:lnTo>
                    <a:pt x="1984593" y="581091"/>
                  </a:lnTo>
                  <a:lnTo>
                    <a:pt x="2027745" y="555585"/>
                  </a:lnTo>
                  <a:lnTo>
                    <a:pt x="2071201" y="530615"/>
                  </a:lnTo>
                  <a:lnTo>
                    <a:pt x="2114959" y="506179"/>
                  </a:lnTo>
                  <a:lnTo>
                    <a:pt x="2159021" y="482279"/>
                  </a:lnTo>
                  <a:lnTo>
                    <a:pt x="2203373" y="458921"/>
                  </a:lnTo>
                  <a:lnTo>
                    <a:pt x="2248001" y="436113"/>
                  </a:lnTo>
                  <a:lnTo>
                    <a:pt x="2292906" y="413854"/>
                  </a:lnTo>
                  <a:lnTo>
                    <a:pt x="2338087" y="392145"/>
                  </a:lnTo>
                  <a:lnTo>
                    <a:pt x="2383532" y="370991"/>
                  </a:lnTo>
                  <a:lnTo>
                    <a:pt x="2429225" y="350400"/>
                  </a:lnTo>
                  <a:lnTo>
                    <a:pt x="2475169" y="330371"/>
                  </a:lnTo>
                  <a:lnTo>
                    <a:pt x="2521361" y="310905"/>
                  </a:lnTo>
                  <a:lnTo>
                    <a:pt x="2567788" y="292007"/>
                  </a:lnTo>
                  <a:lnTo>
                    <a:pt x="2614437" y="273683"/>
                  </a:lnTo>
                  <a:lnTo>
                    <a:pt x="2661308" y="255933"/>
                  </a:lnTo>
                  <a:lnTo>
                    <a:pt x="2708399" y="238756"/>
                  </a:lnTo>
                  <a:lnTo>
                    <a:pt x="2755698" y="222159"/>
                  </a:lnTo>
                  <a:lnTo>
                    <a:pt x="2803191" y="206146"/>
                  </a:lnTo>
                  <a:lnTo>
                    <a:pt x="2850876" y="190717"/>
                  </a:lnTo>
                  <a:lnTo>
                    <a:pt x="2898754" y="175872"/>
                  </a:lnTo>
                  <a:lnTo>
                    <a:pt x="2946810" y="161616"/>
                  </a:lnTo>
                  <a:lnTo>
                    <a:pt x="2995030" y="147952"/>
                  </a:lnTo>
                  <a:lnTo>
                    <a:pt x="3043415" y="134881"/>
                  </a:lnTo>
                  <a:lnTo>
                    <a:pt x="3091963" y="122404"/>
                  </a:lnTo>
                  <a:lnTo>
                    <a:pt x="3140661" y="110522"/>
                  </a:lnTo>
                  <a:lnTo>
                    <a:pt x="3189494" y="99241"/>
                  </a:lnTo>
                  <a:lnTo>
                    <a:pt x="3238462" y="88560"/>
                  </a:lnTo>
                  <a:lnTo>
                    <a:pt x="3287564" y="78480"/>
                  </a:lnTo>
                  <a:lnTo>
                    <a:pt x="3336786" y="69002"/>
                  </a:lnTo>
                  <a:lnTo>
                    <a:pt x="3386114" y="60131"/>
                  </a:lnTo>
                  <a:lnTo>
                    <a:pt x="3435547" y="51866"/>
                  </a:lnTo>
                  <a:lnTo>
                    <a:pt x="3485085" y="44207"/>
                  </a:lnTo>
                  <a:lnTo>
                    <a:pt x="3534713" y="37156"/>
                  </a:lnTo>
                  <a:lnTo>
                    <a:pt x="3584416" y="30716"/>
                  </a:lnTo>
                  <a:lnTo>
                    <a:pt x="3634195" y="24886"/>
                  </a:lnTo>
                  <a:lnTo>
                    <a:pt x="3684049" y="19667"/>
                  </a:lnTo>
                  <a:lnTo>
                    <a:pt x="3733964" y="15060"/>
                  </a:lnTo>
                  <a:lnTo>
                    <a:pt x="3783923" y="11066"/>
                  </a:lnTo>
                  <a:lnTo>
                    <a:pt x="3833928" y="7686"/>
                  </a:lnTo>
                  <a:lnTo>
                    <a:pt x="3883978" y="4919"/>
                  </a:lnTo>
                  <a:lnTo>
                    <a:pt x="3934058" y="2767"/>
                  </a:lnTo>
                  <a:lnTo>
                    <a:pt x="3984153" y="1229"/>
                  </a:lnTo>
                  <a:lnTo>
                    <a:pt x="4034264" y="307"/>
                  </a:lnTo>
                  <a:lnTo>
                    <a:pt x="4084389" y="0"/>
                  </a:lnTo>
                  <a:lnTo>
                    <a:pt x="4134515" y="307"/>
                  </a:lnTo>
                  <a:lnTo>
                    <a:pt x="4184625" y="1229"/>
                  </a:lnTo>
                  <a:lnTo>
                    <a:pt x="4234721" y="2767"/>
                  </a:lnTo>
                  <a:lnTo>
                    <a:pt x="4284801" y="4919"/>
                  </a:lnTo>
                  <a:lnTo>
                    <a:pt x="4334851" y="7686"/>
                  </a:lnTo>
                  <a:lnTo>
                    <a:pt x="4384856" y="11066"/>
                  </a:lnTo>
                  <a:lnTo>
                    <a:pt x="4434816" y="15060"/>
                  </a:lnTo>
                  <a:lnTo>
                    <a:pt x="4484730" y="19667"/>
                  </a:lnTo>
                  <a:lnTo>
                    <a:pt x="4534584" y="24886"/>
                  </a:lnTo>
                  <a:lnTo>
                    <a:pt x="4584363" y="30716"/>
                  </a:lnTo>
                  <a:lnTo>
                    <a:pt x="4634066" y="37156"/>
                  </a:lnTo>
                  <a:lnTo>
                    <a:pt x="4683694" y="44207"/>
                  </a:lnTo>
                  <a:lnTo>
                    <a:pt x="4733232" y="51866"/>
                  </a:lnTo>
                  <a:lnTo>
                    <a:pt x="4782664" y="60131"/>
                  </a:lnTo>
                  <a:lnTo>
                    <a:pt x="4831992" y="69002"/>
                  </a:lnTo>
                  <a:lnTo>
                    <a:pt x="4881214" y="78480"/>
                  </a:lnTo>
                  <a:lnTo>
                    <a:pt x="4930316" y="88560"/>
                  </a:lnTo>
                  <a:lnTo>
                    <a:pt x="4979284" y="99241"/>
                  </a:lnTo>
                  <a:lnTo>
                    <a:pt x="5028116" y="110522"/>
                  </a:lnTo>
                  <a:lnTo>
                    <a:pt x="5076814" y="122404"/>
                  </a:lnTo>
                  <a:lnTo>
                    <a:pt x="5125363" y="134881"/>
                  </a:lnTo>
                  <a:lnTo>
                    <a:pt x="5173748" y="147952"/>
                  </a:lnTo>
                  <a:lnTo>
                    <a:pt x="5221969" y="161616"/>
                  </a:lnTo>
                  <a:lnTo>
                    <a:pt x="5270025" y="175872"/>
                  </a:lnTo>
                  <a:lnTo>
                    <a:pt x="5317903" y="190717"/>
                  </a:lnTo>
                  <a:lnTo>
                    <a:pt x="5365588" y="206146"/>
                  </a:lnTo>
                  <a:lnTo>
                    <a:pt x="5413079" y="222159"/>
                  </a:lnTo>
                  <a:lnTo>
                    <a:pt x="5460378" y="238756"/>
                  </a:lnTo>
                  <a:lnTo>
                    <a:pt x="5507470" y="255933"/>
                  </a:lnTo>
                  <a:lnTo>
                    <a:pt x="5554340" y="273683"/>
                  </a:lnTo>
                  <a:lnTo>
                    <a:pt x="5600989" y="292007"/>
                  </a:lnTo>
                  <a:lnTo>
                    <a:pt x="5647417" y="310905"/>
                  </a:lnTo>
                  <a:lnTo>
                    <a:pt x="5693609" y="330371"/>
                  </a:lnTo>
                  <a:lnTo>
                    <a:pt x="5739552" y="350400"/>
                  </a:lnTo>
                  <a:lnTo>
                    <a:pt x="5785246" y="370991"/>
                  </a:lnTo>
                  <a:lnTo>
                    <a:pt x="5830691" y="392145"/>
                  </a:lnTo>
                  <a:lnTo>
                    <a:pt x="5875872" y="413854"/>
                  </a:lnTo>
                  <a:lnTo>
                    <a:pt x="5920777" y="436113"/>
                  </a:lnTo>
                  <a:lnTo>
                    <a:pt x="5965406" y="458921"/>
                  </a:lnTo>
                  <a:lnTo>
                    <a:pt x="6009757" y="482279"/>
                  </a:lnTo>
                  <a:lnTo>
                    <a:pt x="6053819" y="506179"/>
                  </a:lnTo>
                  <a:lnTo>
                    <a:pt x="6097577" y="530615"/>
                  </a:lnTo>
                  <a:lnTo>
                    <a:pt x="6141032" y="555585"/>
                  </a:lnTo>
                  <a:lnTo>
                    <a:pt x="6184185" y="581091"/>
                  </a:lnTo>
                  <a:lnTo>
                    <a:pt x="6227021" y="607125"/>
                  </a:lnTo>
                  <a:lnTo>
                    <a:pt x="6269527" y="633678"/>
                  </a:lnTo>
                  <a:lnTo>
                    <a:pt x="6311705" y="660751"/>
                  </a:lnTo>
                  <a:lnTo>
                    <a:pt x="6353554" y="688343"/>
                  </a:lnTo>
                  <a:lnTo>
                    <a:pt x="6395061" y="716447"/>
                  </a:lnTo>
                  <a:lnTo>
                    <a:pt x="6436214" y="745054"/>
                  </a:lnTo>
                  <a:lnTo>
                    <a:pt x="6477012" y="774164"/>
                  </a:lnTo>
                  <a:lnTo>
                    <a:pt x="6517457" y="803777"/>
                  </a:lnTo>
                  <a:lnTo>
                    <a:pt x="6557535" y="833883"/>
                  </a:lnTo>
                  <a:lnTo>
                    <a:pt x="6597235" y="864475"/>
                  </a:lnTo>
                  <a:lnTo>
                    <a:pt x="6636556" y="895552"/>
                  </a:lnTo>
                  <a:lnTo>
                    <a:pt x="6675499" y="927113"/>
                  </a:lnTo>
                  <a:lnTo>
                    <a:pt x="6714051" y="959150"/>
                  </a:lnTo>
                  <a:lnTo>
                    <a:pt x="6752201" y="991653"/>
                  </a:lnTo>
                  <a:lnTo>
                    <a:pt x="6789950" y="1024622"/>
                  </a:lnTo>
                  <a:lnTo>
                    <a:pt x="6827297" y="1058056"/>
                  </a:lnTo>
                  <a:lnTo>
                    <a:pt x="6864231" y="1091946"/>
                  </a:lnTo>
                  <a:lnTo>
                    <a:pt x="6900741" y="1126282"/>
                  </a:lnTo>
                  <a:lnTo>
                    <a:pt x="6936827" y="1161063"/>
                  </a:lnTo>
                  <a:lnTo>
                    <a:pt x="6972488" y="1196290"/>
                  </a:lnTo>
                  <a:lnTo>
                    <a:pt x="7007715" y="1231951"/>
                  </a:lnTo>
                  <a:lnTo>
                    <a:pt x="7042496" y="1268037"/>
                  </a:lnTo>
                  <a:lnTo>
                    <a:pt x="7076832" y="1304546"/>
                  </a:lnTo>
                  <a:lnTo>
                    <a:pt x="7110722" y="1341481"/>
                  </a:lnTo>
                  <a:lnTo>
                    <a:pt x="7144156" y="1378828"/>
                  </a:lnTo>
                  <a:lnTo>
                    <a:pt x="7177125" y="1416577"/>
                  </a:lnTo>
                  <a:lnTo>
                    <a:pt x="7209628" y="1454727"/>
                  </a:lnTo>
                  <a:lnTo>
                    <a:pt x="7241665" y="1493280"/>
                  </a:lnTo>
                  <a:lnTo>
                    <a:pt x="7273226" y="1532222"/>
                  </a:lnTo>
                  <a:lnTo>
                    <a:pt x="7304303" y="1571543"/>
                  </a:lnTo>
                  <a:lnTo>
                    <a:pt x="7334894" y="1611243"/>
                  </a:lnTo>
                  <a:lnTo>
                    <a:pt x="7365000" y="1651321"/>
                  </a:lnTo>
                  <a:lnTo>
                    <a:pt x="7394613" y="1691765"/>
                  </a:lnTo>
                  <a:lnTo>
                    <a:pt x="7423723" y="1732564"/>
                  </a:lnTo>
                  <a:lnTo>
                    <a:pt x="7452330" y="1773717"/>
                  </a:lnTo>
                  <a:lnTo>
                    <a:pt x="7480434" y="1815224"/>
                  </a:lnTo>
                  <a:lnTo>
                    <a:pt x="7508026" y="1857072"/>
                  </a:lnTo>
                  <a:lnTo>
                    <a:pt x="7535099" y="1899250"/>
                  </a:lnTo>
                  <a:lnTo>
                    <a:pt x="7561653" y="1941757"/>
                  </a:lnTo>
                  <a:lnTo>
                    <a:pt x="7587686" y="1984593"/>
                  </a:lnTo>
                  <a:lnTo>
                    <a:pt x="7613192" y="2027745"/>
                  </a:lnTo>
                  <a:lnTo>
                    <a:pt x="7638163" y="2071201"/>
                  </a:lnTo>
                  <a:lnTo>
                    <a:pt x="7662599" y="2114959"/>
                  </a:lnTo>
                  <a:lnTo>
                    <a:pt x="7686499" y="2159021"/>
                  </a:lnTo>
                  <a:lnTo>
                    <a:pt x="7709857" y="2203373"/>
                  </a:lnTo>
                  <a:lnTo>
                    <a:pt x="7732665" y="2248001"/>
                  </a:lnTo>
                  <a:lnTo>
                    <a:pt x="7754924" y="2292906"/>
                  </a:lnTo>
                  <a:lnTo>
                    <a:pt x="7776633" y="2338087"/>
                  </a:lnTo>
                  <a:lnTo>
                    <a:pt x="7797786" y="2383532"/>
                  </a:lnTo>
                  <a:lnTo>
                    <a:pt x="7818377" y="2429225"/>
                  </a:lnTo>
                  <a:lnTo>
                    <a:pt x="7838406" y="2475169"/>
                  </a:lnTo>
                  <a:lnTo>
                    <a:pt x="7857872" y="2521361"/>
                  </a:lnTo>
                  <a:lnTo>
                    <a:pt x="7876770" y="2567788"/>
                  </a:lnTo>
                  <a:lnTo>
                    <a:pt x="7895094" y="2614437"/>
                  </a:lnTo>
                  <a:lnTo>
                    <a:pt x="7912844" y="2661308"/>
                  </a:lnTo>
                  <a:lnTo>
                    <a:pt x="7930021" y="2708399"/>
                  </a:lnTo>
                  <a:lnTo>
                    <a:pt x="7946618" y="2755698"/>
                  </a:lnTo>
                  <a:lnTo>
                    <a:pt x="7962631" y="2803191"/>
                  </a:lnTo>
                  <a:lnTo>
                    <a:pt x="7978061" y="2850876"/>
                  </a:lnTo>
                  <a:lnTo>
                    <a:pt x="7992906" y="2898754"/>
                  </a:lnTo>
                  <a:lnTo>
                    <a:pt x="8007162" y="2946810"/>
                  </a:lnTo>
                  <a:lnTo>
                    <a:pt x="8020826" y="2995030"/>
                  </a:lnTo>
                  <a:lnTo>
                    <a:pt x="8033896" y="3043415"/>
                  </a:lnTo>
                  <a:lnTo>
                    <a:pt x="8046374" y="3091963"/>
                  </a:lnTo>
                  <a:lnTo>
                    <a:pt x="8058255" y="3140661"/>
                  </a:lnTo>
                  <a:lnTo>
                    <a:pt x="8069536" y="3189494"/>
                  </a:lnTo>
                  <a:lnTo>
                    <a:pt x="8080217" y="3238462"/>
                  </a:lnTo>
                  <a:lnTo>
                    <a:pt x="8090298" y="3287564"/>
                  </a:lnTo>
                  <a:lnTo>
                    <a:pt x="8099776" y="3336786"/>
                  </a:lnTo>
                  <a:lnTo>
                    <a:pt x="8108647" y="3386114"/>
                  </a:lnTo>
                  <a:lnTo>
                    <a:pt x="8116912" y="3435547"/>
                  </a:lnTo>
                  <a:lnTo>
                    <a:pt x="8124572" y="3485085"/>
                  </a:lnTo>
                  <a:lnTo>
                    <a:pt x="8131623" y="3534713"/>
                  </a:lnTo>
                  <a:lnTo>
                    <a:pt x="8138063" y="3584416"/>
                  </a:lnTo>
                  <a:lnTo>
                    <a:pt x="8143893" y="3634195"/>
                  </a:lnTo>
                  <a:lnTo>
                    <a:pt x="8149112" y="3684049"/>
                  </a:lnTo>
                  <a:lnTo>
                    <a:pt x="8153719" y="3733964"/>
                  </a:lnTo>
                  <a:lnTo>
                    <a:pt x="8157713" y="3783923"/>
                  </a:lnTo>
                  <a:lnTo>
                    <a:pt x="8161093" y="3833928"/>
                  </a:lnTo>
                  <a:lnTo>
                    <a:pt x="8163860" y="3883978"/>
                  </a:lnTo>
                  <a:lnTo>
                    <a:pt x="8166012" y="3934058"/>
                  </a:lnTo>
                  <a:lnTo>
                    <a:pt x="8167549" y="3984153"/>
                  </a:lnTo>
                  <a:lnTo>
                    <a:pt x="8168472" y="4034264"/>
                  </a:lnTo>
                  <a:lnTo>
                    <a:pt x="8168779" y="4084389"/>
                  </a:lnTo>
                  <a:lnTo>
                    <a:pt x="8168472" y="4134515"/>
                  </a:lnTo>
                  <a:lnTo>
                    <a:pt x="8167549" y="4184625"/>
                  </a:lnTo>
                  <a:lnTo>
                    <a:pt x="8166012" y="4234721"/>
                  </a:lnTo>
                  <a:lnTo>
                    <a:pt x="8163859" y="4284801"/>
                  </a:lnTo>
                  <a:lnTo>
                    <a:pt x="8161093" y="4334851"/>
                  </a:lnTo>
                  <a:lnTo>
                    <a:pt x="8157713" y="4384856"/>
                  </a:lnTo>
                  <a:lnTo>
                    <a:pt x="8153719" y="4434816"/>
                  </a:lnTo>
                  <a:lnTo>
                    <a:pt x="8149112" y="4484730"/>
                  </a:lnTo>
                  <a:lnTo>
                    <a:pt x="8143892" y="4534584"/>
                  </a:lnTo>
                  <a:lnTo>
                    <a:pt x="8138062" y="4584363"/>
                  </a:lnTo>
                  <a:lnTo>
                    <a:pt x="8131622" y="4634066"/>
                  </a:lnTo>
                  <a:lnTo>
                    <a:pt x="8124571" y="4683694"/>
                  </a:lnTo>
                  <a:lnTo>
                    <a:pt x="8116912" y="4733232"/>
                  </a:lnTo>
                  <a:lnTo>
                    <a:pt x="8108647" y="4782664"/>
                  </a:lnTo>
                  <a:lnTo>
                    <a:pt x="8099776" y="4831992"/>
                  </a:lnTo>
                  <a:lnTo>
                    <a:pt x="8090298" y="4881214"/>
                  </a:lnTo>
                  <a:lnTo>
                    <a:pt x="8080217" y="4930316"/>
                  </a:lnTo>
                  <a:lnTo>
                    <a:pt x="8069536" y="4979284"/>
                  </a:lnTo>
                  <a:lnTo>
                    <a:pt x="8058255" y="5028116"/>
                  </a:lnTo>
                  <a:lnTo>
                    <a:pt x="8046374" y="5076814"/>
                  </a:lnTo>
                  <a:lnTo>
                    <a:pt x="8033896" y="5125363"/>
                  </a:lnTo>
                  <a:lnTo>
                    <a:pt x="8020826" y="5173748"/>
                  </a:lnTo>
                  <a:lnTo>
                    <a:pt x="8007162" y="5221969"/>
                  </a:lnTo>
                  <a:lnTo>
                    <a:pt x="7992906" y="5270025"/>
                  </a:lnTo>
                  <a:lnTo>
                    <a:pt x="7978061" y="5317903"/>
                  </a:lnTo>
                  <a:lnTo>
                    <a:pt x="7962631" y="5365588"/>
                  </a:lnTo>
                  <a:lnTo>
                    <a:pt x="7946618" y="5413079"/>
                  </a:lnTo>
                  <a:lnTo>
                    <a:pt x="7930021" y="5460378"/>
                  </a:lnTo>
                  <a:lnTo>
                    <a:pt x="7912845" y="5507470"/>
                  </a:lnTo>
                  <a:lnTo>
                    <a:pt x="7895094" y="5554340"/>
                  </a:lnTo>
                  <a:lnTo>
                    <a:pt x="7876770" y="5600989"/>
                  </a:lnTo>
                  <a:lnTo>
                    <a:pt x="7857872" y="5647417"/>
                  </a:lnTo>
                  <a:lnTo>
                    <a:pt x="7838406" y="5693609"/>
                  </a:lnTo>
                  <a:lnTo>
                    <a:pt x="7818377" y="5739552"/>
                  </a:lnTo>
                  <a:lnTo>
                    <a:pt x="7797786" y="5785246"/>
                  </a:lnTo>
                  <a:lnTo>
                    <a:pt x="7776632" y="5830691"/>
                  </a:lnTo>
                  <a:lnTo>
                    <a:pt x="7754923" y="5875872"/>
                  </a:lnTo>
                  <a:lnTo>
                    <a:pt x="7732664" y="5920777"/>
                  </a:lnTo>
                  <a:lnTo>
                    <a:pt x="7709856" y="5965406"/>
                  </a:lnTo>
                  <a:lnTo>
                    <a:pt x="7686499" y="6009757"/>
                  </a:lnTo>
                  <a:lnTo>
                    <a:pt x="7662598" y="6053819"/>
                  </a:lnTo>
                  <a:lnTo>
                    <a:pt x="7638163" y="6097577"/>
                  </a:lnTo>
                  <a:lnTo>
                    <a:pt x="7613192" y="6141032"/>
                  </a:lnTo>
                  <a:lnTo>
                    <a:pt x="7587686" y="6184185"/>
                  </a:lnTo>
                  <a:lnTo>
                    <a:pt x="7561653" y="6227021"/>
                  </a:lnTo>
                  <a:lnTo>
                    <a:pt x="7535099" y="6269527"/>
                  </a:lnTo>
                  <a:lnTo>
                    <a:pt x="7508026" y="6311705"/>
                  </a:lnTo>
                  <a:lnTo>
                    <a:pt x="7480434" y="6353554"/>
                  </a:lnTo>
                  <a:lnTo>
                    <a:pt x="7452330" y="6395061"/>
                  </a:lnTo>
                  <a:lnTo>
                    <a:pt x="7423723" y="6436214"/>
                  </a:lnTo>
                  <a:lnTo>
                    <a:pt x="7394613" y="6477012"/>
                  </a:lnTo>
                  <a:lnTo>
                    <a:pt x="7365000" y="6517457"/>
                  </a:lnTo>
                  <a:lnTo>
                    <a:pt x="7334894" y="6557535"/>
                  </a:lnTo>
                  <a:lnTo>
                    <a:pt x="7304303" y="6597235"/>
                  </a:lnTo>
                  <a:lnTo>
                    <a:pt x="7273227" y="6636556"/>
                  </a:lnTo>
                  <a:lnTo>
                    <a:pt x="7241665" y="6675499"/>
                  </a:lnTo>
                  <a:lnTo>
                    <a:pt x="7209628" y="6714051"/>
                  </a:lnTo>
                  <a:lnTo>
                    <a:pt x="7177125" y="6752201"/>
                  </a:lnTo>
                  <a:lnTo>
                    <a:pt x="7144157" y="6789950"/>
                  </a:lnTo>
                  <a:lnTo>
                    <a:pt x="7110722" y="6827297"/>
                  </a:lnTo>
                  <a:lnTo>
                    <a:pt x="7076832" y="6864231"/>
                  </a:lnTo>
                  <a:lnTo>
                    <a:pt x="7042496" y="6900741"/>
                  </a:lnTo>
                  <a:lnTo>
                    <a:pt x="7007715" y="6936827"/>
                  </a:lnTo>
                  <a:lnTo>
                    <a:pt x="6972488" y="6972488"/>
                  </a:lnTo>
                  <a:lnTo>
                    <a:pt x="6936827" y="7007715"/>
                  </a:lnTo>
                  <a:lnTo>
                    <a:pt x="6900741" y="7042496"/>
                  </a:lnTo>
                  <a:lnTo>
                    <a:pt x="6864231" y="7076832"/>
                  </a:lnTo>
                  <a:lnTo>
                    <a:pt x="6827297" y="7110722"/>
                  </a:lnTo>
                  <a:lnTo>
                    <a:pt x="6789950" y="7144156"/>
                  </a:lnTo>
                  <a:lnTo>
                    <a:pt x="6752201" y="7177125"/>
                  </a:lnTo>
                  <a:lnTo>
                    <a:pt x="6714051" y="7209628"/>
                  </a:lnTo>
                  <a:lnTo>
                    <a:pt x="6675498" y="7241665"/>
                  </a:lnTo>
                  <a:lnTo>
                    <a:pt x="6636555" y="7273226"/>
                  </a:lnTo>
                  <a:lnTo>
                    <a:pt x="6597234" y="7304303"/>
                  </a:lnTo>
                  <a:lnTo>
                    <a:pt x="6557534" y="7334894"/>
                  </a:lnTo>
                  <a:lnTo>
                    <a:pt x="6517456" y="7365000"/>
                  </a:lnTo>
                  <a:lnTo>
                    <a:pt x="6477012" y="7394613"/>
                  </a:lnTo>
                  <a:lnTo>
                    <a:pt x="6436214" y="7423723"/>
                  </a:lnTo>
                  <a:lnTo>
                    <a:pt x="6395061" y="7452330"/>
                  </a:lnTo>
                  <a:lnTo>
                    <a:pt x="6353554" y="7480434"/>
                  </a:lnTo>
                  <a:lnTo>
                    <a:pt x="6311705" y="7508026"/>
                  </a:lnTo>
                  <a:lnTo>
                    <a:pt x="6269527" y="7535099"/>
                  </a:lnTo>
                  <a:lnTo>
                    <a:pt x="6227021" y="7561653"/>
                  </a:lnTo>
                  <a:lnTo>
                    <a:pt x="6184185" y="7587686"/>
                  </a:lnTo>
                  <a:lnTo>
                    <a:pt x="6141032" y="7613192"/>
                  </a:lnTo>
                  <a:lnTo>
                    <a:pt x="6097577" y="7638163"/>
                  </a:lnTo>
                  <a:lnTo>
                    <a:pt x="6053819" y="7662599"/>
                  </a:lnTo>
                  <a:lnTo>
                    <a:pt x="6009757" y="7686499"/>
                  </a:lnTo>
                  <a:lnTo>
                    <a:pt x="5965406" y="7709857"/>
                  </a:lnTo>
                  <a:lnTo>
                    <a:pt x="5920777" y="7732665"/>
                  </a:lnTo>
                  <a:lnTo>
                    <a:pt x="5875872" y="7754924"/>
                  </a:lnTo>
                  <a:lnTo>
                    <a:pt x="5830691" y="7776633"/>
                  </a:lnTo>
                  <a:lnTo>
                    <a:pt x="5785246" y="7797786"/>
                  </a:lnTo>
                  <a:lnTo>
                    <a:pt x="5739552" y="7818377"/>
                  </a:lnTo>
                  <a:lnTo>
                    <a:pt x="5693609" y="7838406"/>
                  </a:lnTo>
                  <a:lnTo>
                    <a:pt x="5647417" y="7857872"/>
                  </a:lnTo>
                  <a:lnTo>
                    <a:pt x="5600989" y="7876770"/>
                  </a:lnTo>
                  <a:lnTo>
                    <a:pt x="5554340" y="7895094"/>
                  </a:lnTo>
                  <a:lnTo>
                    <a:pt x="5507470" y="7912844"/>
                  </a:lnTo>
                  <a:lnTo>
                    <a:pt x="5460378" y="7930021"/>
                  </a:lnTo>
                  <a:lnTo>
                    <a:pt x="5413079" y="7946618"/>
                  </a:lnTo>
                  <a:lnTo>
                    <a:pt x="5365587" y="7962631"/>
                  </a:lnTo>
                  <a:lnTo>
                    <a:pt x="5317902" y="7978061"/>
                  </a:lnTo>
                  <a:lnTo>
                    <a:pt x="5270024" y="7992906"/>
                  </a:lnTo>
                  <a:lnTo>
                    <a:pt x="5221968" y="8007162"/>
                  </a:lnTo>
                  <a:lnTo>
                    <a:pt x="5173747" y="8020826"/>
                  </a:lnTo>
                  <a:lnTo>
                    <a:pt x="5125363" y="8033896"/>
                  </a:lnTo>
                  <a:lnTo>
                    <a:pt x="5076814" y="8046374"/>
                  </a:lnTo>
                  <a:lnTo>
                    <a:pt x="5028116" y="8058255"/>
                  </a:lnTo>
                  <a:lnTo>
                    <a:pt x="4979284" y="8069536"/>
                  </a:lnTo>
                  <a:lnTo>
                    <a:pt x="4930316" y="8080217"/>
                  </a:lnTo>
                  <a:lnTo>
                    <a:pt x="4881214" y="8090298"/>
                  </a:lnTo>
                  <a:lnTo>
                    <a:pt x="4831992" y="8099776"/>
                  </a:lnTo>
                  <a:lnTo>
                    <a:pt x="4782664" y="8108647"/>
                  </a:lnTo>
                  <a:lnTo>
                    <a:pt x="4733232" y="8116912"/>
                  </a:lnTo>
                  <a:lnTo>
                    <a:pt x="4683694" y="8124572"/>
                  </a:lnTo>
                  <a:lnTo>
                    <a:pt x="4634066" y="8131623"/>
                  </a:lnTo>
                  <a:lnTo>
                    <a:pt x="4584363" y="8138063"/>
                  </a:lnTo>
                  <a:lnTo>
                    <a:pt x="4534584" y="8143893"/>
                  </a:lnTo>
                  <a:lnTo>
                    <a:pt x="4484730" y="8149112"/>
                  </a:lnTo>
                  <a:lnTo>
                    <a:pt x="4434816" y="8153719"/>
                  </a:lnTo>
                  <a:lnTo>
                    <a:pt x="4384856" y="8157713"/>
                  </a:lnTo>
                  <a:lnTo>
                    <a:pt x="4334851" y="8161093"/>
                  </a:lnTo>
                  <a:lnTo>
                    <a:pt x="4284801" y="8163859"/>
                  </a:lnTo>
                  <a:lnTo>
                    <a:pt x="4234721" y="8166011"/>
                  </a:lnTo>
                  <a:lnTo>
                    <a:pt x="4184625" y="8167549"/>
                  </a:lnTo>
                  <a:lnTo>
                    <a:pt x="4134515" y="8168471"/>
                  </a:lnTo>
                  <a:lnTo>
                    <a:pt x="4084389" y="8168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002" y="1274549"/>
              <a:ext cx="4157297" cy="84459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0611" y="1514625"/>
              <a:ext cx="3600150" cy="781250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3495" y="1828066"/>
            <a:ext cx="2392718" cy="23927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42053" y="1550258"/>
            <a:ext cx="906371" cy="10695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03268" y="4656497"/>
            <a:ext cx="2378486" cy="24163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503530" y="1738848"/>
            <a:ext cx="6509384" cy="522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2A2A2A"/>
                </a:solidFill>
                <a:latin typeface="Trebuchet MS"/>
                <a:cs typeface="Trebuchet MS"/>
              </a:rPr>
              <a:t>Из</a:t>
            </a:r>
            <a:r>
              <a:rPr sz="3200" b="1" spc="-204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2A2A2A"/>
                </a:solidFill>
                <a:latin typeface="Trebuchet MS"/>
                <a:cs typeface="Trebuchet MS"/>
              </a:rPr>
              <a:t>тазовой</a:t>
            </a:r>
            <a:r>
              <a:rPr sz="3200" b="1" spc="-20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2A2A2A"/>
                </a:solidFill>
                <a:latin typeface="Trebuchet MS"/>
                <a:cs typeface="Trebuchet MS"/>
              </a:rPr>
              <a:t>кости</a:t>
            </a:r>
            <a:r>
              <a:rPr sz="3200" b="1" spc="1090" dirty="0">
                <a:solidFill>
                  <a:srgbClr val="2A2A2A"/>
                </a:solidFill>
                <a:latin typeface="Trebuchet MS"/>
                <a:cs typeface="Trebuchet MS"/>
              </a:rPr>
              <a:t>   </a:t>
            </a:r>
            <a:r>
              <a:rPr sz="3200" b="1" spc="1100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3200" b="1" spc="-45" dirty="0">
                <a:solidFill>
                  <a:srgbClr val="2A2A2A"/>
                </a:solidFill>
                <a:latin typeface="Trebuchet MS"/>
                <a:cs typeface="Trebuchet MS"/>
              </a:rPr>
              <a:t>минут</a:t>
            </a:r>
            <a:endParaRPr sz="3200">
              <a:latin typeface="Trebuchet MS"/>
              <a:cs typeface="Trebuchet MS"/>
            </a:endParaRPr>
          </a:p>
          <a:p>
            <a:pPr marL="12700" marR="868044" algn="just">
              <a:lnSpc>
                <a:spcPts val="3229"/>
              </a:lnSpc>
              <a:spcBef>
                <a:spcPts val="3225"/>
              </a:spcBef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-11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7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щи</a:t>
            </a:r>
            <a:r>
              <a:rPr sz="3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-13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у  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делают</a:t>
            </a:r>
            <a:r>
              <a:rPr sz="3200" b="1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несколько</a:t>
            </a:r>
            <a:r>
              <a:rPr sz="3200" b="1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rebuchet MS"/>
                <a:cs typeface="Trebuchet MS"/>
              </a:rPr>
              <a:t>проколов </a:t>
            </a:r>
            <a:r>
              <a:rPr sz="3200" b="1" spc="-9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4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32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50" dirty="0">
                <a:solidFill>
                  <a:srgbClr val="FFFFFF"/>
                </a:solidFill>
                <a:latin typeface="Trebuchet MS"/>
                <a:cs typeface="Trebuchet MS"/>
              </a:rPr>
              <a:t>тазовую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кость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6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tabLst>
                <a:tab pos="3642995" algn="l"/>
              </a:tabLst>
            </a:pPr>
            <a:r>
              <a:rPr sz="3200" b="1" spc="-15" dirty="0">
                <a:solidFill>
                  <a:srgbClr val="2A2A2A"/>
                </a:solidFill>
                <a:latin typeface="Trebuchet MS"/>
                <a:cs typeface="Trebuchet MS"/>
              </a:rPr>
              <a:t>Из</a:t>
            </a:r>
            <a:r>
              <a:rPr sz="3200" b="1" spc="-195" dirty="0">
                <a:solidFill>
                  <a:srgbClr val="2A2A2A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2A2A2A"/>
                </a:solidFill>
                <a:latin typeface="Trebuchet MS"/>
                <a:cs typeface="Trebuchet MS"/>
              </a:rPr>
              <a:t>вены	</a:t>
            </a:r>
            <a:r>
              <a:rPr sz="3200" b="1" spc="20" dirty="0">
                <a:solidFill>
                  <a:srgbClr val="2A2A2A"/>
                </a:solidFill>
                <a:latin typeface="Trebuchet MS"/>
                <a:cs typeface="Trebuchet MS"/>
              </a:rPr>
              <a:t>часов</a:t>
            </a:r>
            <a:endParaRPr sz="3200">
              <a:latin typeface="Trebuchet MS"/>
              <a:cs typeface="Trebuchet MS"/>
            </a:endParaRPr>
          </a:p>
          <a:p>
            <a:pPr marL="12700" marR="1783714">
              <a:lnSpc>
                <a:spcPts val="3229"/>
              </a:lnSpc>
              <a:spcBef>
                <a:spcPts val="3225"/>
              </a:spcBef>
            </a:pP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3200" b="1" spc="-4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3200" b="1" spc="-9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Trebuchet MS"/>
                <a:cs typeface="Trebuchet MS"/>
              </a:rPr>
              <a:t>вв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-114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3200" b="1" spc="-9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т 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3200" b="1" spc="-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3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3200" b="1" spc="-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3200" b="1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3200" b="1" spc="6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3200" b="1" spc="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3200" b="1" spc="-26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2905"/>
              </a:lnSpc>
            </a:pP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Затем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берут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rebuchet MS"/>
                <a:cs typeface="Trebuchet MS"/>
              </a:rPr>
              <a:t>кровь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одной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rebuchet MS"/>
                <a:cs typeface="Trebuchet MS"/>
              </a:rPr>
              <a:t>руки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3529"/>
              </a:lnSpc>
            </a:pP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50" dirty="0">
                <a:solidFill>
                  <a:srgbClr val="FFFFFF"/>
                </a:solidFill>
                <a:latin typeface="Trebuchet MS"/>
                <a:cs typeface="Trebuchet MS"/>
              </a:rPr>
              <a:t>возвращают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4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/>
                <a:cs typeface="Trebuchet MS"/>
              </a:rPr>
              <a:t>другую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rebuchet MS"/>
                <a:cs typeface="Trebuchet MS"/>
              </a:rPr>
              <a:t>руку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03951" y="4284266"/>
            <a:ext cx="572021" cy="85428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3193900" y="4304777"/>
            <a:ext cx="1002030" cy="819785"/>
            <a:chOff x="13193900" y="4304777"/>
            <a:chExt cx="1002030" cy="819785"/>
          </a:xfrm>
        </p:grpSpPr>
        <p:sp>
          <p:nvSpPr>
            <p:cNvPr id="13" name="object 13"/>
            <p:cNvSpPr/>
            <p:nvPr/>
          </p:nvSpPr>
          <p:spPr>
            <a:xfrm>
              <a:off x="13216497" y="4341088"/>
              <a:ext cx="500380" cy="783590"/>
            </a:xfrm>
            <a:custGeom>
              <a:avLst/>
              <a:gdLst/>
              <a:ahLst/>
              <a:cxnLst/>
              <a:rect l="l" t="t" r="r" b="b"/>
              <a:pathLst>
                <a:path w="500380" h="783589">
                  <a:moveTo>
                    <a:pt x="500062" y="442950"/>
                  </a:moveTo>
                  <a:lnTo>
                    <a:pt x="499313" y="440753"/>
                  </a:lnTo>
                  <a:lnTo>
                    <a:pt x="499198" y="440436"/>
                  </a:lnTo>
                  <a:lnTo>
                    <a:pt x="498043" y="437070"/>
                  </a:lnTo>
                  <a:lnTo>
                    <a:pt x="459473" y="431190"/>
                  </a:lnTo>
                  <a:lnTo>
                    <a:pt x="394271" y="426986"/>
                  </a:lnTo>
                  <a:lnTo>
                    <a:pt x="333006" y="424738"/>
                  </a:lnTo>
                  <a:lnTo>
                    <a:pt x="332244" y="424726"/>
                  </a:lnTo>
                  <a:lnTo>
                    <a:pt x="332168" y="417639"/>
                  </a:lnTo>
                  <a:lnTo>
                    <a:pt x="332130" y="414655"/>
                  </a:lnTo>
                  <a:lnTo>
                    <a:pt x="409511" y="422122"/>
                  </a:lnTo>
                  <a:lnTo>
                    <a:pt x="456031" y="425475"/>
                  </a:lnTo>
                  <a:lnTo>
                    <a:pt x="462102" y="423202"/>
                  </a:lnTo>
                  <a:lnTo>
                    <a:pt x="464108" y="417614"/>
                  </a:lnTo>
                  <a:lnTo>
                    <a:pt x="462089" y="411822"/>
                  </a:lnTo>
                  <a:lnTo>
                    <a:pt x="457758" y="409752"/>
                  </a:lnTo>
                  <a:lnTo>
                    <a:pt x="456031" y="408927"/>
                  </a:lnTo>
                  <a:lnTo>
                    <a:pt x="409498" y="405612"/>
                  </a:lnTo>
                  <a:lnTo>
                    <a:pt x="331978" y="398233"/>
                  </a:lnTo>
                  <a:lnTo>
                    <a:pt x="331685" y="365099"/>
                  </a:lnTo>
                  <a:lnTo>
                    <a:pt x="331355" y="312547"/>
                  </a:lnTo>
                  <a:lnTo>
                    <a:pt x="331228" y="260007"/>
                  </a:lnTo>
                  <a:lnTo>
                    <a:pt x="328612" y="254000"/>
                  </a:lnTo>
                  <a:lnTo>
                    <a:pt x="322846" y="252006"/>
                  </a:lnTo>
                  <a:lnTo>
                    <a:pt x="318058" y="253669"/>
                  </a:lnTo>
                  <a:lnTo>
                    <a:pt x="318058" y="729729"/>
                  </a:lnTo>
                  <a:lnTo>
                    <a:pt x="317665" y="726655"/>
                  </a:lnTo>
                  <a:lnTo>
                    <a:pt x="311810" y="677710"/>
                  </a:lnTo>
                  <a:lnTo>
                    <a:pt x="306984" y="628688"/>
                  </a:lnTo>
                  <a:lnTo>
                    <a:pt x="303695" y="579539"/>
                  </a:lnTo>
                  <a:lnTo>
                    <a:pt x="302425" y="530237"/>
                  </a:lnTo>
                  <a:lnTo>
                    <a:pt x="305625" y="484085"/>
                  </a:lnTo>
                  <a:lnTo>
                    <a:pt x="312521" y="440969"/>
                  </a:lnTo>
                  <a:lnTo>
                    <a:pt x="315658" y="441020"/>
                  </a:lnTo>
                  <a:lnTo>
                    <a:pt x="317131" y="575259"/>
                  </a:lnTo>
                  <a:lnTo>
                    <a:pt x="317614" y="627811"/>
                  </a:lnTo>
                  <a:lnTo>
                    <a:pt x="317944" y="680351"/>
                  </a:lnTo>
                  <a:lnTo>
                    <a:pt x="318058" y="729729"/>
                  </a:lnTo>
                  <a:lnTo>
                    <a:pt x="318058" y="253669"/>
                  </a:lnTo>
                  <a:lnTo>
                    <a:pt x="317093" y="254000"/>
                  </a:lnTo>
                  <a:lnTo>
                    <a:pt x="315480" y="257708"/>
                  </a:lnTo>
                  <a:lnTo>
                    <a:pt x="315480" y="423659"/>
                  </a:lnTo>
                  <a:lnTo>
                    <a:pt x="315480" y="424408"/>
                  </a:lnTo>
                  <a:lnTo>
                    <a:pt x="315341" y="424408"/>
                  </a:lnTo>
                  <a:lnTo>
                    <a:pt x="315480" y="423659"/>
                  </a:lnTo>
                  <a:lnTo>
                    <a:pt x="315480" y="257708"/>
                  </a:lnTo>
                  <a:lnTo>
                    <a:pt x="314477" y="260007"/>
                  </a:lnTo>
                  <a:lnTo>
                    <a:pt x="314553" y="294830"/>
                  </a:lnTo>
                  <a:lnTo>
                    <a:pt x="309295" y="298297"/>
                  </a:lnTo>
                  <a:lnTo>
                    <a:pt x="307568" y="304863"/>
                  </a:lnTo>
                  <a:lnTo>
                    <a:pt x="309333" y="350799"/>
                  </a:lnTo>
                  <a:lnTo>
                    <a:pt x="304431" y="395973"/>
                  </a:lnTo>
                  <a:lnTo>
                    <a:pt x="301612" y="395795"/>
                  </a:lnTo>
                  <a:lnTo>
                    <a:pt x="301612" y="412178"/>
                  </a:lnTo>
                  <a:lnTo>
                    <a:pt x="299491" y="424230"/>
                  </a:lnTo>
                  <a:lnTo>
                    <a:pt x="275615" y="424395"/>
                  </a:lnTo>
                  <a:lnTo>
                    <a:pt x="247015" y="425716"/>
                  </a:lnTo>
                  <a:lnTo>
                    <a:pt x="220179" y="428028"/>
                  </a:lnTo>
                  <a:lnTo>
                    <a:pt x="166738" y="433946"/>
                  </a:lnTo>
                  <a:lnTo>
                    <a:pt x="139865" y="436829"/>
                  </a:lnTo>
                  <a:lnTo>
                    <a:pt x="115189" y="439064"/>
                  </a:lnTo>
                  <a:lnTo>
                    <a:pt x="90246" y="440436"/>
                  </a:lnTo>
                  <a:lnTo>
                    <a:pt x="65328" y="440143"/>
                  </a:lnTo>
                  <a:lnTo>
                    <a:pt x="52819" y="438734"/>
                  </a:lnTo>
                  <a:lnTo>
                    <a:pt x="53721" y="437375"/>
                  </a:lnTo>
                  <a:lnTo>
                    <a:pt x="60883" y="426504"/>
                  </a:lnTo>
                  <a:lnTo>
                    <a:pt x="63106" y="426275"/>
                  </a:lnTo>
                  <a:lnTo>
                    <a:pt x="67957" y="425653"/>
                  </a:lnTo>
                  <a:lnTo>
                    <a:pt x="116357" y="419493"/>
                  </a:lnTo>
                  <a:lnTo>
                    <a:pt x="169672" y="413334"/>
                  </a:lnTo>
                  <a:lnTo>
                    <a:pt x="223253" y="409752"/>
                  </a:lnTo>
                  <a:lnTo>
                    <a:pt x="269875" y="410095"/>
                  </a:lnTo>
                  <a:lnTo>
                    <a:pt x="301612" y="412178"/>
                  </a:lnTo>
                  <a:lnTo>
                    <a:pt x="301612" y="395795"/>
                  </a:lnTo>
                  <a:lnTo>
                    <a:pt x="269900" y="393687"/>
                  </a:lnTo>
                  <a:lnTo>
                    <a:pt x="223253" y="393204"/>
                  </a:lnTo>
                  <a:lnTo>
                    <a:pt x="169684" y="396646"/>
                  </a:lnTo>
                  <a:lnTo>
                    <a:pt x="116357" y="402818"/>
                  </a:lnTo>
                  <a:lnTo>
                    <a:pt x="73291" y="408368"/>
                  </a:lnTo>
                  <a:lnTo>
                    <a:pt x="83019" y="394335"/>
                  </a:lnTo>
                  <a:lnTo>
                    <a:pt x="121589" y="340004"/>
                  </a:lnTo>
                  <a:lnTo>
                    <a:pt x="157124" y="286016"/>
                  </a:lnTo>
                  <a:lnTo>
                    <a:pt x="189953" y="230378"/>
                  </a:lnTo>
                  <a:lnTo>
                    <a:pt x="239674" y="140817"/>
                  </a:lnTo>
                  <a:lnTo>
                    <a:pt x="265391" y="96532"/>
                  </a:lnTo>
                  <a:lnTo>
                    <a:pt x="287667" y="69507"/>
                  </a:lnTo>
                  <a:lnTo>
                    <a:pt x="317474" y="28702"/>
                  </a:lnTo>
                  <a:lnTo>
                    <a:pt x="320548" y="24155"/>
                  </a:lnTo>
                  <a:lnTo>
                    <a:pt x="323545" y="19532"/>
                  </a:lnTo>
                  <a:lnTo>
                    <a:pt x="326478" y="14871"/>
                  </a:lnTo>
                  <a:lnTo>
                    <a:pt x="327444" y="8470"/>
                  </a:lnTo>
                  <a:lnTo>
                    <a:pt x="325780" y="6527"/>
                  </a:lnTo>
                  <a:lnTo>
                    <a:pt x="323532" y="3911"/>
                  </a:lnTo>
                  <a:lnTo>
                    <a:pt x="322643" y="3746"/>
                  </a:lnTo>
                  <a:lnTo>
                    <a:pt x="322351" y="3390"/>
                  </a:lnTo>
                  <a:lnTo>
                    <a:pt x="320560" y="1270"/>
                  </a:lnTo>
                  <a:lnTo>
                    <a:pt x="314337" y="0"/>
                  </a:lnTo>
                  <a:lnTo>
                    <a:pt x="308406" y="3390"/>
                  </a:lnTo>
                  <a:lnTo>
                    <a:pt x="278701" y="44475"/>
                  </a:lnTo>
                  <a:lnTo>
                    <a:pt x="251523" y="87160"/>
                  </a:lnTo>
                  <a:lnTo>
                    <a:pt x="250469" y="88963"/>
                  </a:lnTo>
                  <a:lnTo>
                    <a:pt x="218630" y="125285"/>
                  </a:lnTo>
                  <a:lnTo>
                    <a:pt x="210832" y="133769"/>
                  </a:lnTo>
                  <a:lnTo>
                    <a:pt x="210832" y="158318"/>
                  </a:lnTo>
                  <a:lnTo>
                    <a:pt x="176923" y="219468"/>
                  </a:lnTo>
                  <a:lnTo>
                    <a:pt x="144246" y="275120"/>
                  </a:lnTo>
                  <a:lnTo>
                    <a:pt x="108877" y="329133"/>
                  </a:lnTo>
                  <a:lnTo>
                    <a:pt x="69469" y="384746"/>
                  </a:lnTo>
                  <a:lnTo>
                    <a:pt x="51282" y="410895"/>
                  </a:lnTo>
                  <a:lnTo>
                    <a:pt x="22669" y="413842"/>
                  </a:lnTo>
                  <a:lnTo>
                    <a:pt x="36652" y="380111"/>
                  </a:lnTo>
                  <a:lnTo>
                    <a:pt x="61074" y="337261"/>
                  </a:lnTo>
                  <a:lnTo>
                    <a:pt x="89611" y="296697"/>
                  </a:lnTo>
                  <a:lnTo>
                    <a:pt x="120865" y="258051"/>
                  </a:lnTo>
                  <a:lnTo>
                    <a:pt x="153428" y="220929"/>
                  </a:lnTo>
                  <a:lnTo>
                    <a:pt x="210832" y="158318"/>
                  </a:lnTo>
                  <a:lnTo>
                    <a:pt x="210832" y="133769"/>
                  </a:lnTo>
                  <a:lnTo>
                    <a:pt x="150279" y="199580"/>
                  </a:lnTo>
                  <a:lnTo>
                    <a:pt x="117335" y="236613"/>
                  </a:lnTo>
                  <a:lnTo>
                    <a:pt x="85585" y="274891"/>
                  </a:lnTo>
                  <a:lnTo>
                    <a:pt x="56159" y="314845"/>
                  </a:lnTo>
                  <a:lnTo>
                    <a:pt x="30200" y="356920"/>
                  </a:lnTo>
                  <a:lnTo>
                    <a:pt x="8826" y="401535"/>
                  </a:lnTo>
                  <a:lnTo>
                    <a:pt x="0" y="426123"/>
                  </a:lnTo>
                  <a:lnTo>
                    <a:pt x="4381" y="432142"/>
                  </a:lnTo>
                  <a:lnTo>
                    <a:pt x="9690" y="431723"/>
                  </a:lnTo>
                  <a:lnTo>
                    <a:pt x="39484" y="428688"/>
                  </a:lnTo>
                  <a:lnTo>
                    <a:pt x="31318" y="441071"/>
                  </a:lnTo>
                  <a:lnTo>
                    <a:pt x="28562" y="445414"/>
                  </a:lnTo>
                  <a:lnTo>
                    <a:pt x="30975" y="452374"/>
                  </a:lnTo>
                  <a:lnTo>
                    <a:pt x="36258" y="453326"/>
                  </a:lnTo>
                  <a:lnTo>
                    <a:pt x="60096" y="456184"/>
                  </a:lnTo>
                  <a:lnTo>
                    <a:pt x="84099" y="456857"/>
                  </a:lnTo>
                  <a:lnTo>
                    <a:pt x="108127" y="455955"/>
                  </a:lnTo>
                  <a:lnTo>
                    <a:pt x="132067" y="454101"/>
                  </a:lnTo>
                  <a:lnTo>
                    <a:pt x="159562" y="451345"/>
                  </a:lnTo>
                  <a:lnTo>
                    <a:pt x="175768" y="449516"/>
                  </a:lnTo>
                  <a:lnTo>
                    <a:pt x="214490" y="445211"/>
                  </a:lnTo>
                  <a:lnTo>
                    <a:pt x="241998" y="442633"/>
                  </a:lnTo>
                  <a:lnTo>
                    <a:pt x="271068" y="441071"/>
                  </a:lnTo>
                  <a:lnTo>
                    <a:pt x="296583" y="440804"/>
                  </a:lnTo>
                  <a:lnTo>
                    <a:pt x="296367" y="442036"/>
                  </a:lnTo>
                  <a:lnTo>
                    <a:pt x="288925" y="487667"/>
                  </a:lnTo>
                  <a:lnTo>
                    <a:pt x="285673" y="533514"/>
                  </a:lnTo>
                  <a:lnTo>
                    <a:pt x="286956" y="582142"/>
                  </a:lnTo>
                  <a:lnTo>
                    <a:pt x="290283" y="630643"/>
                  </a:lnTo>
                  <a:lnTo>
                    <a:pt x="295122" y="679030"/>
                  </a:lnTo>
                  <a:lnTo>
                    <a:pt x="300964" y="727329"/>
                  </a:lnTo>
                  <a:lnTo>
                    <a:pt x="307263" y="775550"/>
                  </a:lnTo>
                  <a:lnTo>
                    <a:pt x="316699" y="783424"/>
                  </a:lnTo>
                  <a:lnTo>
                    <a:pt x="322199" y="781481"/>
                  </a:lnTo>
                  <a:lnTo>
                    <a:pt x="324027" y="775550"/>
                  </a:lnTo>
                  <a:lnTo>
                    <a:pt x="318643" y="734225"/>
                  </a:lnTo>
                  <a:lnTo>
                    <a:pt x="320687" y="738898"/>
                  </a:lnTo>
                  <a:lnTo>
                    <a:pt x="326453" y="740905"/>
                  </a:lnTo>
                  <a:lnTo>
                    <a:pt x="332206" y="738898"/>
                  </a:lnTo>
                  <a:lnTo>
                    <a:pt x="334822" y="732891"/>
                  </a:lnTo>
                  <a:lnTo>
                    <a:pt x="334695" y="680351"/>
                  </a:lnTo>
                  <a:lnTo>
                    <a:pt x="334365" y="627811"/>
                  </a:lnTo>
                  <a:lnTo>
                    <a:pt x="333883" y="575259"/>
                  </a:lnTo>
                  <a:lnTo>
                    <a:pt x="332422" y="441337"/>
                  </a:lnTo>
                  <a:lnTo>
                    <a:pt x="358482" y="442087"/>
                  </a:lnTo>
                  <a:lnTo>
                    <a:pt x="391922" y="443395"/>
                  </a:lnTo>
                  <a:lnTo>
                    <a:pt x="425323" y="445274"/>
                  </a:lnTo>
                  <a:lnTo>
                    <a:pt x="458698" y="447662"/>
                  </a:lnTo>
                  <a:lnTo>
                    <a:pt x="492036" y="450494"/>
                  </a:lnTo>
                  <a:lnTo>
                    <a:pt x="498068" y="448449"/>
                  </a:lnTo>
                  <a:lnTo>
                    <a:pt x="500062" y="442950"/>
                  </a:lnTo>
                  <a:close/>
                </a:path>
              </a:pathLst>
            </a:custGeom>
            <a:solidFill>
              <a:srgbClr val="BF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93891" y="4304778"/>
              <a:ext cx="571500" cy="809625"/>
            </a:xfrm>
            <a:custGeom>
              <a:avLst/>
              <a:gdLst/>
              <a:ahLst/>
              <a:cxnLst/>
              <a:rect l="l" t="t" r="r" b="b"/>
              <a:pathLst>
                <a:path w="571500" h="809625">
                  <a:moveTo>
                    <a:pt x="571500" y="471157"/>
                  </a:moveTo>
                  <a:lnTo>
                    <a:pt x="566813" y="469366"/>
                  </a:lnTo>
                  <a:lnTo>
                    <a:pt x="531190" y="467868"/>
                  </a:lnTo>
                  <a:lnTo>
                    <a:pt x="496366" y="461683"/>
                  </a:lnTo>
                  <a:lnTo>
                    <a:pt x="463372" y="453529"/>
                  </a:lnTo>
                  <a:lnTo>
                    <a:pt x="427316" y="444665"/>
                  </a:lnTo>
                  <a:lnTo>
                    <a:pt x="408152" y="441579"/>
                  </a:lnTo>
                  <a:lnTo>
                    <a:pt x="408152" y="458470"/>
                  </a:lnTo>
                  <a:lnTo>
                    <a:pt x="393001" y="458558"/>
                  </a:lnTo>
                  <a:lnTo>
                    <a:pt x="365353" y="460717"/>
                  </a:lnTo>
                  <a:lnTo>
                    <a:pt x="365366" y="457288"/>
                  </a:lnTo>
                  <a:lnTo>
                    <a:pt x="365391" y="454075"/>
                  </a:lnTo>
                  <a:lnTo>
                    <a:pt x="393077" y="455930"/>
                  </a:lnTo>
                  <a:lnTo>
                    <a:pt x="408152" y="458470"/>
                  </a:lnTo>
                  <a:lnTo>
                    <a:pt x="408152" y="441579"/>
                  </a:lnTo>
                  <a:lnTo>
                    <a:pt x="392264" y="439013"/>
                  </a:lnTo>
                  <a:lnTo>
                    <a:pt x="365518" y="437413"/>
                  </a:lnTo>
                  <a:lnTo>
                    <a:pt x="365569" y="432460"/>
                  </a:lnTo>
                  <a:lnTo>
                    <a:pt x="375716" y="432904"/>
                  </a:lnTo>
                  <a:lnTo>
                    <a:pt x="425348" y="436524"/>
                  </a:lnTo>
                  <a:lnTo>
                    <a:pt x="450088" y="438924"/>
                  </a:lnTo>
                  <a:lnTo>
                    <a:pt x="474611" y="442963"/>
                  </a:lnTo>
                  <a:lnTo>
                    <a:pt x="481228" y="441731"/>
                  </a:lnTo>
                  <a:lnTo>
                    <a:pt x="484746" y="436664"/>
                  </a:lnTo>
                  <a:lnTo>
                    <a:pt x="484390" y="431876"/>
                  </a:lnTo>
                  <a:lnTo>
                    <a:pt x="484301" y="430758"/>
                  </a:lnTo>
                  <a:lnTo>
                    <a:pt x="432485" y="420560"/>
                  </a:lnTo>
                  <a:lnTo>
                    <a:pt x="385521" y="417195"/>
                  </a:lnTo>
                  <a:lnTo>
                    <a:pt x="365721" y="416306"/>
                  </a:lnTo>
                  <a:lnTo>
                    <a:pt x="366217" y="359384"/>
                  </a:lnTo>
                  <a:lnTo>
                    <a:pt x="366433" y="310527"/>
                  </a:lnTo>
                  <a:lnTo>
                    <a:pt x="363816" y="304533"/>
                  </a:lnTo>
                  <a:lnTo>
                    <a:pt x="358063" y="302539"/>
                  </a:lnTo>
                  <a:lnTo>
                    <a:pt x="356425" y="303110"/>
                  </a:lnTo>
                  <a:lnTo>
                    <a:pt x="356425" y="708736"/>
                  </a:lnTo>
                  <a:lnTo>
                    <a:pt x="355841" y="706056"/>
                  </a:lnTo>
                  <a:lnTo>
                    <a:pt x="349059" y="658914"/>
                  </a:lnTo>
                  <a:lnTo>
                    <a:pt x="345186" y="611428"/>
                  </a:lnTo>
                  <a:lnTo>
                    <a:pt x="343585" y="563702"/>
                  </a:lnTo>
                  <a:lnTo>
                    <a:pt x="343662" y="515848"/>
                  </a:lnTo>
                  <a:lnTo>
                    <a:pt x="344551" y="478345"/>
                  </a:lnTo>
                  <a:lnTo>
                    <a:pt x="348653" y="478015"/>
                  </a:lnTo>
                  <a:lnTo>
                    <a:pt x="348602" y="508063"/>
                  </a:lnTo>
                  <a:lnTo>
                    <a:pt x="349059" y="557479"/>
                  </a:lnTo>
                  <a:lnTo>
                    <a:pt x="350291" y="606844"/>
                  </a:lnTo>
                  <a:lnTo>
                    <a:pt x="352539" y="656145"/>
                  </a:lnTo>
                  <a:lnTo>
                    <a:pt x="356082" y="705358"/>
                  </a:lnTo>
                  <a:lnTo>
                    <a:pt x="356425" y="708736"/>
                  </a:lnTo>
                  <a:lnTo>
                    <a:pt x="356425" y="303110"/>
                  </a:lnTo>
                  <a:lnTo>
                    <a:pt x="352310" y="304533"/>
                  </a:lnTo>
                  <a:lnTo>
                    <a:pt x="349681" y="310527"/>
                  </a:lnTo>
                  <a:lnTo>
                    <a:pt x="349478" y="359841"/>
                  </a:lnTo>
                  <a:lnTo>
                    <a:pt x="349059" y="409219"/>
                  </a:lnTo>
                  <a:lnTo>
                    <a:pt x="348996" y="416293"/>
                  </a:lnTo>
                  <a:lnTo>
                    <a:pt x="348881" y="432028"/>
                  </a:lnTo>
                  <a:lnTo>
                    <a:pt x="348843" y="436981"/>
                  </a:lnTo>
                  <a:lnTo>
                    <a:pt x="348716" y="436994"/>
                  </a:lnTo>
                  <a:lnTo>
                    <a:pt x="348716" y="453605"/>
                  </a:lnTo>
                  <a:lnTo>
                    <a:pt x="348691" y="458635"/>
                  </a:lnTo>
                  <a:lnTo>
                    <a:pt x="348678" y="462013"/>
                  </a:lnTo>
                  <a:lnTo>
                    <a:pt x="344982" y="462305"/>
                  </a:lnTo>
                  <a:lnTo>
                    <a:pt x="345262" y="453631"/>
                  </a:lnTo>
                  <a:lnTo>
                    <a:pt x="348716" y="453605"/>
                  </a:lnTo>
                  <a:lnTo>
                    <a:pt x="348716" y="436994"/>
                  </a:lnTo>
                  <a:lnTo>
                    <a:pt x="345808" y="437007"/>
                  </a:lnTo>
                  <a:lnTo>
                    <a:pt x="345973" y="432155"/>
                  </a:lnTo>
                  <a:lnTo>
                    <a:pt x="348881" y="432028"/>
                  </a:lnTo>
                  <a:lnTo>
                    <a:pt x="348881" y="416306"/>
                  </a:lnTo>
                  <a:lnTo>
                    <a:pt x="346481" y="416331"/>
                  </a:lnTo>
                  <a:lnTo>
                    <a:pt x="347802" y="372287"/>
                  </a:lnTo>
                  <a:lnTo>
                    <a:pt x="348437" y="324764"/>
                  </a:lnTo>
                  <a:lnTo>
                    <a:pt x="345821" y="318757"/>
                  </a:lnTo>
                  <a:lnTo>
                    <a:pt x="340067" y="316763"/>
                  </a:lnTo>
                  <a:lnTo>
                    <a:pt x="334302" y="318757"/>
                  </a:lnTo>
                  <a:lnTo>
                    <a:pt x="331685" y="324764"/>
                  </a:lnTo>
                  <a:lnTo>
                    <a:pt x="331050" y="372808"/>
                  </a:lnTo>
                  <a:lnTo>
                    <a:pt x="329780" y="416991"/>
                  </a:lnTo>
                  <a:lnTo>
                    <a:pt x="329285" y="417029"/>
                  </a:lnTo>
                  <a:lnTo>
                    <a:pt x="329285" y="432841"/>
                  </a:lnTo>
                  <a:lnTo>
                    <a:pt x="329133" y="437197"/>
                  </a:lnTo>
                  <a:lnTo>
                    <a:pt x="328599" y="437210"/>
                  </a:lnTo>
                  <a:lnTo>
                    <a:pt x="328599" y="453745"/>
                  </a:lnTo>
                  <a:lnTo>
                    <a:pt x="328269" y="464350"/>
                  </a:lnTo>
                  <a:lnTo>
                    <a:pt x="293560" y="468807"/>
                  </a:lnTo>
                  <a:lnTo>
                    <a:pt x="144792" y="492417"/>
                  </a:lnTo>
                  <a:lnTo>
                    <a:pt x="94970" y="498271"/>
                  </a:lnTo>
                  <a:lnTo>
                    <a:pt x="145618" y="477774"/>
                  </a:lnTo>
                  <a:lnTo>
                    <a:pt x="191935" y="467702"/>
                  </a:lnTo>
                  <a:lnTo>
                    <a:pt x="238772" y="460463"/>
                  </a:lnTo>
                  <a:lnTo>
                    <a:pt x="285813" y="455815"/>
                  </a:lnTo>
                  <a:lnTo>
                    <a:pt x="328599" y="453745"/>
                  </a:lnTo>
                  <a:lnTo>
                    <a:pt x="328599" y="437210"/>
                  </a:lnTo>
                  <a:lnTo>
                    <a:pt x="321284" y="437286"/>
                  </a:lnTo>
                  <a:lnTo>
                    <a:pt x="285813" y="439267"/>
                  </a:lnTo>
                  <a:lnTo>
                    <a:pt x="267665" y="441007"/>
                  </a:lnTo>
                  <a:lnTo>
                    <a:pt x="282079" y="438505"/>
                  </a:lnTo>
                  <a:lnTo>
                    <a:pt x="305219" y="435254"/>
                  </a:lnTo>
                  <a:lnTo>
                    <a:pt x="328764" y="432854"/>
                  </a:lnTo>
                  <a:lnTo>
                    <a:pt x="329285" y="432841"/>
                  </a:lnTo>
                  <a:lnTo>
                    <a:pt x="329285" y="417029"/>
                  </a:lnTo>
                  <a:lnTo>
                    <a:pt x="313677" y="418071"/>
                  </a:lnTo>
                  <a:lnTo>
                    <a:pt x="289788" y="420827"/>
                  </a:lnTo>
                  <a:lnTo>
                    <a:pt x="242938" y="428498"/>
                  </a:lnTo>
                  <a:lnTo>
                    <a:pt x="196303" y="437464"/>
                  </a:lnTo>
                  <a:lnTo>
                    <a:pt x="149593" y="445795"/>
                  </a:lnTo>
                  <a:lnTo>
                    <a:pt x="131991" y="447967"/>
                  </a:lnTo>
                  <a:lnTo>
                    <a:pt x="131991" y="464604"/>
                  </a:lnTo>
                  <a:lnTo>
                    <a:pt x="99656" y="473748"/>
                  </a:lnTo>
                  <a:lnTo>
                    <a:pt x="69164" y="484784"/>
                  </a:lnTo>
                  <a:lnTo>
                    <a:pt x="86868" y="460908"/>
                  </a:lnTo>
                  <a:lnTo>
                    <a:pt x="98056" y="447560"/>
                  </a:lnTo>
                  <a:lnTo>
                    <a:pt x="94424" y="457669"/>
                  </a:lnTo>
                  <a:lnTo>
                    <a:pt x="92837" y="462521"/>
                  </a:lnTo>
                  <a:lnTo>
                    <a:pt x="97142" y="468591"/>
                  </a:lnTo>
                  <a:lnTo>
                    <a:pt x="102489" y="468147"/>
                  </a:lnTo>
                  <a:lnTo>
                    <a:pt x="131991" y="464604"/>
                  </a:lnTo>
                  <a:lnTo>
                    <a:pt x="131991" y="447967"/>
                  </a:lnTo>
                  <a:lnTo>
                    <a:pt x="114884" y="450075"/>
                  </a:lnTo>
                  <a:lnTo>
                    <a:pt x="127304" y="415620"/>
                  </a:lnTo>
                  <a:lnTo>
                    <a:pt x="129641" y="410095"/>
                  </a:lnTo>
                  <a:lnTo>
                    <a:pt x="148907" y="384771"/>
                  </a:lnTo>
                  <a:lnTo>
                    <a:pt x="167919" y="356006"/>
                  </a:lnTo>
                  <a:lnTo>
                    <a:pt x="202958" y="296481"/>
                  </a:lnTo>
                  <a:lnTo>
                    <a:pt x="227596" y="252857"/>
                  </a:lnTo>
                  <a:lnTo>
                    <a:pt x="251358" y="208686"/>
                  </a:lnTo>
                  <a:lnTo>
                    <a:pt x="273862" y="163868"/>
                  </a:lnTo>
                  <a:lnTo>
                    <a:pt x="294741" y="118325"/>
                  </a:lnTo>
                  <a:lnTo>
                    <a:pt x="295605" y="116205"/>
                  </a:lnTo>
                  <a:lnTo>
                    <a:pt x="306362" y="99923"/>
                  </a:lnTo>
                  <a:lnTo>
                    <a:pt x="331165" y="58204"/>
                  </a:lnTo>
                  <a:lnTo>
                    <a:pt x="348957" y="24079"/>
                  </a:lnTo>
                  <a:lnTo>
                    <a:pt x="354736" y="5765"/>
                  </a:lnTo>
                  <a:lnTo>
                    <a:pt x="350621" y="1079"/>
                  </a:lnTo>
                  <a:lnTo>
                    <a:pt x="344817" y="0"/>
                  </a:lnTo>
                  <a:lnTo>
                    <a:pt x="340017" y="4140"/>
                  </a:lnTo>
                  <a:lnTo>
                    <a:pt x="330034" y="23787"/>
                  </a:lnTo>
                  <a:lnTo>
                    <a:pt x="329438" y="18313"/>
                  </a:lnTo>
                  <a:lnTo>
                    <a:pt x="324485" y="14909"/>
                  </a:lnTo>
                  <a:lnTo>
                    <a:pt x="318325" y="15316"/>
                  </a:lnTo>
                  <a:lnTo>
                    <a:pt x="313982" y="20345"/>
                  </a:lnTo>
                  <a:lnTo>
                    <a:pt x="297688" y="66916"/>
                  </a:lnTo>
                  <a:lnTo>
                    <a:pt x="280593" y="108762"/>
                  </a:lnTo>
                  <a:lnTo>
                    <a:pt x="267106" y="129336"/>
                  </a:lnTo>
                  <a:lnTo>
                    <a:pt x="261048" y="137871"/>
                  </a:lnTo>
                  <a:lnTo>
                    <a:pt x="276123" y="103759"/>
                  </a:lnTo>
                  <a:lnTo>
                    <a:pt x="293789" y="57746"/>
                  </a:lnTo>
                  <a:lnTo>
                    <a:pt x="308533" y="10515"/>
                  </a:lnTo>
                  <a:lnTo>
                    <a:pt x="307581" y="4025"/>
                  </a:lnTo>
                  <a:lnTo>
                    <a:pt x="302564" y="584"/>
                  </a:lnTo>
                  <a:lnTo>
                    <a:pt x="296481" y="1016"/>
                  </a:lnTo>
                  <a:lnTo>
                    <a:pt x="292379" y="6121"/>
                  </a:lnTo>
                  <a:lnTo>
                    <a:pt x="277647" y="53327"/>
                  </a:lnTo>
                  <a:lnTo>
                    <a:pt x="259981" y="99326"/>
                  </a:lnTo>
                  <a:lnTo>
                    <a:pt x="240068" y="144411"/>
                  </a:lnTo>
                  <a:lnTo>
                    <a:pt x="238226" y="148221"/>
                  </a:lnTo>
                  <a:lnTo>
                    <a:pt x="238226" y="197561"/>
                  </a:lnTo>
                  <a:lnTo>
                    <a:pt x="236194" y="201587"/>
                  </a:lnTo>
                  <a:lnTo>
                    <a:pt x="212763" y="245110"/>
                  </a:lnTo>
                  <a:lnTo>
                    <a:pt x="188506" y="288124"/>
                  </a:lnTo>
                  <a:lnTo>
                    <a:pt x="171627" y="317385"/>
                  </a:lnTo>
                  <a:lnTo>
                    <a:pt x="189699" y="281355"/>
                  </a:lnTo>
                  <a:lnTo>
                    <a:pt x="212318" y="237363"/>
                  </a:lnTo>
                  <a:lnTo>
                    <a:pt x="220700" y="220853"/>
                  </a:lnTo>
                  <a:lnTo>
                    <a:pt x="222300" y="218782"/>
                  </a:lnTo>
                  <a:lnTo>
                    <a:pt x="238226" y="197561"/>
                  </a:lnTo>
                  <a:lnTo>
                    <a:pt x="238226" y="148221"/>
                  </a:lnTo>
                  <a:lnTo>
                    <a:pt x="218567" y="188849"/>
                  </a:lnTo>
                  <a:lnTo>
                    <a:pt x="207111" y="211404"/>
                  </a:lnTo>
                  <a:lnTo>
                    <a:pt x="166268" y="264541"/>
                  </a:lnTo>
                  <a:lnTo>
                    <a:pt x="166268" y="291439"/>
                  </a:lnTo>
                  <a:lnTo>
                    <a:pt x="151396" y="321119"/>
                  </a:lnTo>
                  <a:lnTo>
                    <a:pt x="130378" y="365785"/>
                  </a:lnTo>
                  <a:lnTo>
                    <a:pt x="115392" y="401193"/>
                  </a:lnTo>
                  <a:lnTo>
                    <a:pt x="112560" y="404888"/>
                  </a:lnTo>
                  <a:lnTo>
                    <a:pt x="92176" y="428790"/>
                  </a:lnTo>
                  <a:lnTo>
                    <a:pt x="71945" y="452996"/>
                  </a:lnTo>
                  <a:lnTo>
                    <a:pt x="53301" y="478294"/>
                  </a:lnTo>
                  <a:lnTo>
                    <a:pt x="43649" y="495058"/>
                  </a:lnTo>
                  <a:lnTo>
                    <a:pt x="22555" y="504596"/>
                  </a:lnTo>
                  <a:lnTo>
                    <a:pt x="41935" y="461276"/>
                  </a:lnTo>
                  <a:lnTo>
                    <a:pt x="79984" y="406450"/>
                  </a:lnTo>
                  <a:lnTo>
                    <a:pt x="142049" y="323265"/>
                  </a:lnTo>
                  <a:lnTo>
                    <a:pt x="166268" y="291439"/>
                  </a:lnTo>
                  <a:lnTo>
                    <a:pt x="166268" y="264541"/>
                  </a:lnTo>
                  <a:lnTo>
                    <a:pt x="158877" y="274142"/>
                  </a:lnTo>
                  <a:lnTo>
                    <a:pt x="137439" y="302425"/>
                  </a:lnTo>
                  <a:lnTo>
                    <a:pt x="94932" y="359257"/>
                  </a:lnTo>
                  <a:lnTo>
                    <a:pt x="74269" y="386537"/>
                  </a:lnTo>
                  <a:lnTo>
                    <a:pt x="34493" y="442214"/>
                  </a:lnTo>
                  <a:lnTo>
                    <a:pt x="12204" y="483006"/>
                  </a:lnTo>
                  <a:lnTo>
                    <a:pt x="0" y="522249"/>
                  </a:lnTo>
                  <a:lnTo>
                    <a:pt x="0" y="525754"/>
                  </a:lnTo>
                  <a:lnTo>
                    <a:pt x="6362" y="530999"/>
                  </a:lnTo>
                  <a:lnTo>
                    <a:pt x="13131" y="527456"/>
                  </a:lnTo>
                  <a:lnTo>
                    <a:pt x="23647" y="522528"/>
                  </a:lnTo>
                  <a:lnTo>
                    <a:pt x="37261" y="516140"/>
                  </a:lnTo>
                  <a:lnTo>
                    <a:pt x="38100" y="518109"/>
                  </a:lnTo>
                  <a:lnTo>
                    <a:pt x="44907" y="517918"/>
                  </a:lnTo>
                  <a:lnTo>
                    <a:pt x="94399" y="514819"/>
                  </a:lnTo>
                  <a:lnTo>
                    <a:pt x="102831" y="513816"/>
                  </a:lnTo>
                  <a:lnTo>
                    <a:pt x="143713" y="508939"/>
                  </a:lnTo>
                  <a:lnTo>
                    <a:pt x="291172" y="485127"/>
                  </a:lnTo>
                  <a:lnTo>
                    <a:pt x="327863" y="480326"/>
                  </a:lnTo>
                  <a:lnTo>
                    <a:pt x="327037" y="517817"/>
                  </a:lnTo>
                  <a:lnTo>
                    <a:pt x="327025" y="566153"/>
                  </a:lnTo>
                  <a:lnTo>
                    <a:pt x="328701" y="614337"/>
                  </a:lnTo>
                  <a:lnTo>
                    <a:pt x="332676" y="662305"/>
                  </a:lnTo>
                  <a:lnTo>
                    <a:pt x="339559" y="709942"/>
                  </a:lnTo>
                  <a:lnTo>
                    <a:pt x="349973" y="757174"/>
                  </a:lnTo>
                  <a:lnTo>
                    <a:pt x="360095" y="762723"/>
                  </a:lnTo>
                  <a:lnTo>
                    <a:pt x="362089" y="761365"/>
                  </a:lnTo>
                  <a:lnTo>
                    <a:pt x="367969" y="803414"/>
                  </a:lnTo>
                  <a:lnTo>
                    <a:pt x="371436" y="808621"/>
                  </a:lnTo>
                  <a:lnTo>
                    <a:pt x="377304" y="809066"/>
                  </a:lnTo>
                  <a:lnTo>
                    <a:pt x="382536" y="805573"/>
                  </a:lnTo>
                  <a:lnTo>
                    <a:pt x="384124" y="799007"/>
                  </a:lnTo>
                  <a:lnTo>
                    <a:pt x="377367" y="750519"/>
                  </a:lnTo>
                  <a:lnTo>
                    <a:pt x="372389" y="701865"/>
                  </a:lnTo>
                  <a:lnTo>
                    <a:pt x="368935" y="653084"/>
                  </a:lnTo>
                  <a:lnTo>
                    <a:pt x="366750" y="604215"/>
                  </a:lnTo>
                  <a:lnTo>
                    <a:pt x="365594" y="555269"/>
                  </a:lnTo>
                  <a:lnTo>
                    <a:pt x="365213" y="506285"/>
                  </a:lnTo>
                  <a:lnTo>
                    <a:pt x="365302" y="476681"/>
                  </a:lnTo>
                  <a:lnTo>
                    <a:pt x="389699" y="474713"/>
                  </a:lnTo>
                  <a:lnTo>
                    <a:pt x="439229" y="474306"/>
                  </a:lnTo>
                  <a:lnTo>
                    <a:pt x="489013" y="478523"/>
                  </a:lnTo>
                  <a:lnTo>
                    <a:pt x="492671" y="477596"/>
                  </a:lnTo>
                  <a:lnTo>
                    <a:pt x="496900" y="478624"/>
                  </a:lnTo>
                  <a:lnTo>
                    <a:pt x="531456" y="484530"/>
                  </a:lnTo>
                  <a:lnTo>
                    <a:pt x="566813" y="485914"/>
                  </a:lnTo>
                  <a:lnTo>
                    <a:pt x="571500" y="483704"/>
                  </a:lnTo>
                  <a:lnTo>
                    <a:pt x="571500" y="471157"/>
                  </a:lnTo>
                  <a:close/>
                </a:path>
              </a:pathLst>
            </a:custGeom>
            <a:solidFill>
              <a:srgbClr val="617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83658" y="4698869"/>
              <a:ext cx="103505" cy="42545"/>
            </a:xfrm>
            <a:custGeom>
              <a:avLst/>
              <a:gdLst/>
              <a:ahLst/>
              <a:cxnLst/>
              <a:rect l="l" t="t" r="r" b="b"/>
              <a:pathLst>
                <a:path w="103505" h="42545">
                  <a:moveTo>
                    <a:pt x="103343" y="42060"/>
                  </a:moveTo>
                  <a:lnTo>
                    <a:pt x="0" y="42062"/>
                  </a:lnTo>
                  <a:lnTo>
                    <a:pt x="0" y="1"/>
                  </a:lnTo>
                  <a:lnTo>
                    <a:pt x="103342" y="0"/>
                  </a:lnTo>
                  <a:lnTo>
                    <a:pt x="103343" y="42060"/>
                  </a:lnTo>
                  <a:close/>
                </a:path>
              </a:pathLst>
            </a:custGeom>
            <a:solidFill>
              <a:srgbClr val="52BE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803250" y="4717579"/>
              <a:ext cx="64769" cy="5080"/>
            </a:xfrm>
            <a:custGeom>
              <a:avLst/>
              <a:gdLst/>
              <a:ahLst/>
              <a:cxnLst/>
              <a:rect l="l" t="t" r="r" b="b"/>
              <a:pathLst>
                <a:path w="64769" h="5079">
                  <a:moveTo>
                    <a:pt x="17881" y="1041"/>
                  </a:moveTo>
                  <a:lnTo>
                    <a:pt x="16840" y="0"/>
                  </a:lnTo>
                  <a:lnTo>
                    <a:pt x="1041" y="0"/>
                  </a:lnTo>
                  <a:lnTo>
                    <a:pt x="0" y="1041"/>
                  </a:lnTo>
                  <a:lnTo>
                    <a:pt x="0" y="2984"/>
                  </a:lnTo>
                  <a:lnTo>
                    <a:pt x="254" y="3568"/>
                  </a:lnTo>
                  <a:lnTo>
                    <a:pt x="685" y="3987"/>
                  </a:lnTo>
                  <a:lnTo>
                    <a:pt x="1104" y="4406"/>
                  </a:lnTo>
                  <a:lnTo>
                    <a:pt x="1689" y="4673"/>
                  </a:lnTo>
                  <a:lnTo>
                    <a:pt x="16840" y="4673"/>
                  </a:lnTo>
                  <a:lnTo>
                    <a:pt x="17881" y="3619"/>
                  </a:lnTo>
                  <a:lnTo>
                    <a:pt x="17881" y="1041"/>
                  </a:lnTo>
                  <a:close/>
                </a:path>
                <a:path w="64769" h="5079">
                  <a:moveTo>
                    <a:pt x="64147" y="1041"/>
                  </a:moveTo>
                  <a:lnTo>
                    <a:pt x="63106" y="0"/>
                  </a:lnTo>
                  <a:lnTo>
                    <a:pt x="27482" y="0"/>
                  </a:lnTo>
                  <a:lnTo>
                    <a:pt x="26428" y="1041"/>
                  </a:lnTo>
                  <a:lnTo>
                    <a:pt x="26428" y="2984"/>
                  </a:lnTo>
                  <a:lnTo>
                    <a:pt x="26695" y="3568"/>
                  </a:lnTo>
                  <a:lnTo>
                    <a:pt x="27114" y="3987"/>
                  </a:lnTo>
                  <a:lnTo>
                    <a:pt x="27546" y="4406"/>
                  </a:lnTo>
                  <a:lnTo>
                    <a:pt x="28130" y="4673"/>
                  </a:lnTo>
                  <a:lnTo>
                    <a:pt x="63106" y="4673"/>
                  </a:lnTo>
                  <a:lnTo>
                    <a:pt x="64147" y="3619"/>
                  </a:lnTo>
                  <a:lnTo>
                    <a:pt x="64147" y="1041"/>
                  </a:lnTo>
                  <a:close/>
                </a:path>
              </a:pathLst>
            </a:custGeom>
            <a:solidFill>
              <a:srgbClr val="1F2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35667" y="4698877"/>
              <a:ext cx="103505" cy="42545"/>
            </a:xfrm>
            <a:custGeom>
              <a:avLst/>
              <a:gdLst/>
              <a:ahLst/>
              <a:cxnLst/>
              <a:rect l="l" t="t" r="r" b="b"/>
              <a:pathLst>
                <a:path w="103505" h="42545">
                  <a:moveTo>
                    <a:pt x="103343" y="42060"/>
                  </a:moveTo>
                  <a:lnTo>
                    <a:pt x="0" y="42062"/>
                  </a:lnTo>
                  <a:lnTo>
                    <a:pt x="0" y="1"/>
                  </a:lnTo>
                  <a:lnTo>
                    <a:pt x="103342" y="0"/>
                  </a:lnTo>
                  <a:lnTo>
                    <a:pt x="103343" y="42060"/>
                  </a:lnTo>
                  <a:close/>
                </a:path>
              </a:pathLst>
            </a:custGeom>
            <a:solidFill>
              <a:srgbClr val="52BE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55256" y="4717579"/>
              <a:ext cx="64769" cy="5080"/>
            </a:xfrm>
            <a:custGeom>
              <a:avLst/>
              <a:gdLst/>
              <a:ahLst/>
              <a:cxnLst/>
              <a:rect l="l" t="t" r="r" b="b"/>
              <a:pathLst>
                <a:path w="64769" h="5079">
                  <a:moveTo>
                    <a:pt x="44323" y="1041"/>
                  </a:moveTo>
                  <a:lnTo>
                    <a:pt x="43281" y="0"/>
                  </a:lnTo>
                  <a:lnTo>
                    <a:pt x="1041" y="0"/>
                  </a:lnTo>
                  <a:lnTo>
                    <a:pt x="0" y="1041"/>
                  </a:lnTo>
                  <a:lnTo>
                    <a:pt x="0" y="2984"/>
                  </a:lnTo>
                  <a:lnTo>
                    <a:pt x="266" y="3568"/>
                  </a:lnTo>
                  <a:lnTo>
                    <a:pt x="685" y="3987"/>
                  </a:lnTo>
                  <a:lnTo>
                    <a:pt x="1104" y="4406"/>
                  </a:lnTo>
                  <a:lnTo>
                    <a:pt x="1689" y="4673"/>
                  </a:lnTo>
                  <a:lnTo>
                    <a:pt x="43281" y="4673"/>
                  </a:lnTo>
                  <a:lnTo>
                    <a:pt x="44323" y="3619"/>
                  </a:lnTo>
                  <a:lnTo>
                    <a:pt x="44323" y="1041"/>
                  </a:lnTo>
                  <a:close/>
                </a:path>
                <a:path w="64769" h="5079">
                  <a:moveTo>
                    <a:pt x="64147" y="1041"/>
                  </a:moveTo>
                  <a:lnTo>
                    <a:pt x="63106" y="0"/>
                  </a:lnTo>
                  <a:lnTo>
                    <a:pt x="53924" y="0"/>
                  </a:lnTo>
                  <a:lnTo>
                    <a:pt x="52870" y="1041"/>
                  </a:lnTo>
                  <a:lnTo>
                    <a:pt x="52870" y="2984"/>
                  </a:lnTo>
                  <a:lnTo>
                    <a:pt x="53136" y="3568"/>
                  </a:lnTo>
                  <a:lnTo>
                    <a:pt x="53555" y="3987"/>
                  </a:lnTo>
                  <a:lnTo>
                    <a:pt x="53987" y="4406"/>
                  </a:lnTo>
                  <a:lnTo>
                    <a:pt x="54571" y="4673"/>
                  </a:lnTo>
                  <a:lnTo>
                    <a:pt x="63106" y="4673"/>
                  </a:lnTo>
                  <a:lnTo>
                    <a:pt x="64147" y="3619"/>
                  </a:lnTo>
                  <a:lnTo>
                    <a:pt x="64147" y="1041"/>
                  </a:lnTo>
                  <a:close/>
                </a:path>
              </a:pathLst>
            </a:custGeom>
            <a:solidFill>
              <a:srgbClr val="1F2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87678" y="4698877"/>
              <a:ext cx="103505" cy="42545"/>
            </a:xfrm>
            <a:custGeom>
              <a:avLst/>
              <a:gdLst/>
              <a:ahLst/>
              <a:cxnLst/>
              <a:rect l="l" t="t" r="r" b="b"/>
              <a:pathLst>
                <a:path w="103505" h="42545">
                  <a:moveTo>
                    <a:pt x="103343" y="42060"/>
                  </a:moveTo>
                  <a:lnTo>
                    <a:pt x="0" y="42062"/>
                  </a:lnTo>
                  <a:lnTo>
                    <a:pt x="0" y="1"/>
                  </a:lnTo>
                  <a:lnTo>
                    <a:pt x="103342" y="0"/>
                  </a:lnTo>
                  <a:lnTo>
                    <a:pt x="103343" y="42060"/>
                  </a:lnTo>
                  <a:close/>
                </a:path>
              </a:pathLst>
            </a:custGeom>
            <a:solidFill>
              <a:srgbClr val="52BE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78980" y="4694211"/>
              <a:ext cx="417195" cy="51435"/>
            </a:xfrm>
            <a:custGeom>
              <a:avLst/>
              <a:gdLst/>
              <a:ahLst/>
              <a:cxnLst/>
              <a:rect l="l" t="t" r="r" b="b"/>
              <a:pathLst>
                <a:path w="417194" h="51435">
                  <a:moveTo>
                    <a:pt x="112687" y="2095"/>
                  </a:moveTo>
                  <a:lnTo>
                    <a:pt x="110604" y="0"/>
                  </a:lnTo>
                  <a:lnTo>
                    <a:pt x="103339" y="0"/>
                  </a:lnTo>
                  <a:lnTo>
                    <a:pt x="103339" y="9347"/>
                  </a:lnTo>
                  <a:lnTo>
                    <a:pt x="103339" y="42062"/>
                  </a:lnTo>
                  <a:lnTo>
                    <a:pt x="9347" y="42062"/>
                  </a:lnTo>
                  <a:lnTo>
                    <a:pt x="9347" y="9347"/>
                  </a:lnTo>
                  <a:lnTo>
                    <a:pt x="103339" y="9347"/>
                  </a:lnTo>
                  <a:lnTo>
                    <a:pt x="103339" y="0"/>
                  </a:lnTo>
                  <a:lnTo>
                    <a:pt x="2082" y="0"/>
                  </a:lnTo>
                  <a:lnTo>
                    <a:pt x="0" y="2095"/>
                  </a:lnTo>
                  <a:lnTo>
                    <a:pt x="0" y="43027"/>
                  </a:lnTo>
                  <a:lnTo>
                    <a:pt x="8382" y="51396"/>
                  </a:lnTo>
                  <a:lnTo>
                    <a:pt x="18694" y="51396"/>
                  </a:lnTo>
                  <a:lnTo>
                    <a:pt x="110604" y="51396"/>
                  </a:lnTo>
                  <a:lnTo>
                    <a:pt x="112687" y="49314"/>
                  </a:lnTo>
                  <a:lnTo>
                    <a:pt x="112687" y="18694"/>
                  </a:lnTo>
                  <a:lnTo>
                    <a:pt x="112687" y="2095"/>
                  </a:lnTo>
                  <a:close/>
                </a:path>
                <a:path w="417194" h="51435">
                  <a:moveTo>
                    <a:pt x="264706" y="2095"/>
                  </a:moveTo>
                  <a:lnTo>
                    <a:pt x="262610" y="0"/>
                  </a:lnTo>
                  <a:lnTo>
                    <a:pt x="255358" y="0"/>
                  </a:lnTo>
                  <a:lnTo>
                    <a:pt x="255358" y="9347"/>
                  </a:lnTo>
                  <a:lnTo>
                    <a:pt x="255358" y="42062"/>
                  </a:lnTo>
                  <a:lnTo>
                    <a:pt x="161353" y="42062"/>
                  </a:lnTo>
                  <a:lnTo>
                    <a:pt x="161353" y="9347"/>
                  </a:lnTo>
                  <a:lnTo>
                    <a:pt x="255358" y="9347"/>
                  </a:lnTo>
                  <a:lnTo>
                    <a:pt x="255358" y="0"/>
                  </a:lnTo>
                  <a:lnTo>
                    <a:pt x="154101" y="0"/>
                  </a:lnTo>
                  <a:lnTo>
                    <a:pt x="152006" y="2095"/>
                  </a:lnTo>
                  <a:lnTo>
                    <a:pt x="152006" y="48018"/>
                  </a:lnTo>
                  <a:lnTo>
                    <a:pt x="152527" y="49187"/>
                  </a:lnTo>
                  <a:lnTo>
                    <a:pt x="154228" y="50876"/>
                  </a:lnTo>
                  <a:lnTo>
                    <a:pt x="155397" y="51396"/>
                  </a:lnTo>
                  <a:lnTo>
                    <a:pt x="170700" y="51396"/>
                  </a:lnTo>
                  <a:lnTo>
                    <a:pt x="262610" y="51396"/>
                  </a:lnTo>
                  <a:lnTo>
                    <a:pt x="264706" y="49314"/>
                  </a:lnTo>
                  <a:lnTo>
                    <a:pt x="264706" y="18694"/>
                  </a:lnTo>
                  <a:lnTo>
                    <a:pt x="264706" y="2095"/>
                  </a:lnTo>
                  <a:close/>
                </a:path>
                <a:path w="417194" h="51435">
                  <a:moveTo>
                    <a:pt x="392442" y="24409"/>
                  </a:moveTo>
                  <a:lnTo>
                    <a:pt x="391388" y="23368"/>
                  </a:lnTo>
                  <a:lnTo>
                    <a:pt x="329336" y="23368"/>
                  </a:lnTo>
                  <a:lnTo>
                    <a:pt x="328282" y="24409"/>
                  </a:lnTo>
                  <a:lnTo>
                    <a:pt x="328295" y="26352"/>
                  </a:lnTo>
                  <a:lnTo>
                    <a:pt x="328549" y="26936"/>
                  </a:lnTo>
                  <a:lnTo>
                    <a:pt x="328968" y="27355"/>
                  </a:lnTo>
                  <a:lnTo>
                    <a:pt x="329399" y="27774"/>
                  </a:lnTo>
                  <a:lnTo>
                    <a:pt x="329984" y="28041"/>
                  </a:lnTo>
                  <a:lnTo>
                    <a:pt x="391388" y="28041"/>
                  </a:lnTo>
                  <a:lnTo>
                    <a:pt x="392442" y="26987"/>
                  </a:lnTo>
                  <a:lnTo>
                    <a:pt x="392442" y="24409"/>
                  </a:lnTo>
                  <a:close/>
                </a:path>
                <a:path w="417194" h="51435">
                  <a:moveTo>
                    <a:pt x="416712" y="2095"/>
                  </a:moveTo>
                  <a:lnTo>
                    <a:pt x="414629" y="0"/>
                  </a:lnTo>
                  <a:lnTo>
                    <a:pt x="407365" y="0"/>
                  </a:lnTo>
                  <a:lnTo>
                    <a:pt x="407365" y="9347"/>
                  </a:lnTo>
                  <a:lnTo>
                    <a:pt x="407365" y="42062"/>
                  </a:lnTo>
                  <a:lnTo>
                    <a:pt x="313359" y="42062"/>
                  </a:lnTo>
                  <a:lnTo>
                    <a:pt x="313359" y="9347"/>
                  </a:lnTo>
                  <a:lnTo>
                    <a:pt x="407365" y="9347"/>
                  </a:lnTo>
                  <a:lnTo>
                    <a:pt x="407365" y="0"/>
                  </a:lnTo>
                  <a:lnTo>
                    <a:pt x="306108" y="0"/>
                  </a:lnTo>
                  <a:lnTo>
                    <a:pt x="304025" y="2095"/>
                  </a:lnTo>
                  <a:lnTo>
                    <a:pt x="304025" y="48018"/>
                  </a:lnTo>
                  <a:lnTo>
                    <a:pt x="304546" y="49187"/>
                  </a:lnTo>
                  <a:lnTo>
                    <a:pt x="306235" y="50876"/>
                  </a:lnTo>
                  <a:lnTo>
                    <a:pt x="307403" y="51396"/>
                  </a:lnTo>
                  <a:lnTo>
                    <a:pt x="322707" y="51396"/>
                  </a:lnTo>
                  <a:lnTo>
                    <a:pt x="408673" y="51396"/>
                  </a:lnTo>
                  <a:lnTo>
                    <a:pt x="416712" y="43357"/>
                  </a:lnTo>
                  <a:lnTo>
                    <a:pt x="416712" y="18694"/>
                  </a:lnTo>
                  <a:lnTo>
                    <a:pt x="416712" y="2095"/>
                  </a:lnTo>
                  <a:close/>
                </a:path>
              </a:pathLst>
            </a:custGeom>
            <a:solidFill>
              <a:srgbClr val="1F2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50671" y="7520806"/>
            <a:ext cx="2465066" cy="243081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679582" y="735965"/>
            <a:ext cx="80117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85" dirty="0">
                <a:latin typeface="Trebuchet MS"/>
                <a:cs typeface="Trebuchet MS"/>
              </a:rPr>
              <a:t>Забор</a:t>
            </a:r>
            <a:r>
              <a:rPr sz="4200" spc="-260" dirty="0">
                <a:latin typeface="Trebuchet MS"/>
                <a:cs typeface="Trebuchet MS"/>
              </a:rPr>
              <a:t> </a:t>
            </a:r>
            <a:r>
              <a:rPr sz="4200" spc="-5" dirty="0">
                <a:latin typeface="Trebuchet MS"/>
                <a:cs typeface="Trebuchet MS"/>
              </a:rPr>
              <a:t>костного</a:t>
            </a:r>
            <a:r>
              <a:rPr sz="4200" spc="-260" dirty="0">
                <a:latin typeface="Trebuchet MS"/>
                <a:cs typeface="Trebuchet MS"/>
              </a:rPr>
              <a:t> </a:t>
            </a:r>
            <a:r>
              <a:rPr sz="4200" spc="-25" dirty="0">
                <a:latin typeface="Trebuchet MS"/>
                <a:cs typeface="Trebuchet MS"/>
              </a:rPr>
              <a:t>мозга</a:t>
            </a:r>
            <a:r>
              <a:rPr sz="4200" spc="-260" dirty="0">
                <a:latin typeface="Trebuchet MS"/>
                <a:cs typeface="Trebuchet MS"/>
              </a:rPr>
              <a:t> </a:t>
            </a:r>
            <a:r>
              <a:rPr sz="4200" spc="-50" dirty="0">
                <a:latin typeface="Trebuchet MS"/>
                <a:cs typeface="Trebuchet MS"/>
              </a:rPr>
              <a:t>у</a:t>
            </a:r>
            <a:r>
              <a:rPr sz="4200" spc="-260" dirty="0">
                <a:latin typeface="Trebuchet MS"/>
                <a:cs typeface="Trebuchet MS"/>
              </a:rPr>
              <a:t> </a:t>
            </a:r>
            <a:r>
              <a:rPr sz="4200" spc="5" dirty="0">
                <a:latin typeface="Trebuchet MS"/>
                <a:cs typeface="Trebuchet MS"/>
              </a:rPr>
              <a:t>донора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09793" y="8473391"/>
            <a:ext cx="54686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FFFFFF"/>
                </a:solidFill>
                <a:latin typeface="Trebuchet MS"/>
                <a:cs typeface="Trebuchet MS"/>
              </a:rPr>
              <a:t>Донор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сам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Trebuchet MS"/>
                <a:cs typeface="Trebuchet MS"/>
              </a:rPr>
              <a:t>выбирает</a:t>
            </a:r>
            <a:r>
              <a:rPr sz="32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FFFFFF"/>
                </a:solidFill>
                <a:latin typeface="Trebuchet MS"/>
                <a:cs typeface="Trebuchet MS"/>
              </a:rPr>
              <a:t>метод!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75296" y="9813865"/>
            <a:ext cx="4276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1F202A"/>
                </a:solidFill>
                <a:latin typeface="Trebuchet MS"/>
                <a:cs typeface="Trebuchet MS"/>
              </a:rPr>
              <a:t>НЕ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1F202A"/>
                </a:solidFill>
                <a:latin typeface="Trebuchet MS"/>
                <a:cs typeface="Trebuchet MS"/>
              </a:rPr>
              <a:t>ПУТАЙТЕ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1F202A"/>
                </a:solidFill>
                <a:latin typeface="Trebuchet MS"/>
                <a:cs typeface="Trebuchet MS"/>
              </a:rPr>
              <a:t>КОСТНЫЙ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МОЗГ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СО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1F202A"/>
                </a:solidFill>
                <a:latin typeface="Trebuchet MS"/>
                <a:cs typeface="Trebuchet MS"/>
              </a:rPr>
              <a:t>СПИННЫМ!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4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77580" cy="10287000"/>
            <a:chOff x="0" y="0"/>
            <a:chExt cx="857758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334000" cy="10287000"/>
            </a:xfrm>
            <a:custGeom>
              <a:avLst/>
              <a:gdLst/>
              <a:ahLst/>
              <a:cxnLst/>
              <a:rect l="l" t="t" r="r" b="b"/>
              <a:pathLst>
                <a:path w="5334000" h="10287000">
                  <a:moveTo>
                    <a:pt x="533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333999" y="0"/>
                  </a:lnTo>
                  <a:lnTo>
                    <a:pt x="5333999" y="10286999"/>
                  </a:lnTo>
                  <a:close/>
                </a:path>
              </a:pathLst>
            </a:custGeom>
            <a:solidFill>
              <a:srgbClr val="EC5D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701" y="1126233"/>
              <a:ext cx="8169275" cy="8169275"/>
            </a:xfrm>
            <a:custGeom>
              <a:avLst/>
              <a:gdLst/>
              <a:ahLst/>
              <a:cxnLst/>
              <a:rect l="l" t="t" r="r" b="b"/>
              <a:pathLst>
                <a:path w="8169275" h="8169275">
                  <a:moveTo>
                    <a:pt x="4084389" y="8168779"/>
                  </a:moveTo>
                  <a:lnTo>
                    <a:pt x="4034264" y="8168471"/>
                  </a:lnTo>
                  <a:lnTo>
                    <a:pt x="3984153" y="8167549"/>
                  </a:lnTo>
                  <a:lnTo>
                    <a:pt x="3934058" y="8166011"/>
                  </a:lnTo>
                  <a:lnTo>
                    <a:pt x="3883978" y="8163859"/>
                  </a:lnTo>
                  <a:lnTo>
                    <a:pt x="3833928" y="8161093"/>
                  </a:lnTo>
                  <a:lnTo>
                    <a:pt x="3783923" y="8157713"/>
                  </a:lnTo>
                  <a:lnTo>
                    <a:pt x="3733964" y="8153719"/>
                  </a:lnTo>
                  <a:lnTo>
                    <a:pt x="3684049" y="8149112"/>
                  </a:lnTo>
                  <a:lnTo>
                    <a:pt x="3634195" y="8143892"/>
                  </a:lnTo>
                  <a:lnTo>
                    <a:pt x="3584417" y="8138062"/>
                  </a:lnTo>
                  <a:lnTo>
                    <a:pt x="3534713" y="8131622"/>
                  </a:lnTo>
                  <a:lnTo>
                    <a:pt x="3485085" y="8124571"/>
                  </a:lnTo>
                  <a:lnTo>
                    <a:pt x="3435547" y="8116912"/>
                  </a:lnTo>
                  <a:lnTo>
                    <a:pt x="3386114" y="8108647"/>
                  </a:lnTo>
                  <a:lnTo>
                    <a:pt x="3336787" y="8099776"/>
                  </a:lnTo>
                  <a:lnTo>
                    <a:pt x="3287564" y="8090298"/>
                  </a:lnTo>
                  <a:lnTo>
                    <a:pt x="3238462" y="8080217"/>
                  </a:lnTo>
                  <a:lnTo>
                    <a:pt x="3189494" y="8069536"/>
                  </a:lnTo>
                  <a:lnTo>
                    <a:pt x="3140662" y="8058255"/>
                  </a:lnTo>
                  <a:lnTo>
                    <a:pt x="3091964" y="8046374"/>
                  </a:lnTo>
                  <a:lnTo>
                    <a:pt x="3043415" y="8033896"/>
                  </a:lnTo>
                  <a:lnTo>
                    <a:pt x="2995031" y="8020826"/>
                  </a:lnTo>
                  <a:lnTo>
                    <a:pt x="2946810" y="8007162"/>
                  </a:lnTo>
                  <a:lnTo>
                    <a:pt x="2898754" y="7992906"/>
                  </a:lnTo>
                  <a:lnTo>
                    <a:pt x="2850876" y="7978061"/>
                  </a:lnTo>
                  <a:lnTo>
                    <a:pt x="2803191" y="7962631"/>
                  </a:lnTo>
                  <a:lnTo>
                    <a:pt x="2755699" y="7946618"/>
                  </a:lnTo>
                  <a:lnTo>
                    <a:pt x="2708400" y="7930021"/>
                  </a:lnTo>
                  <a:lnTo>
                    <a:pt x="2661308" y="7912845"/>
                  </a:lnTo>
                  <a:lnTo>
                    <a:pt x="2614437" y="7895094"/>
                  </a:lnTo>
                  <a:lnTo>
                    <a:pt x="2567788" y="7876770"/>
                  </a:lnTo>
                  <a:lnTo>
                    <a:pt x="2521361" y="7857872"/>
                  </a:lnTo>
                  <a:lnTo>
                    <a:pt x="2475169" y="7838406"/>
                  </a:lnTo>
                  <a:lnTo>
                    <a:pt x="2429225" y="7818377"/>
                  </a:lnTo>
                  <a:lnTo>
                    <a:pt x="2383532" y="7797786"/>
                  </a:lnTo>
                  <a:lnTo>
                    <a:pt x="2338087" y="7776632"/>
                  </a:lnTo>
                  <a:lnTo>
                    <a:pt x="2292906" y="7754923"/>
                  </a:lnTo>
                  <a:lnTo>
                    <a:pt x="2248001" y="7732664"/>
                  </a:lnTo>
                  <a:lnTo>
                    <a:pt x="2203373" y="7709856"/>
                  </a:lnTo>
                  <a:lnTo>
                    <a:pt x="2159021" y="7686499"/>
                  </a:lnTo>
                  <a:lnTo>
                    <a:pt x="2114959" y="7662598"/>
                  </a:lnTo>
                  <a:lnTo>
                    <a:pt x="2071201" y="7638163"/>
                  </a:lnTo>
                  <a:lnTo>
                    <a:pt x="2027745" y="7613192"/>
                  </a:lnTo>
                  <a:lnTo>
                    <a:pt x="1984593" y="7587686"/>
                  </a:lnTo>
                  <a:lnTo>
                    <a:pt x="1941757" y="7561653"/>
                  </a:lnTo>
                  <a:lnTo>
                    <a:pt x="1899250" y="7535099"/>
                  </a:lnTo>
                  <a:lnTo>
                    <a:pt x="1857072" y="7508026"/>
                  </a:lnTo>
                  <a:lnTo>
                    <a:pt x="1815224" y="7480434"/>
                  </a:lnTo>
                  <a:lnTo>
                    <a:pt x="1773717" y="7452330"/>
                  </a:lnTo>
                  <a:lnTo>
                    <a:pt x="1732564" y="7423723"/>
                  </a:lnTo>
                  <a:lnTo>
                    <a:pt x="1691765" y="7394613"/>
                  </a:lnTo>
                  <a:lnTo>
                    <a:pt x="1651321" y="7365000"/>
                  </a:lnTo>
                  <a:lnTo>
                    <a:pt x="1611243" y="7334894"/>
                  </a:lnTo>
                  <a:lnTo>
                    <a:pt x="1571543" y="7304303"/>
                  </a:lnTo>
                  <a:lnTo>
                    <a:pt x="1532222" y="7273227"/>
                  </a:lnTo>
                  <a:lnTo>
                    <a:pt x="1493280" y="7241665"/>
                  </a:lnTo>
                  <a:lnTo>
                    <a:pt x="1454727" y="7209628"/>
                  </a:lnTo>
                  <a:lnTo>
                    <a:pt x="1416576" y="7177125"/>
                  </a:lnTo>
                  <a:lnTo>
                    <a:pt x="1378828" y="7144157"/>
                  </a:lnTo>
                  <a:lnTo>
                    <a:pt x="1341481" y="7110722"/>
                  </a:lnTo>
                  <a:lnTo>
                    <a:pt x="1304546" y="7076832"/>
                  </a:lnTo>
                  <a:lnTo>
                    <a:pt x="1268037" y="7042496"/>
                  </a:lnTo>
                  <a:lnTo>
                    <a:pt x="1231951" y="7007715"/>
                  </a:lnTo>
                  <a:lnTo>
                    <a:pt x="1196290" y="6972488"/>
                  </a:lnTo>
                  <a:lnTo>
                    <a:pt x="1161063" y="6936827"/>
                  </a:lnTo>
                  <a:lnTo>
                    <a:pt x="1126282" y="6900741"/>
                  </a:lnTo>
                  <a:lnTo>
                    <a:pt x="1091946" y="6864231"/>
                  </a:lnTo>
                  <a:lnTo>
                    <a:pt x="1058056" y="6827297"/>
                  </a:lnTo>
                  <a:lnTo>
                    <a:pt x="1024622" y="6789950"/>
                  </a:lnTo>
                  <a:lnTo>
                    <a:pt x="991653" y="6752201"/>
                  </a:lnTo>
                  <a:lnTo>
                    <a:pt x="959150" y="6714051"/>
                  </a:lnTo>
                  <a:lnTo>
                    <a:pt x="927113" y="6675498"/>
                  </a:lnTo>
                  <a:lnTo>
                    <a:pt x="895552" y="6636555"/>
                  </a:lnTo>
                  <a:lnTo>
                    <a:pt x="864475" y="6597234"/>
                  </a:lnTo>
                  <a:lnTo>
                    <a:pt x="833883" y="6557534"/>
                  </a:lnTo>
                  <a:lnTo>
                    <a:pt x="803777" y="6517456"/>
                  </a:lnTo>
                  <a:lnTo>
                    <a:pt x="774164" y="6477012"/>
                  </a:lnTo>
                  <a:lnTo>
                    <a:pt x="745054" y="6436214"/>
                  </a:lnTo>
                  <a:lnTo>
                    <a:pt x="716447" y="6395061"/>
                  </a:lnTo>
                  <a:lnTo>
                    <a:pt x="688343" y="6353554"/>
                  </a:lnTo>
                  <a:lnTo>
                    <a:pt x="660751" y="6311705"/>
                  </a:lnTo>
                  <a:lnTo>
                    <a:pt x="633678" y="6269527"/>
                  </a:lnTo>
                  <a:lnTo>
                    <a:pt x="607125" y="6227021"/>
                  </a:lnTo>
                  <a:lnTo>
                    <a:pt x="581091" y="6184185"/>
                  </a:lnTo>
                  <a:lnTo>
                    <a:pt x="555585" y="6141032"/>
                  </a:lnTo>
                  <a:lnTo>
                    <a:pt x="530615" y="6097577"/>
                  </a:lnTo>
                  <a:lnTo>
                    <a:pt x="506179" y="6053819"/>
                  </a:lnTo>
                  <a:lnTo>
                    <a:pt x="482279" y="6009757"/>
                  </a:lnTo>
                  <a:lnTo>
                    <a:pt x="458921" y="5965406"/>
                  </a:lnTo>
                  <a:lnTo>
                    <a:pt x="436113" y="5920777"/>
                  </a:lnTo>
                  <a:lnTo>
                    <a:pt x="413854" y="5875872"/>
                  </a:lnTo>
                  <a:lnTo>
                    <a:pt x="392145" y="5830691"/>
                  </a:lnTo>
                  <a:lnTo>
                    <a:pt x="370991" y="5785246"/>
                  </a:lnTo>
                  <a:lnTo>
                    <a:pt x="350400" y="5739552"/>
                  </a:lnTo>
                  <a:lnTo>
                    <a:pt x="330371" y="5693609"/>
                  </a:lnTo>
                  <a:lnTo>
                    <a:pt x="310905" y="5647417"/>
                  </a:lnTo>
                  <a:lnTo>
                    <a:pt x="292007" y="5600989"/>
                  </a:lnTo>
                  <a:lnTo>
                    <a:pt x="273683" y="5554340"/>
                  </a:lnTo>
                  <a:lnTo>
                    <a:pt x="255933" y="5507470"/>
                  </a:lnTo>
                  <a:lnTo>
                    <a:pt x="238756" y="5460378"/>
                  </a:lnTo>
                  <a:lnTo>
                    <a:pt x="222159" y="5413079"/>
                  </a:lnTo>
                  <a:lnTo>
                    <a:pt x="206146" y="5365587"/>
                  </a:lnTo>
                  <a:lnTo>
                    <a:pt x="190717" y="5317902"/>
                  </a:lnTo>
                  <a:lnTo>
                    <a:pt x="175872" y="5270024"/>
                  </a:lnTo>
                  <a:lnTo>
                    <a:pt x="161616" y="5221968"/>
                  </a:lnTo>
                  <a:lnTo>
                    <a:pt x="147952" y="5173747"/>
                  </a:lnTo>
                  <a:lnTo>
                    <a:pt x="134881" y="5125363"/>
                  </a:lnTo>
                  <a:lnTo>
                    <a:pt x="122404" y="5076814"/>
                  </a:lnTo>
                  <a:lnTo>
                    <a:pt x="110522" y="5028116"/>
                  </a:lnTo>
                  <a:lnTo>
                    <a:pt x="99241" y="4979284"/>
                  </a:lnTo>
                  <a:lnTo>
                    <a:pt x="88560" y="4930316"/>
                  </a:lnTo>
                  <a:lnTo>
                    <a:pt x="78480" y="4881214"/>
                  </a:lnTo>
                  <a:lnTo>
                    <a:pt x="69002" y="4831992"/>
                  </a:lnTo>
                  <a:lnTo>
                    <a:pt x="60131" y="4782664"/>
                  </a:lnTo>
                  <a:lnTo>
                    <a:pt x="51866" y="4733232"/>
                  </a:lnTo>
                  <a:lnTo>
                    <a:pt x="44207" y="4683694"/>
                  </a:lnTo>
                  <a:lnTo>
                    <a:pt x="37156" y="4634066"/>
                  </a:lnTo>
                  <a:lnTo>
                    <a:pt x="30716" y="4584363"/>
                  </a:lnTo>
                  <a:lnTo>
                    <a:pt x="24886" y="4534584"/>
                  </a:lnTo>
                  <a:lnTo>
                    <a:pt x="19667" y="4484730"/>
                  </a:lnTo>
                  <a:lnTo>
                    <a:pt x="15060" y="4434816"/>
                  </a:lnTo>
                  <a:lnTo>
                    <a:pt x="11066" y="4384856"/>
                  </a:lnTo>
                  <a:lnTo>
                    <a:pt x="7686" y="4334851"/>
                  </a:lnTo>
                  <a:lnTo>
                    <a:pt x="4919" y="4284801"/>
                  </a:lnTo>
                  <a:lnTo>
                    <a:pt x="2767" y="4234721"/>
                  </a:lnTo>
                  <a:lnTo>
                    <a:pt x="1229" y="4184625"/>
                  </a:lnTo>
                  <a:lnTo>
                    <a:pt x="307" y="4134515"/>
                  </a:lnTo>
                  <a:lnTo>
                    <a:pt x="0" y="4084389"/>
                  </a:lnTo>
                  <a:lnTo>
                    <a:pt x="307" y="4034264"/>
                  </a:lnTo>
                  <a:lnTo>
                    <a:pt x="1229" y="3984153"/>
                  </a:lnTo>
                  <a:lnTo>
                    <a:pt x="2767" y="3934058"/>
                  </a:lnTo>
                  <a:lnTo>
                    <a:pt x="4919" y="3883978"/>
                  </a:lnTo>
                  <a:lnTo>
                    <a:pt x="7686" y="3833928"/>
                  </a:lnTo>
                  <a:lnTo>
                    <a:pt x="11066" y="3783923"/>
                  </a:lnTo>
                  <a:lnTo>
                    <a:pt x="15060" y="3733964"/>
                  </a:lnTo>
                  <a:lnTo>
                    <a:pt x="19667" y="3684049"/>
                  </a:lnTo>
                  <a:lnTo>
                    <a:pt x="24886" y="3634195"/>
                  </a:lnTo>
                  <a:lnTo>
                    <a:pt x="30716" y="3584417"/>
                  </a:lnTo>
                  <a:lnTo>
                    <a:pt x="37156" y="3534713"/>
                  </a:lnTo>
                  <a:lnTo>
                    <a:pt x="44207" y="3485085"/>
                  </a:lnTo>
                  <a:lnTo>
                    <a:pt x="51866" y="3435547"/>
                  </a:lnTo>
                  <a:lnTo>
                    <a:pt x="60131" y="3386114"/>
                  </a:lnTo>
                  <a:lnTo>
                    <a:pt x="69002" y="3336787"/>
                  </a:lnTo>
                  <a:lnTo>
                    <a:pt x="78480" y="3287564"/>
                  </a:lnTo>
                  <a:lnTo>
                    <a:pt x="88560" y="3238462"/>
                  </a:lnTo>
                  <a:lnTo>
                    <a:pt x="99241" y="3189494"/>
                  </a:lnTo>
                  <a:lnTo>
                    <a:pt x="110522" y="3140662"/>
                  </a:lnTo>
                  <a:lnTo>
                    <a:pt x="122404" y="3091964"/>
                  </a:lnTo>
                  <a:lnTo>
                    <a:pt x="134881" y="3043415"/>
                  </a:lnTo>
                  <a:lnTo>
                    <a:pt x="147952" y="2995031"/>
                  </a:lnTo>
                  <a:lnTo>
                    <a:pt x="161616" y="2946810"/>
                  </a:lnTo>
                  <a:lnTo>
                    <a:pt x="175872" y="2898754"/>
                  </a:lnTo>
                  <a:lnTo>
                    <a:pt x="190717" y="2850876"/>
                  </a:lnTo>
                  <a:lnTo>
                    <a:pt x="206146" y="2803191"/>
                  </a:lnTo>
                  <a:lnTo>
                    <a:pt x="222159" y="2755699"/>
                  </a:lnTo>
                  <a:lnTo>
                    <a:pt x="238756" y="2708400"/>
                  </a:lnTo>
                  <a:lnTo>
                    <a:pt x="255933" y="2661308"/>
                  </a:lnTo>
                  <a:lnTo>
                    <a:pt x="273683" y="2614437"/>
                  </a:lnTo>
                  <a:lnTo>
                    <a:pt x="292007" y="2567788"/>
                  </a:lnTo>
                  <a:lnTo>
                    <a:pt x="310905" y="2521361"/>
                  </a:lnTo>
                  <a:lnTo>
                    <a:pt x="330371" y="2475169"/>
                  </a:lnTo>
                  <a:lnTo>
                    <a:pt x="350400" y="2429225"/>
                  </a:lnTo>
                  <a:lnTo>
                    <a:pt x="370991" y="2383532"/>
                  </a:lnTo>
                  <a:lnTo>
                    <a:pt x="392145" y="2338087"/>
                  </a:lnTo>
                  <a:lnTo>
                    <a:pt x="413854" y="2292906"/>
                  </a:lnTo>
                  <a:lnTo>
                    <a:pt x="436113" y="2248001"/>
                  </a:lnTo>
                  <a:lnTo>
                    <a:pt x="458921" y="2203373"/>
                  </a:lnTo>
                  <a:lnTo>
                    <a:pt x="482279" y="2159021"/>
                  </a:lnTo>
                  <a:lnTo>
                    <a:pt x="506179" y="2114959"/>
                  </a:lnTo>
                  <a:lnTo>
                    <a:pt x="530615" y="2071201"/>
                  </a:lnTo>
                  <a:lnTo>
                    <a:pt x="555585" y="2027745"/>
                  </a:lnTo>
                  <a:lnTo>
                    <a:pt x="581091" y="1984593"/>
                  </a:lnTo>
                  <a:lnTo>
                    <a:pt x="607125" y="1941757"/>
                  </a:lnTo>
                  <a:lnTo>
                    <a:pt x="633678" y="1899250"/>
                  </a:lnTo>
                  <a:lnTo>
                    <a:pt x="660751" y="1857072"/>
                  </a:lnTo>
                  <a:lnTo>
                    <a:pt x="688343" y="1815224"/>
                  </a:lnTo>
                  <a:lnTo>
                    <a:pt x="716447" y="1773717"/>
                  </a:lnTo>
                  <a:lnTo>
                    <a:pt x="745054" y="1732564"/>
                  </a:lnTo>
                  <a:lnTo>
                    <a:pt x="774164" y="1691765"/>
                  </a:lnTo>
                  <a:lnTo>
                    <a:pt x="803777" y="1651321"/>
                  </a:lnTo>
                  <a:lnTo>
                    <a:pt x="833883" y="1611243"/>
                  </a:lnTo>
                  <a:lnTo>
                    <a:pt x="864475" y="1571543"/>
                  </a:lnTo>
                  <a:lnTo>
                    <a:pt x="895552" y="1532222"/>
                  </a:lnTo>
                  <a:lnTo>
                    <a:pt x="927113" y="1493280"/>
                  </a:lnTo>
                  <a:lnTo>
                    <a:pt x="959150" y="1454727"/>
                  </a:lnTo>
                  <a:lnTo>
                    <a:pt x="991653" y="1416576"/>
                  </a:lnTo>
                  <a:lnTo>
                    <a:pt x="1024622" y="1378828"/>
                  </a:lnTo>
                  <a:lnTo>
                    <a:pt x="1058056" y="1341481"/>
                  </a:lnTo>
                  <a:lnTo>
                    <a:pt x="1091946" y="1304546"/>
                  </a:lnTo>
                  <a:lnTo>
                    <a:pt x="1126282" y="1268037"/>
                  </a:lnTo>
                  <a:lnTo>
                    <a:pt x="1161063" y="1231951"/>
                  </a:lnTo>
                  <a:lnTo>
                    <a:pt x="1196290" y="1196290"/>
                  </a:lnTo>
                  <a:lnTo>
                    <a:pt x="1231951" y="1161063"/>
                  </a:lnTo>
                  <a:lnTo>
                    <a:pt x="1268037" y="1126282"/>
                  </a:lnTo>
                  <a:lnTo>
                    <a:pt x="1304546" y="1091946"/>
                  </a:lnTo>
                  <a:lnTo>
                    <a:pt x="1341481" y="1058056"/>
                  </a:lnTo>
                  <a:lnTo>
                    <a:pt x="1378828" y="1024622"/>
                  </a:lnTo>
                  <a:lnTo>
                    <a:pt x="1416577" y="991653"/>
                  </a:lnTo>
                  <a:lnTo>
                    <a:pt x="1454727" y="959150"/>
                  </a:lnTo>
                  <a:lnTo>
                    <a:pt x="1493280" y="927113"/>
                  </a:lnTo>
                  <a:lnTo>
                    <a:pt x="1532222" y="895552"/>
                  </a:lnTo>
                  <a:lnTo>
                    <a:pt x="1571543" y="864475"/>
                  </a:lnTo>
                  <a:lnTo>
                    <a:pt x="1611243" y="833883"/>
                  </a:lnTo>
                  <a:lnTo>
                    <a:pt x="1651321" y="803777"/>
                  </a:lnTo>
                  <a:lnTo>
                    <a:pt x="1691765" y="774164"/>
                  </a:lnTo>
                  <a:lnTo>
                    <a:pt x="1732564" y="745054"/>
                  </a:lnTo>
                  <a:lnTo>
                    <a:pt x="1773717" y="716447"/>
                  </a:lnTo>
                  <a:lnTo>
                    <a:pt x="1815224" y="688343"/>
                  </a:lnTo>
                  <a:lnTo>
                    <a:pt x="1857072" y="660751"/>
                  </a:lnTo>
                  <a:lnTo>
                    <a:pt x="1899250" y="633678"/>
                  </a:lnTo>
                  <a:lnTo>
                    <a:pt x="1941757" y="607125"/>
                  </a:lnTo>
                  <a:lnTo>
                    <a:pt x="1984593" y="581091"/>
                  </a:lnTo>
                  <a:lnTo>
                    <a:pt x="2027745" y="555585"/>
                  </a:lnTo>
                  <a:lnTo>
                    <a:pt x="2071201" y="530615"/>
                  </a:lnTo>
                  <a:lnTo>
                    <a:pt x="2114959" y="506179"/>
                  </a:lnTo>
                  <a:lnTo>
                    <a:pt x="2159021" y="482279"/>
                  </a:lnTo>
                  <a:lnTo>
                    <a:pt x="2203373" y="458921"/>
                  </a:lnTo>
                  <a:lnTo>
                    <a:pt x="2248001" y="436113"/>
                  </a:lnTo>
                  <a:lnTo>
                    <a:pt x="2292906" y="413854"/>
                  </a:lnTo>
                  <a:lnTo>
                    <a:pt x="2338087" y="392145"/>
                  </a:lnTo>
                  <a:lnTo>
                    <a:pt x="2383532" y="370991"/>
                  </a:lnTo>
                  <a:lnTo>
                    <a:pt x="2429225" y="350400"/>
                  </a:lnTo>
                  <a:lnTo>
                    <a:pt x="2475169" y="330371"/>
                  </a:lnTo>
                  <a:lnTo>
                    <a:pt x="2521361" y="310905"/>
                  </a:lnTo>
                  <a:lnTo>
                    <a:pt x="2567788" y="292007"/>
                  </a:lnTo>
                  <a:lnTo>
                    <a:pt x="2614437" y="273683"/>
                  </a:lnTo>
                  <a:lnTo>
                    <a:pt x="2661308" y="255933"/>
                  </a:lnTo>
                  <a:lnTo>
                    <a:pt x="2708399" y="238756"/>
                  </a:lnTo>
                  <a:lnTo>
                    <a:pt x="2755698" y="222159"/>
                  </a:lnTo>
                  <a:lnTo>
                    <a:pt x="2803191" y="206146"/>
                  </a:lnTo>
                  <a:lnTo>
                    <a:pt x="2850876" y="190717"/>
                  </a:lnTo>
                  <a:lnTo>
                    <a:pt x="2898754" y="175872"/>
                  </a:lnTo>
                  <a:lnTo>
                    <a:pt x="2946810" y="161616"/>
                  </a:lnTo>
                  <a:lnTo>
                    <a:pt x="2995030" y="147952"/>
                  </a:lnTo>
                  <a:lnTo>
                    <a:pt x="3043415" y="134881"/>
                  </a:lnTo>
                  <a:lnTo>
                    <a:pt x="3091963" y="122404"/>
                  </a:lnTo>
                  <a:lnTo>
                    <a:pt x="3140661" y="110522"/>
                  </a:lnTo>
                  <a:lnTo>
                    <a:pt x="3189494" y="99241"/>
                  </a:lnTo>
                  <a:lnTo>
                    <a:pt x="3238462" y="88560"/>
                  </a:lnTo>
                  <a:lnTo>
                    <a:pt x="3287564" y="78480"/>
                  </a:lnTo>
                  <a:lnTo>
                    <a:pt x="3336786" y="69002"/>
                  </a:lnTo>
                  <a:lnTo>
                    <a:pt x="3386114" y="60131"/>
                  </a:lnTo>
                  <a:lnTo>
                    <a:pt x="3435547" y="51866"/>
                  </a:lnTo>
                  <a:lnTo>
                    <a:pt x="3485085" y="44207"/>
                  </a:lnTo>
                  <a:lnTo>
                    <a:pt x="3534713" y="37156"/>
                  </a:lnTo>
                  <a:lnTo>
                    <a:pt x="3584416" y="30716"/>
                  </a:lnTo>
                  <a:lnTo>
                    <a:pt x="3634195" y="24886"/>
                  </a:lnTo>
                  <a:lnTo>
                    <a:pt x="3684049" y="19667"/>
                  </a:lnTo>
                  <a:lnTo>
                    <a:pt x="3733964" y="15060"/>
                  </a:lnTo>
                  <a:lnTo>
                    <a:pt x="3783923" y="11066"/>
                  </a:lnTo>
                  <a:lnTo>
                    <a:pt x="3833928" y="7686"/>
                  </a:lnTo>
                  <a:lnTo>
                    <a:pt x="3883978" y="4919"/>
                  </a:lnTo>
                  <a:lnTo>
                    <a:pt x="3934058" y="2767"/>
                  </a:lnTo>
                  <a:lnTo>
                    <a:pt x="3984153" y="1229"/>
                  </a:lnTo>
                  <a:lnTo>
                    <a:pt x="4034264" y="307"/>
                  </a:lnTo>
                  <a:lnTo>
                    <a:pt x="4084389" y="0"/>
                  </a:lnTo>
                  <a:lnTo>
                    <a:pt x="4134515" y="307"/>
                  </a:lnTo>
                  <a:lnTo>
                    <a:pt x="4184625" y="1229"/>
                  </a:lnTo>
                  <a:lnTo>
                    <a:pt x="4234721" y="2767"/>
                  </a:lnTo>
                  <a:lnTo>
                    <a:pt x="4284801" y="4919"/>
                  </a:lnTo>
                  <a:lnTo>
                    <a:pt x="4334851" y="7686"/>
                  </a:lnTo>
                  <a:lnTo>
                    <a:pt x="4384856" y="11066"/>
                  </a:lnTo>
                  <a:lnTo>
                    <a:pt x="4434816" y="15060"/>
                  </a:lnTo>
                  <a:lnTo>
                    <a:pt x="4484730" y="19667"/>
                  </a:lnTo>
                  <a:lnTo>
                    <a:pt x="4534584" y="24886"/>
                  </a:lnTo>
                  <a:lnTo>
                    <a:pt x="4584363" y="30716"/>
                  </a:lnTo>
                  <a:lnTo>
                    <a:pt x="4634066" y="37156"/>
                  </a:lnTo>
                  <a:lnTo>
                    <a:pt x="4683694" y="44207"/>
                  </a:lnTo>
                  <a:lnTo>
                    <a:pt x="4733232" y="51866"/>
                  </a:lnTo>
                  <a:lnTo>
                    <a:pt x="4782664" y="60131"/>
                  </a:lnTo>
                  <a:lnTo>
                    <a:pt x="4831992" y="69002"/>
                  </a:lnTo>
                  <a:lnTo>
                    <a:pt x="4881214" y="78480"/>
                  </a:lnTo>
                  <a:lnTo>
                    <a:pt x="4930316" y="88560"/>
                  </a:lnTo>
                  <a:lnTo>
                    <a:pt x="4979284" y="99241"/>
                  </a:lnTo>
                  <a:lnTo>
                    <a:pt x="5028116" y="110522"/>
                  </a:lnTo>
                  <a:lnTo>
                    <a:pt x="5076814" y="122404"/>
                  </a:lnTo>
                  <a:lnTo>
                    <a:pt x="5125363" y="134881"/>
                  </a:lnTo>
                  <a:lnTo>
                    <a:pt x="5173748" y="147952"/>
                  </a:lnTo>
                  <a:lnTo>
                    <a:pt x="5221969" y="161616"/>
                  </a:lnTo>
                  <a:lnTo>
                    <a:pt x="5270025" y="175872"/>
                  </a:lnTo>
                  <a:lnTo>
                    <a:pt x="5317903" y="190717"/>
                  </a:lnTo>
                  <a:lnTo>
                    <a:pt x="5365588" y="206146"/>
                  </a:lnTo>
                  <a:lnTo>
                    <a:pt x="5413079" y="222159"/>
                  </a:lnTo>
                  <a:lnTo>
                    <a:pt x="5460378" y="238756"/>
                  </a:lnTo>
                  <a:lnTo>
                    <a:pt x="5507470" y="255933"/>
                  </a:lnTo>
                  <a:lnTo>
                    <a:pt x="5554340" y="273683"/>
                  </a:lnTo>
                  <a:lnTo>
                    <a:pt x="5600989" y="292007"/>
                  </a:lnTo>
                  <a:lnTo>
                    <a:pt x="5647417" y="310905"/>
                  </a:lnTo>
                  <a:lnTo>
                    <a:pt x="5693609" y="330371"/>
                  </a:lnTo>
                  <a:lnTo>
                    <a:pt x="5739552" y="350400"/>
                  </a:lnTo>
                  <a:lnTo>
                    <a:pt x="5785246" y="370991"/>
                  </a:lnTo>
                  <a:lnTo>
                    <a:pt x="5830691" y="392145"/>
                  </a:lnTo>
                  <a:lnTo>
                    <a:pt x="5875872" y="413854"/>
                  </a:lnTo>
                  <a:lnTo>
                    <a:pt x="5920777" y="436113"/>
                  </a:lnTo>
                  <a:lnTo>
                    <a:pt x="5965406" y="458921"/>
                  </a:lnTo>
                  <a:lnTo>
                    <a:pt x="6009757" y="482279"/>
                  </a:lnTo>
                  <a:lnTo>
                    <a:pt x="6053819" y="506179"/>
                  </a:lnTo>
                  <a:lnTo>
                    <a:pt x="6097577" y="530615"/>
                  </a:lnTo>
                  <a:lnTo>
                    <a:pt x="6141032" y="555585"/>
                  </a:lnTo>
                  <a:lnTo>
                    <a:pt x="6184185" y="581091"/>
                  </a:lnTo>
                  <a:lnTo>
                    <a:pt x="6227021" y="607125"/>
                  </a:lnTo>
                  <a:lnTo>
                    <a:pt x="6269527" y="633678"/>
                  </a:lnTo>
                  <a:lnTo>
                    <a:pt x="6311705" y="660751"/>
                  </a:lnTo>
                  <a:lnTo>
                    <a:pt x="6353554" y="688343"/>
                  </a:lnTo>
                  <a:lnTo>
                    <a:pt x="6395061" y="716447"/>
                  </a:lnTo>
                  <a:lnTo>
                    <a:pt x="6436214" y="745054"/>
                  </a:lnTo>
                  <a:lnTo>
                    <a:pt x="6477012" y="774164"/>
                  </a:lnTo>
                  <a:lnTo>
                    <a:pt x="6517457" y="803777"/>
                  </a:lnTo>
                  <a:lnTo>
                    <a:pt x="6557535" y="833883"/>
                  </a:lnTo>
                  <a:lnTo>
                    <a:pt x="6597235" y="864475"/>
                  </a:lnTo>
                  <a:lnTo>
                    <a:pt x="6636556" y="895552"/>
                  </a:lnTo>
                  <a:lnTo>
                    <a:pt x="6675499" y="927113"/>
                  </a:lnTo>
                  <a:lnTo>
                    <a:pt x="6714051" y="959150"/>
                  </a:lnTo>
                  <a:lnTo>
                    <a:pt x="6752201" y="991653"/>
                  </a:lnTo>
                  <a:lnTo>
                    <a:pt x="6789950" y="1024622"/>
                  </a:lnTo>
                  <a:lnTo>
                    <a:pt x="6827297" y="1058056"/>
                  </a:lnTo>
                  <a:lnTo>
                    <a:pt x="6864231" y="1091946"/>
                  </a:lnTo>
                  <a:lnTo>
                    <a:pt x="6900741" y="1126282"/>
                  </a:lnTo>
                  <a:lnTo>
                    <a:pt x="6936827" y="1161063"/>
                  </a:lnTo>
                  <a:lnTo>
                    <a:pt x="6972488" y="1196290"/>
                  </a:lnTo>
                  <a:lnTo>
                    <a:pt x="7007715" y="1231951"/>
                  </a:lnTo>
                  <a:lnTo>
                    <a:pt x="7042496" y="1268037"/>
                  </a:lnTo>
                  <a:lnTo>
                    <a:pt x="7076832" y="1304546"/>
                  </a:lnTo>
                  <a:lnTo>
                    <a:pt x="7110722" y="1341481"/>
                  </a:lnTo>
                  <a:lnTo>
                    <a:pt x="7144156" y="1378828"/>
                  </a:lnTo>
                  <a:lnTo>
                    <a:pt x="7177125" y="1416577"/>
                  </a:lnTo>
                  <a:lnTo>
                    <a:pt x="7209628" y="1454727"/>
                  </a:lnTo>
                  <a:lnTo>
                    <a:pt x="7241665" y="1493280"/>
                  </a:lnTo>
                  <a:lnTo>
                    <a:pt x="7273226" y="1532222"/>
                  </a:lnTo>
                  <a:lnTo>
                    <a:pt x="7304303" y="1571543"/>
                  </a:lnTo>
                  <a:lnTo>
                    <a:pt x="7334894" y="1611243"/>
                  </a:lnTo>
                  <a:lnTo>
                    <a:pt x="7365000" y="1651321"/>
                  </a:lnTo>
                  <a:lnTo>
                    <a:pt x="7394613" y="1691765"/>
                  </a:lnTo>
                  <a:lnTo>
                    <a:pt x="7423723" y="1732564"/>
                  </a:lnTo>
                  <a:lnTo>
                    <a:pt x="7452330" y="1773717"/>
                  </a:lnTo>
                  <a:lnTo>
                    <a:pt x="7480434" y="1815224"/>
                  </a:lnTo>
                  <a:lnTo>
                    <a:pt x="7508026" y="1857072"/>
                  </a:lnTo>
                  <a:lnTo>
                    <a:pt x="7535099" y="1899250"/>
                  </a:lnTo>
                  <a:lnTo>
                    <a:pt x="7561653" y="1941757"/>
                  </a:lnTo>
                  <a:lnTo>
                    <a:pt x="7587686" y="1984593"/>
                  </a:lnTo>
                  <a:lnTo>
                    <a:pt x="7613192" y="2027745"/>
                  </a:lnTo>
                  <a:lnTo>
                    <a:pt x="7638163" y="2071201"/>
                  </a:lnTo>
                  <a:lnTo>
                    <a:pt x="7662599" y="2114959"/>
                  </a:lnTo>
                  <a:lnTo>
                    <a:pt x="7686499" y="2159021"/>
                  </a:lnTo>
                  <a:lnTo>
                    <a:pt x="7709857" y="2203373"/>
                  </a:lnTo>
                  <a:lnTo>
                    <a:pt x="7732665" y="2248001"/>
                  </a:lnTo>
                  <a:lnTo>
                    <a:pt x="7754924" y="2292906"/>
                  </a:lnTo>
                  <a:lnTo>
                    <a:pt x="7776633" y="2338087"/>
                  </a:lnTo>
                  <a:lnTo>
                    <a:pt x="7797786" y="2383532"/>
                  </a:lnTo>
                  <a:lnTo>
                    <a:pt x="7818377" y="2429225"/>
                  </a:lnTo>
                  <a:lnTo>
                    <a:pt x="7838406" y="2475169"/>
                  </a:lnTo>
                  <a:lnTo>
                    <a:pt x="7857872" y="2521361"/>
                  </a:lnTo>
                  <a:lnTo>
                    <a:pt x="7876770" y="2567788"/>
                  </a:lnTo>
                  <a:lnTo>
                    <a:pt x="7895094" y="2614437"/>
                  </a:lnTo>
                  <a:lnTo>
                    <a:pt x="7912844" y="2661308"/>
                  </a:lnTo>
                  <a:lnTo>
                    <a:pt x="7930021" y="2708399"/>
                  </a:lnTo>
                  <a:lnTo>
                    <a:pt x="7946618" y="2755698"/>
                  </a:lnTo>
                  <a:lnTo>
                    <a:pt x="7962631" y="2803191"/>
                  </a:lnTo>
                  <a:lnTo>
                    <a:pt x="7978061" y="2850876"/>
                  </a:lnTo>
                  <a:lnTo>
                    <a:pt x="7992906" y="2898754"/>
                  </a:lnTo>
                  <a:lnTo>
                    <a:pt x="8007162" y="2946810"/>
                  </a:lnTo>
                  <a:lnTo>
                    <a:pt x="8020826" y="2995030"/>
                  </a:lnTo>
                  <a:lnTo>
                    <a:pt x="8033896" y="3043415"/>
                  </a:lnTo>
                  <a:lnTo>
                    <a:pt x="8046374" y="3091963"/>
                  </a:lnTo>
                  <a:lnTo>
                    <a:pt x="8058255" y="3140661"/>
                  </a:lnTo>
                  <a:lnTo>
                    <a:pt x="8069536" y="3189494"/>
                  </a:lnTo>
                  <a:lnTo>
                    <a:pt x="8080217" y="3238462"/>
                  </a:lnTo>
                  <a:lnTo>
                    <a:pt x="8090298" y="3287564"/>
                  </a:lnTo>
                  <a:lnTo>
                    <a:pt x="8099776" y="3336786"/>
                  </a:lnTo>
                  <a:lnTo>
                    <a:pt x="8108647" y="3386114"/>
                  </a:lnTo>
                  <a:lnTo>
                    <a:pt x="8116912" y="3435547"/>
                  </a:lnTo>
                  <a:lnTo>
                    <a:pt x="8124572" y="3485085"/>
                  </a:lnTo>
                  <a:lnTo>
                    <a:pt x="8131623" y="3534713"/>
                  </a:lnTo>
                  <a:lnTo>
                    <a:pt x="8138063" y="3584416"/>
                  </a:lnTo>
                  <a:lnTo>
                    <a:pt x="8143893" y="3634195"/>
                  </a:lnTo>
                  <a:lnTo>
                    <a:pt x="8149112" y="3684049"/>
                  </a:lnTo>
                  <a:lnTo>
                    <a:pt x="8153719" y="3733964"/>
                  </a:lnTo>
                  <a:lnTo>
                    <a:pt x="8157713" y="3783923"/>
                  </a:lnTo>
                  <a:lnTo>
                    <a:pt x="8161093" y="3833928"/>
                  </a:lnTo>
                  <a:lnTo>
                    <a:pt x="8163860" y="3883978"/>
                  </a:lnTo>
                  <a:lnTo>
                    <a:pt x="8166012" y="3934058"/>
                  </a:lnTo>
                  <a:lnTo>
                    <a:pt x="8167549" y="3984153"/>
                  </a:lnTo>
                  <a:lnTo>
                    <a:pt x="8168472" y="4034264"/>
                  </a:lnTo>
                  <a:lnTo>
                    <a:pt x="8168779" y="4084389"/>
                  </a:lnTo>
                  <a:lnTo>
                    <a:pt x="8168472" y="4134515"/>
                  </a:lnTo>
                  <a:lnTo>
                    <a:pt x="8167549" y="4184625"/>
                  </a:lnTo>
                  <a:lnTo>
                    <a:pt x="8166012" y="4234721"/>
                  </a:lnTo>
                  <a:lnTo>
                    <a:pt x="8163859" y="4284801"/>
                  </a:lnTo>
                  <a:lnTo>
                    <a:pt x="8161093" y="4334851"/>
                  </a:lnTo>
                  <a:lnTo>
                    <a:pt x="8157713" y="4384856"/>
                  </a:lnTo>
                  <a:lnTo>
                    <a:pt x="8153719" y="4434816"/>
                  </a:lnTo>
                  <a:lnTo>
                    <a:pt x="8149112" y="4484730"/>
                  </a:lnTo>
                  <a:lnTo>
                    <a:pt x="8143892" y="4534584"/>
                  </a:lnTo>
                  <a:lnTo>
                    <a:pt x="8138062" y="4584363"/>
                  </a:lnTo>
                  <a:lnTo>
                    <a:pt x="8131622" y="4634066"/>
                  </a:lnTo>
                  <a:lnTo>
                    <a:pt x="8124571" y="4683694"/>
                  </a:lnTo>
                  <a:lnTo>
                    <a:pt x="8116912" y="4733232"/>
                  </a:lnTo>
                  <a:lnTo>
                    <a:pt x="8108647" y="4782664"/>
                  </a:lnTo>
                  <a:lnTo>
                    <a:pt x="8099776" y="4831992"/>
                  </a:lnTo>
                  <a:lnTo>
                    <a:pt x="8090298" y="4881214"/>
                  </a:lnTo>
                  <a:lnTo>
                    <a:pt x="8080217" y="4930316"/>
                  </a:lnTo>
                  <a:lnTo>
                    <a:pt x="8069536" y="4979284"/>
                  </a:lnTo>
                  <a:lnTo>
                    <a:pt x="8058255" y="5028116"/>
                  </a:lnTo>
                  <a:lnTo>
                    <a:pt x="8046374" y="5076814"/>
                  </a:lnTo>
                  <a:lnTo>
                    <a:pt x="8033896" y="5125363"/>
                  </a:lnTo>
                  <a:lnTo>
                    <a:pt x="8020826" y="5173748"/>
                  </a:lnTo>
                  <a:lnTo>
                    <a:pt x="8007162" y="5221969"/>
                  </a:lnTo>
                  <a:lnTo>
                    <a:pt x="7992906" y="5270025"/>
                  </a:lnTo>
                  <a:lnTo>
                    <a:pt x="7978061" y="5317903"/>
                  </a:lnTo>
                  <a:lnTo>
                    <a:pt x="7962631" y="5365588"/>
                  </a:lnTo>
                  <a:lnTo>
                    <a:pt x="7946618" y="5413079"/>
                  </a:lnTo>
                  <a:lnTo>
                    <a:pt x="7930021" y="5460378"/>
                  </a:lnTo>
                  <a:lnTo>
                    <a:pt x="7912845" y="5507470"/>
                  </a:lnTo>
                  <a:lnTo>
                    <a:pt x="7895094" y="5554340"/>
                  </a:lnTo>
                  <a:lnTo>
                    <a:pt x="7876770" y="5600989"/>
                  </a:lnTo>
                  <a:lnTo>
                    <a:pt x="7857872" y="5647417"/>
                  </a:lnTo>
                  <a:lnTo>
                    <a:pt x="7838406" y="5693609"/>
                  </a:lnTo>
                  <a:lnTo>
                    <a:pt x="7818377" y="5739552"/>
                  </a:lnTo>
                  <a:lnTo>
                    <a:pt x="7797786" y="5785246"/>
                  </a:lnTo>
                  <a:lnTo>
                    <a:pt x="7776632" y="5830691"/>
                  </a:lnTo>
                  <a:lnTo>
                    <a:pt x="7754923" y="5875872"/>
                  </a:lnTo>
                  <a:lnTo>
                    <a:pt x="7732664" y="5920777"/>
                  </a:lnTo>
                  <a:lnTo>
                    <a:pt x="7709856" y="5965406"/>
                  </a:lnTo>
                  <a:lnTo>
                    <a:pt x="7686499" y="6009757"/>
                  </a:lnTo>
                  <a:lnTo>
                    <a:pt x="7662598" y="6053819"/>
                  </a:lnTo>
                  <a:lnTo>
                    <a:pt x="7638163" y="6097577"/>
                  </a:lnTo>
                  <a:lnTo>
                    <a:pt x="7613192" y="6141032"/>
                  </a:lnTo>
                  <a:lnTo>
                    <a:pt x="7587686" y="6184185"/>
                  </a:lnTo>
                  <a:lnTo>
                    <a:pt x="7561653" y="6227021"/>
                  </a:lnTo>
                  <a:lnTo>
                    <a:pt x="7535099" y="6269527"/>
                  </a:lnTo>
                  <a:lnTo>
                    <a:pt x="7508026" y="6311705"/>
                  </a:lnTo>
                  <a:lnTo>
                    <a:pt x="7480434" y="6353554"/>
                  </a:lnTo>
                  <a:lnTo>
                    <a:pt x="7452330" y="6395061"/>
                  </a:lnTo>
                  <a:lnTo>
                    <a:pt x="7423723" y="6436214"/>
                  </a:lnTo>
                  <a:lnTo>
                    <a:pt x="7394613" y="6477012"/>
                  </a:lnTo>
                  <a:lnTo>
                    <a:pt x="7365000" y="6517457"/>
                  </a:lnTo>
                  <a:lnTo>
                    <a:pt x="7334894" y="6557535"/>
                  </a:lnTo>
                  <a:lnTo>
                    <a:pt x="7304303" y="6597235"/>
                  </a:lnTo>
                  <a:lnTo>
                    <a:pt x="7273227" y="6636556"/>
                  </a:lnTo>
                  <a:lnTo>
                    <a:pt x="7241665" y="6675499"/>
                  </a:lnTo>
                  <a:lnTo>
                    <a:pt x="7209628" y="6714051"/>
                  </a:lnTo>
                  <a:lnTo>
                    <a:pt x="7177125" y="6752201"/>
                  </a:lnTo>
                  <a:lnTo>
                    <a:pt x="7144157" y="6789950"/>
                  </a:lnTo>
                  <a:lnTo>
                    <a:pt x="7110722" y="6827297"/>
                  </a:lnTo>
                  <a:lnTo>
                    <a:pt x="7076832" y="6864231"/>
                  </a:lnTo>
                  <a:lnTo>
                    <a:pt x="7042496" y="6900741"/>
                  </a:lnTo>
                  <a:lnTo>
                    <a:pt x="7007715" y="6936827"/>
                  </a:lnTo>
                  <a:lnTo>
                    <a:pt x="6972488" y="6972488"/>
                  </a:lnTo>
                  <a:lnTo>
                    <a:pt x="6936827" y="7007715"/>
                  </a:lnTo>
                  <a:lnTo>
                    <a:pt x="6900741" y="7042496"/>
                  </a:lnTo>
                  <a:lnTo>
                    <a:pt x="6864231" y="7076832"/>
                  </a:lnTo>
                  <a:lnTo>
                    <a:pt x="6827297" y="7110722"/>
                  </a:lnTo>
                  <a:lnTo>
                    <a:pt x="6789950" y="7144156"/>
                  </a:lnTo>
                  <a:lnTo>
                    <a:pt x="6752201" y="7177125"/>
                  </a:lnTo>
                  <a:lnTo>
                    <a:pt x="6714051" y="7209628"/>
                  </a:lnTo>
                  <a:lnTo>
                    <a:pt x="6675498" y="7241665"/>
                  </a:lnTo>
                  <a:lnTo>
                    <a:pt x="6636555" y="7273226"/>
                  </a:lnTo>
                  <a:lnTo>
                    <a:pt x="6597234" y="7304303"/>
                  </a:lnTo>
                  <a:lnTo>
                    <a:pt x="6557534" y="7334894"/>
                  </a:lnTo>
                  <a:lnTo>
                    <a:pt x="6517456" y="7365000"/>
                  </a:lnTo>
                  <a:lnTo>
                    <a:pt x="6477012" y="7394613"/>
                  </a:lnTo>
                  <a:lnTo>
                    <a:pt x="6436214" y="7423723"/>
                  </a:lnTo>
                  <a:lnTo>
                    <a:pt x="6395061" y="7452330"/>
                  </a:lnTo>
                  <a:lnTo>
                    <a:pt x="6353554" y="7480434"/>
                  </a:lnTo>
                  <a:lnTo>
                    <a:pt x="6311705" y="7508026"/>
                  </a:lnTo>
                  <a:lnTo>
                    <a:pt x="6269527" y="7535099"/>
                  </a:lnTo>
                  <a:lnTo>
                    <a:pt x="6227021" y="7561653"/>
                  </a:lnTo>
                  <a:lnTo>
                    <a:pt x="6184185" y="7587686"/>
                  </a:lnTo>
                  <a:lnTo>
                    <a:pt x="6141032" y="7613192"/>
                  </a:lnTo>
                  <a:lnTo>
                    <a:pt x="6097577" y="7638163"/>
                  </a:lnTo>
                  <a:lnTo>
                    <a:pt x="6053819" y="7662599"/>
                  </a:lnTo>
                  <a:lnTo>
                    <a:pt x="6009757" y="7686499"/>
                  </a:lnTo>
                  <a:lnTo>
                    <a:pt x="5965406" y="7709857"/>
                  </a:lnTo>
                  <a:lnTo>
                    <a:pt x="5920777" y="7732665"/>
                  </a:lnTo>
                  <a:lnTo>
                    <a:pt x="5875872" y="7754924"/>
                  </a:lnTo>
                  <a:lnTo>
                    <a:pt x="5830691" y="7776633"/>
                  </a:lnTo>
                  <a:lnTo>
                    <a:pt x="5785246" y="7797786"/>
                  </a:lnTo>
                  <a:lnTo>
                    <a:pt x="5739552" y="7818377"/>
                  </a:lnTo>
                  <a:lnTo>
                    <a:pt x="5693609" y="7838406"/>
                  </a:lnTo>
                  <a:lnTo>
                    <a:pt x="5647417" y="7857872"/>
                  </a:lnTo>
                  <a:lnTo>
                    <a:pt x="5600989" y="7876770"/>
                  </a:lnTo>
                  <a:lnTo>
                    <a:pt x="5554340" y="7895094"/>
                  </a:lnTo>
                  <a:lnTo>
                    <a:pt x="5507470" y="7912844"/>
                  </a:lnTo>
                  <a:lnTo>
                    <a:pt x="5460378" y="7930021"/>
                  </a:lnTo>
                  <a:lnTo>
                    <a:pt x="5413079" y="7946618"/>
                  </a:lnTo>
                  <a:lnTo>
                    <a:pt x="5365587" y="7962631"/>
                  </a:lnTo>
                  <a:lnTo>
                    <a:pt x="5317902" y="7978061"/>
                  </a:lnTo>
                  <a:lnTo>
                    <a:pt x="5270024" y="7992906"/>
                  </a:lnTo>
                  <a:lnTo>
                    <a:pt x="5221968" y="8007162"/>
                  </a:lnTo>
                  <a:lnTo>
                    <a:pt x="5173747" y="8020826"/>
                  </a:lnTo>
                  <a:lnTo>
                    <a:pt x="5125363" y="8033896"/>
                  </a:lnTo>
                  <a:lnTo>
                    <a:pt x="5076814" y="8046374"/>
                  </a:lnTo>
                  <a:lnTo>
                    <a:pt x="5028116" y="8058255"/>
                  </a:lnTo>
                  <a:lnTo>
                    <a:pt x="4979284" y="8069536"/>
                  </a:lnTo>
                  <a:lnTo>
                    <a:pt x="4930316" y="8080217"/>
                  </a:lnTo>
                  <a:lnTo>
                    <a:pt x="4881214" y="8090298"/>
                  </a:lnTo>
                  <a:lnTo>
                    <a:pt x="4831992" y="8099776"/>
                  </a:lnTo>
                  <a:lnTo>
                    <a:pt x="4782664" y="8108647"/>
                  </a:lnTo>
                  <a:lnTo>
                    <a:pt x="4733232" y="8116912"/>
                  </a:lnTo>
                  <a:lnTo>
                    <a:pt x="4683694" y="8124572"/>
                  </a:lnTo>
                  <a:lnTo>
                    <a:pt x="4634066" y="8131623"/>
                  </a:lnTo>
                  <a:lnTo>
                    <a:pt x="4584363" y="8138063"/>
                  </a:lnTo>
                  <a:lnTo>
                    <a:pt x="4534584" y="8143893"/>
                  </a:lnTo>
                  <a:lnTo>
                    <a:pt x="4484730" y="8149112"/>
                  </a:lnTo>
                  <a:lnTo>
                    <a:pt x="4434816" y="8153719"/>
                  </a:lnTo>
                  <a:lnTo>
                    <a:pt x="4384856" y="8157713"/>
                  </a:lnTo>
                  <a:lnTo>
                    <a:pt x="4334851" y="8161093"/>
                  </a:lnTo>
                  <a:lnTo>
                    <a:pt x="4284801" y="8163859"/>
                  </a:lnTo>
                  <a:lnTo>
                    <a:pt x="4234721" y="8166011"/>
                  </a:lnTo>
                  <a:lnTo>
                    <a:pt x="4184625" y="8167549"/>
                  </a:lnTo>
                  <a:lnTo>
                    <a:pt x="4134515" y="8168471"/>
                  </a:lnTo>
                  <a:lnTo>
                    <a:pt x="4084389" y="8168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802" y="1235809"/>
              <a:ext cx="4078361" cy="8285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0064" y="1471326"/>
              <a:ext cx="3531792" cy="76641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231163" y="4601838"/>
            <a:ext cx="8689340" cy="1016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640"/>
              </a:spcBef>
            </a:pP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800" b="1" spc="-18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8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800" b="1" spc="-18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8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800" b="1" spc="-229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b="1" spc="-18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12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Ж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800" b="1" spc="7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800" b="1" spc="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800" b="1" spc="1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800" b="1" spc="-18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Ж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8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800" b="1" spc="4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800" b="1" spc="-9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800" b="1" spc="-229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1965" y="1049199"/>
            <a:ext cx="7491730" cy="8584565"/>
            <a:chOff x="301965" y="1049199"/>
            <a:chExt cx="7491730" cy="8584565"/>
          </a:xfrm>
        </p:grpSpPr>
        <p:sp>
          <p:nvSpPr>
            <p:cNvPr id="4" name="object 4"/>
            <p:cNvSpPr/>
            <p:nvPr/>
          </p:nvSpPr>
          <p:spPr>
            <a:xfrm>
              <a:off x="301965" y="1597092"/>
              <a:ext cx="7491730" cy="7491730"/>
            </a:xfrm>
            <a:custGeom>
              <a:avLst/>
              <a:gdLst/>
              <a:ahLst/>
              <a:cxnLst/>
              <a:rect l="l" t="t" r="r" b="b"/>
              <a:pathLst>
                <a:path w="7491730" h="7491730">
                  <a:moveTo>
                    <a:pt x="3745714" y="7491428"/>
                  </a:moveTo>
                  <a:lnTo>
                    <a:pt x="3699745" y="7491146"/>
                  </a:lnTo>
                  <a:lnTo>
                    <a:pt x="3653789" y="7490300"/>
                  </a:lnTo>
                  <a:lnTo>
                    <a:pt x="3607848" y="7488890"/>
                  </a:lnTo>
                  <a:lnTo>
                    <a:pt x="3561920" y="7486916"/>
                  </a:lnTo>
                  <a:lnTo>
                    <a:pt x="3516020" y="7484379"/>
                  </a:lnTo>
                  <a:lnTo>
                    <a:pt x="3470162" y="7481279"/>
                  </a:lnTo>
                  <a:lnTo>
                    <a:pt x="3424345" y="7477617"/>
                  </a:lnTo>
                  <a:lnTo>
                    <a:pt x="3378570" y="7473391"/>
                  </a:lnTo>
                  <a:lnTo>
                    <a:pt x="3332850" y="7468605"/>
                  </a:lnTo>
                  <a:lnTo>
                    <a:pt x="3287198" y="7463258"/>
                  </a:lnTo>
                  <a:lnTo>
                    <a:pt x="3241616" y="7457352"/>
                  </a:lnTo>
                  <a:lnTo>
                    <a:pt x="3196103" y="7450886"/>
                  </a:lnTo>
                  <a:lnTo>
                    <a:pt x="3150673" y="7443862"/>
                  </a:lnTo>
                  <a:lnTo>
                    <a:pt x="3105339" y="7436282"/>
                  </a:lnTo>
                  <a:lnTo>
                    <a:pt x="3060102" y="7428146"/>
                  </a:lnTo>
                  <a:lnTo>
                    <a:pt x="3014961" y="7419455"/>
                  </a:lnTo>
                  <a:lnTo>
                    <a:pt x="2969930" y="7410210"/>
                  </a:lnTo>
                  <a:lnTo>
                    <a:pt x="2925023" y="7400414"/>
                  </a:lnTo>
                  <a:lnTo>
                    <a:pt x="2880239" y="7390069"/>
                  </a:lnTo>
                  <a:lnTo>
                    <a:pt x="2835579" y="7379173"/>
                  </a:lnTo>
                  <a:lnTo>
                    <a:pt x="2791056" y="7367730"/>
                  </a:lnTo>
                  <a:lnTo>
                    <a:pt x="2746684" y="7355743"/>
                  </a:lnTo>
                  <a:lnTo>
                    <a:pt x="2702462" y="7343212"/>
                  </a:lnTo>
                  <a:lnTo>
                    <a:pt x="2658390" y="7330138"/>
                  </a:lnTo>
                  <a:lnTo>
                    <a:pt x="2614482" y="7316524"/>
                  </a:lnTo>
                  <a:lnTo>
                    <a:pt x="2570751" y="7302374"/>
                  </a:lnTo>
                  <a:lnTo>
                    <a:pt x="2527197" y="7287688"/>
                  </a:lnTo>
                  <a:lnTo>
                    <a:pt x="2483820" y="7272468"/>
                  </a:lnTo>
                  <a:lnTo>
                    <a:pt x="2440633" y="7256715"/>
                  </a:lnTo>
                  <a:lnTo>
                    <a:pt x="2397649" y="7240437"/>
                  </a:lnTo>
                  <a:lnTo>
                    <a:pt x="2354869" y="7223632"/>
                  </a:lnTo>
                  <a:lnTo>
                    <a:pt x="2312291" y="7206301"/>
                  </a:lnTo>
                  <a:lnTo>
                    <a:pt x="2269929" y="7188449"/>
                  </a:lnTo>
                  <a:lnTo>
                    <a:pt x="2227795" y="7170081"/>
                  </a:lnTo>
                  <a:lnTo>
                    <a:pt x="2185890" y="7151197"/>
                  </a:lnTo>
                  <a:lnTo>
                    <a:pt x="2144214" y="7131798"/>
                  </a:lnTo>
                  <a:lnTo>
                    <a:pt x="2102779" y="7111889"/>
                  </a:lnTo>
                  <a:lnTo>
                    <a:pt x="2061598" y="7091475"/>
                  </a:lnTo>
                  <a:lnTo>
                    <a:pt x="2020670" y="7070558"/>
                  </a:lnTo>
                  <a:lnTo>
                    <a:pt x="1979996" y="7049138"/>
                  </a:lnTo>
                  <a:lnTo>
                    <a:pt x="1939588" y="7027219"/>
                  </a:lnTo>
                  <a:lnTo>
                    <a:pt x="1899458" y="7004810"/>
                  </a:lnTo>
                  <a:lnTo>
                    <a:pt x="1859606" y="6981910"/>
                  </a:lnTo>
                  <a:lnTo>
                    <a:pt x="1820031" y="6958519"/>
                  </a:lnTo>
                  <a:lnTo>
                    <a:pt x="1780747" y="6934644"/>
                  </a:lnTo>
                  <a:lnTo>
                    <a:pt x="1741765" y="6910292"/>
                  </a:lnTo>
                  <a:lnTo>
                    <a:pt x="1703085" y="6885464"/>
                  </a:lnTo>
                  <a:lnTo>
                    <a:pt x="1664706" y="6860160"/>
                  </a:lnTo>
                  <a:lnTo>
                    <a:pt x="1626641" y="6834386"/>
                  </a:lnTo>
                  <a:lnTo>
                    <a:pt x="1588900" y="6808152"/>
                  </a:lnTo>
                  <a:lnTo>
                    <a:pt x="1551485" y="6781456"/>
                  </a:lnTo>
                  <a:lnTo>
                    <a:pt x="1514394" y="6754298"/>
                  </a:lnTo>
                  <a:lnTo>
                    <a:pt x="1477639" y="6726688"/>
                  </a:lnTo>
                  <a:lnTo>
                    <a:pt x="1441232" y="6698634"/>
                  </a:lnTo>
                  <a:lnTo>
                    <a:pt x="1405171" y="6670134"/>
                  </a:lnTo>
                  <a:lnTo>
                    <a:pt x="1369458" y="6641190"/>
                  </a:lnTo>
                  <a:lnTo>
                    <a:pt x="1334102" y="6611809"/>
                  </a:lnTo>
                  <a:lnTo>
                    <a:pt x="1299115" y="6582001"/>
                  </a:lnTo>
                  <a:lnTo>
                    <a:pt x="1264496" y="6551767"/>
                  </a:lnTo>
                  <a:lnTo>
                    <a:pt x="1230246" y="6521104"/>
                  </a:lnTo>
                  <a:lnTo>
                    <a:pt x="1196374" y="6490024"/>
                  </a:lnTo>
                  <a:lnTo>
                    <a:pt x="1162892" y="6458536"/>
                  </a:lnTo>
                  <a:lnTo>
                    <a:pt x="1129798" y="6426639"/>
                  </a:lnTo>
                  <a:lnTo>
                    <a:pt x="1097094" y="6394333"/>
                  </a:lnTo>
                  <a:lnTo>
                    <a:pt x="1064788" y="6361629"/>
                  </a:lnTo>
                  <a:lnTo>
                    <a:pt x="1032891" y="6328535"/>
                  </a:lnTo>
                  <a:lnTo>
                    <a:pt x="1001402" y="6295052"/>
                  </a:lnTo>
                  <a:lnTo>
                    <a:pt x="970322" y="6261181"/>
                  </a:lnTo>
                  <a:lnTo>
                    <a:pt x="939660" y="6226931"/>
                  </a:lnTo>
                  <a:lnTo>
                    <a:pt x="909426" y="6192312"/>
                  </a:lnTo>
                  <a:lnTo>
                    <a:pt x="879618" y="6157325"/>
                  </a:lnTo>
                  <a:lnTo>
                    <a:pt x="850237" y="6121969"/>
                  </a:lnTo>
                  <a:lnTo>
                    <a:pt x="821293" y="6086255"/>
                  </a:lnTo>
                  <a:lnTo>
                    <a:pt x="792793" y="6050195"/>
                  </a:lnTo>
                  <a:lnTo>
                    <a:pt x="764738" y="6013787"/>
                  </a:lnTo>
                  <a:lnTo>
                    <a:pt x="737128" y="5977032"/>
                  </a:lnTo>
                  <a:lnTo>
                    <a:pt x="709970" y="5939941"/>
                  </a:lnTo>
                  <a:lnTo>
                    <a:pt x="683274" y="5902526"/>
                  </a:lnTo>
                  <a:lnTo>
                    <a:pt x="657040" y="5864785"/>
                  </a:lnTo>
                  <a:lnTo>
                    <a:pt x="631266" y="5826720"/>
                  </a:lnTo>
                  <a:lnTo>
                    <a:pt x="605961" y="5788342"/>
                  </a:lnTo>
                  <a:lnTo>
                    <a:pt x="581133" y="5749661"/>
                  </a:lnTo>
                  <a:lnTo>
                    <a:pt x="556782" y="5710679"/>
                  </a:lnTo>
                  <a:lnTo>
                    <a:pt x="532907" y="5671395"/>
                  </a:lnTo>
                  <a:lnTo>
                    <a:pt x="509516" y="5631821"/>
                  </a:lnTo>
                  <a:lnTo>
                    <a:pt x="486616" y="5591969"/>
                  </a:lnTo>
                  <a:lnTo>
                    <a:pt x="464207" y="5551839"/>
                  </a:lnTo>
                  <a:lnTo>
                    <a:pt x="442289" y="5511431"/>
                  </a:lnTo>
                  <a:lnTo>
                    <a:pt x="420868" y="5470757"/>
                  </a:lnTo>
                  <a:lnTo>
                    <a:pt x="399951" y="5429829"/>
                  </a:lnTo>
                  <a:lnTo>
                    <a:pt x="379537" y="5388648"/>
                  </a:lnTo>
                  <a:lnTo>
                    <a:pt x="359628" y="5347212"/>
                  </a:lnTo>
                  <a:lnTo>
                    <a:pt x="340229" y="5305536"/>
                  </a:lnTo>
                  <a:lnTo>
                    <a:pt x="321345" y="5263631"/>
                  </a:lnTo>
                  <a:lnTo>
                    <a:pt x="302977" y="5221498"/>
                  </a:lnTo>
                  <a:lnTo>
                    <a:pt x="285125" y="5179136"/>
                  </a:lnTo>
                  <a:lnTo>
                    <a:pt x="267794" y="5136558"/>
                  </a:lnTo>
                  <a:lnTo>
                    <a:pt x="250989" y="5093777"/>
                  </a:lnTo>
                  <a:lnTo>
                    <a:pt x="234711" y="5050793"/>
                  </a:lnTo>
                  <a:lnTo>
                    <a:pt x="218959" y="5007606"/>
                  </a:lnTo>
                  <a:lnTo>
                    <a:pt x="203738" y="4964229"/>
                  </a:lnTo>
                  <a:lnTo>
                    <a:pt x="189052" y="4920675"/>
                  </a:lnTo>
                  <a:lnTo>
                    <a:pt x="174903" y="4876944"/>
                  </a:lnTo>
                  <a:lnTo>
                    <a:pt x="161289" y="4833036"/>
                  </a:lnTo>
                  <a:lnTo>
                    <a:pt x="148214" y="4788965"/>
                  </a:lnTo>
                  <a:lnTo>
                    <a:pt x="135684" y="4744743"/>
                  </a:lnTo>
                  <a:lnTo>
                    <a:pt x="123697" y="4700370"/>
                  </a:lnTo>
                  <a:lnTo>
                    <a:pt x="112254" y="4655847"/>
                  </a:lnTo>
                  <a:lnTo>
                    <a:pt x="101358" y="4611187"/>
                  </a:lnTo>
                  <a:lnTo>
                    <a:pt x="91012" y="4566404"/>
                  </a:lnTo>
                  <a:lnTo>
                    <a:pt x="81217" y="4521497"/>
                  </a:lnTo>
                  <a:lnTo>
                    <a:pt x="71972" y="4476466"/>
                  </a:lnTo>
                  <a:lnTo>
                    <a:pt x="63281" y="4431325"/>
                  </a:lnTo>
                  <a:lnTo>
                    <a:pt x="55145" y="4386088"/>
                  </a:lnTo>
                  <a:lnTo>
                    <a:pt x="47565" y="4340754"/>
                  </a:lnTo>
                  <a:lnTo>
                    <a:pt x="40541" y="4295324"/>
                  </a:lnTo>
                  <a:lnTo>
                    <a:pt x="34075" y="4249811"/>
                  </a:lnTo>
                  <a:lnTo>
                    <a:pt x="28169" y="4204229"/>
                  </a:lnTo>
                  <a:lnTo>
                    <a:pt x="22823" y="4158578"/>
                  </a:lnTo>
                  <a:lnTo>
                    <a:pt x="18036" y="4112858"/>
                  </a:lnTo>
                  <a:lnTo>
                    <a:pt x="13811" y="4067083"/>
                  </a:lnTo>
                  <a:lnTo>
                    <a:pt x="10149" y="4021266"/>
                  </a:lnTo>
                  <a:lnTo>
                    <a:pt x="7049" y="3975407"/>
                  </a:lnTo>
                  <a:lnTo>
                    <a:pt x="4511" y="3929507"/>
                  </a:lnTo>
                  <a:lnTo>
                    <a:pt x="2537" y="3883580"/>
                  </a:lnTo>
                  <a:lnTo>
                    <a:pt x="1127" y="3837638"/>
                  </a:lnTo>
                  <a:lnTo>
                    <a:pt x="281" y="3791683"/>
                  </a:lnTo>
                  <a:lnTo>
                    <a:pt x="0" y="3745714"/>
                  </a:lnTo>
                  <a:lnTo>
                    <a:pt x="281" y="3699745"/>
                  </a:lnTo>
                  <a:lnTo>
                    <a:pt x="1127" y="3653789"/>
                  </a:lnTo>
                  <a:lnTo>
                    <a:pt x="2537" y="3607848"/>
                  </a:lnTo>
                  <a:lnTo>
                    <a:pt x="4511" y="3561920"/>
                  </a:lnTo>
                  <a:lnTo>
                    <a:pt x="7049" y="3516020"/>
                  </a:lnTo>
                  <a:lnTo>
                    <a:pt x="10149" y="3470162"/>
                  </a:lnTo>
                  <a:lnTo>
                    <a:pt x="13811" y="3424345"/>
                  </a:lnTo>
                  <a:lnTo>
                    <a:pt x="18036" y="3378570"/>
                  </a:lnTo>
                  <a:lnTo>
                    <a:pt x="22823" y="3332850"/>
                  </a:lnTo>
                  <a:lnTo>
                    <a:pt x="28169" y="3287198"/>
                  </a:lnTo>
                  <a:lnTo>
                    <a:pt x="34075" y="3241616"/>
                  </a:lnTo>
                  <a:lnTo>
                    <a:pt x="40541" y="3196103"/>
                  </a:lnTo>
                  <a:lnTo>
                    <a:pt x="47565" y="3150673"/>
                  </a:lnTo>
                  <a:lnTo>
                    <a:pt x="55145" y="3105339"/>
                  </a:lnTo>
                  <a:lnTo>
                    <a:pt x="63281" y="3060102"/>
                  </a:lnTo>
                  <a:lnTo>
                    <a:pt x="71972" y="3014961"/>
                  </a:lnTo>
                  <a:lnTo>
                    <a:pt x="81217" y="2969930"/>
                  </a:lnTo>
                  <a:lnTo>
                    <a:pt x="91012" y="2925023"/>
                  </a:lnTo>
                  <a:lnTo>
                    <a:pt x="101358" y="2880239"/>
                  </a:lnTo>
                  <a:lnTo>
                    <a:pt x="112254" y="2835579"/>
                  </a:lnTo>
                  <a:lnTo>
                    <a:pt x="123697" y="2791056"/>
                  </a:lnTo>
                  <a:lnTo>
                    <a:pt x="135684" y="2746684"/>
                  </a:lnTo>
                  <a:lnTo>
                    <a:pt x="148214" y="2702462"/>
                  </a:lnTo>
                  <a:lnTo>
                    <a:pt x="161289" y="2658390"/>
                  </a:lnTo>
                  <a:lnTo>
                    <a:pt x="174903" y="2614482"/>
                  </a:lnTo>
                  <a:lnTo>
                    <a:pt x="189052" y="2570751"/>
                  </a:lnTo>
                  <a:lnTo>
                    <a:pt x="203738" y="2527197"/>
                  </a:lnTo>
                  <a:lnTo>
                    <a:pt x="218959" y="2483820"/>
                  </a:lnTo>
                  <a:lnTo>
                    <a:pt x="234711" y="2440633"/>
                  </a:lnTo>
                  <a:lnTo>
                    <a:pt x="250989" y="2397649"/>
                  </a:lnTo>
                  <a:lnTo>
                    <a:pt x="267794" y="2354869"/>
                  </a:lnTo>
                  <a:lnTo>
                    <a:pt x="285125" y="2312291"/>
                  </a:lnTo>
                  <a:lnTo>
                    <a:pt x="302977" y="2269929"/>
                  </a:lnTo>
                  <a:lnTo>
                    <a:pt x="321345" y="2227795"/>
                  </a:lnTo>
                  <a:lnTo>
                    <a:pt x="340229" y="2185890"/>
                  </a:lnTo>
                  <a:lnTo>
                    <a:pt x="359628" y="2144214"/>
                  </a:lnTo>
                  <a:lnTo>
                    <a:pt x="379537" y="2102779"/>
                  </a:lnTo>
                  <a:lnTo>
                    <a:pt x="399951" y="2061598"/>
                  </a:lnTo>
                  <a:lnTo>
                    <a:pt x="420868" y="2020670"/>
                  </a:lnTo>
                  <a:lnTo>
                    <a:pt x="442289" y="1979996"/>
                  </a:lnTo>
                  <a:lnTo>
                    <a:pt x="464207" y="1939588"/>
                  </a:lnTo>
                  <a:lnTo>
                    <a:pt x="486616" y="1899458"/>
                  </a:lnTo>
                  <a:lnTo>
                    <a:pt x="509516" y="1859606"/>
                  </a:lnTo>
                  <a:lnTo>
                    <a:pt x="532907" y="1820031"/>
                  </a:lnTo>
                  <a:lnTo>
                    <a:pt x="556782" y="1780747"/>
                  </a:lnTo>
                  <a:lnTo>
                    <a:pt x="581134" y="1741765"/>
                  </a:lnTo>
                  <a:lnTo>
                    <a:pt x="605962" y="1703085"/>
                  </a:lnTo>
                  <a:lnTo>
                    <a:pt x="631266" y="1664706"/>
                  </a:lnTo>
                  <a:lnTo>
                    <a:pt x="657040" y="1626641"/>
                  </a:lnTo>
                  <a:lnTo>
                    <a:pt x="683274" y="1588900"/>
                  </a:lnTo>
                  <a:lnTo>
                    <a:pt x="709970" y="1551485"/>
                  </a:lnTo>
                  <a:lnTo>
                    <a:pt x="737128" y="1514394"/>
                  </a:lnTo>
                  <a:lnTo>
                    <a:pt x="764738" y="1477639"/>
                  </a:lnTo>
                  <a:lnTo>
                    <a:pt x="792793" y="1441232"/>
                  </a:lnTo>
                  <a:lnTo>
                    <a:pt x="821293" y="1405171"/>
                  </a:lnTo>
                  <a:lnTo>
                    <a:pt x="850237" y="1369458"/>
                  </a:lnTo>
                  <a:lnTo>
                    <a:pt x="879618" y="1334102"/>
                  </a:lnTo>
                  <a:lnTo>
                    <a:pt x="909426" y="1299115"/>
                  </a:lnTo>
                  <a:lnTo>
                    <a:pt x="939660" y="1264496"/>
                  </a:lnTo>
                  <a:lnTo>
                    <a:pt x="970323" y="1230246"/>
                  </a:lnTo>
                  <a:lnTo>
                    <a:pt x="1001402" y="1196374"/>
                  </a:lnTo>
                  <a:lnTo>
                    <a:pt x="1032891" y="1162892"/>
                  </a:lnTo>
                  <a:lnTo>
                    <a:pt x="1064788" y="1129798"/>
                  </a:lnTo>
                  <a:lnTo>
                    <a:pt x="1097094" y="1097094"/>
                  </a:lnTo>
                  <a:lnTo>
                    <a:pt x="1129798" y="1064788"/>
                  </a:lnTo>
                  <a:lnTo>
                    <a:pt x="1162892" y="1032891"/>
                  </a:lnTo>
                  <a:lnTo>
                    <a:pt x="1196374" y="1001402"/>
                  </a:lnTo>
                  <a:lnTo>
                    <a:pt x="1230246" y="970322"/>
                  </a:lnTo>
                  <a:lnTo>
                    <a:pt x="1264496" y="939660"/>
                  </a:lnTo>
                  <a:lnTo>
                    <a:pt x="1299115" y="909426"/>
                  </a:lnTo>
                  <a:lnTo>
                    <a:pt x="1334102" y="879618"/>
                  </a:lnTo>
                  <a:lnTo>
                    <a:pt x="1369458" y="850237"/>
                  </a:lnTo>
                  <a:lnTo>
                    <a:pt x="1405171" y="821293"/>
                  </a:lnTo>
                  <a:lnTo>
                    <a:pt x="1441232" y="792793"/>
                  </a:lnTo>
                  <a:lnTo>
                    <a:pt x="1477639" y="764738"/>
                  </a:lnTo>
                  <a:lnTo>
                    <a:pt x="1514394" y="737128"/>
                  </a:lnTo>
                  <a:lnTo>
                    <a:pt x="1551485" y="709970"/>
                  </a:lnTo>
                  <a:lnTo>
                    <a:pt x="1588900" y="683274"/>
                  </a:lnTo>
                  <a:lnTo>
                    <a:pt x="1626641" y="657040"/>
                  </a:lnTo>
                  <a:lnTo>
                    <a:pt x="1664706" y="631266"/>
                  </a:lnTo>
                  <a:lnTo>
                    <a:pt x="1703085" y="605961"/>
                  </a:lnTo>
                  <a:lnTo>
                    <a:pt x="1741765" y="581133"/>
                  </a:lnTo>
                  <a:lnTo>
                    <a:pt x="1780748" y="556782"/>
                  </a:lnTo>
                  <a:lnTo>
                    <a:pt x="1820032" y="532907"/>
                  </a:lnTo>
                  <a:lnTo>
                    <a:pt x="1859606" y="509516"/>
                  </a:lnTo>
                  <a:lnTo>
                    <a:pt x="1899458" y="486616"/>
                  </a:lnTo>
                  <a:lnTo>
                    <a:pt x="1939588" y="464207"/>
                  </a:lnTo>
                  <a:lnTo>
                    <a:pt x="1979996" y="442289"/>
                  </a:lnTo>
                  <a:lnTo>
                    <a:pt x="2020670" y="420868"/>
                  </a:lnTo>
                  <a:lnTo>
                    <a:pt x="2061598" y="399951"/>
                  </a:lnTo>
                  <a:lnTo>
                    <a:pt x="2102779" y="379537"/>
                  </a:lnTo>
                  <a:lnTo>
                    <a:pt x="2144214" y="359628"/>
                  </a:lnTo>
                  <a:lnTo>
                    <a:pt x="2185890" y="340229"/>
                  </a:lnTo>
                  <a:lnTo>
                    <a:pt x="2227795" y="321345"/>
                  </a:lnTo>
                  <a:lnTo>
                    <a:pt x="2269929" y="302977"/>
                  </a:lnTo>
                  <a:lnTo>
                    <a:pt x="2312291" y="285125"/>
                  </a:lnTo>
                  <a:lnTo>
                    <a:pt x="2354869" y="267794"/>
                  </a:lnTo>
                  <a:lnTo>
                    <a:pt x="2397649" y="250989"/>
                  </a:lnTo>
                  <a:lnTo>
                    <a:pt x="2440633" y="234711"/>
                  </a:lnTo>
                  <a:lnTo>
                    <a:pt x="2483820" y="218959"/>
                  </a:lnTo>
                  <a:lnTo>
                    <a:pt x="2527197" y="203738"/>
                  </a:lnTo>
                  <a:lnTo>
                    <a:pt x="2570751" y="189052"/>
                  </a:lnTo>
                  <a:lnTo>
                    <a:pt x="2614482" y="174903"/>
                  </a:lnTo>
                  <a:lnTo>
                    <a:pt x="2658390" y="161289"/>
                  </a:lnTo>
                  <a:lnTo>
                    <a:pt x="2702462" y="148214"/>
                  </a:lnTo>
                  <a:lnTo>
                    <a:pt x="2746684" y="135684"/>
                  </a:lnTo>
                  <a:lnTo>
                    <a:pt x="2791056" y="123697"/>
                  </a:lnTo>
                  <a:lnTo>
                    <a:pt x="2835579" y="112254"/>
                  </a:lnTo>
                  <a:lnTo>
                    <a:pt x="2880239" y="101358"/>
                  </a:lnTo>
                  <a:lnTo>
                    <a:pt x="2925023" y="91012"/>
                  </a:lnTo>
                  <a:lnTo>
                    <a:pt x="2969930" y="81217"/>
                  </a:lnTo>
                  <a:lnTo>
                    <a:pt x="3014961" y="71972"/>
                  </a:lnTo>
                  <a:lnTo>
                    <a:pt x="3060102" y="63281"/>
                  </a:lnTo>
                  <a:lnTo>
                    <a:pt x="3105339" y="55145"/>
                  </a:lnTo>
                  <a:lnTo>
                    <a:pt x="3150673" y="47565"/>
                  </a:lnTo>
                  <a:lnTo>
                    <a:pt x="3196103" y="40541"/>
                  </a:lnTo>
                  <a:lnTo>
                    <a:pt x="3241616" y="34075"/>
                  </a:lnTo>
                  <a:lnTo>
                    <a:pt x="3287198" y="28169"/>
                  </a:lnTo>
                  <a:lnTo>
                    <a:pt x="3332850" y="22823"/>
                  </a:lnTo>
                  <a:lnTo>
                    <a:pt x="3378570" y="18036"/>
                  </a:lnTo>
                  <a:lnTo>
                    <a:pt x="3424345" y="13811"/>
                  </a:lnTo>
                  <a:lnTo>
                    <a:pt x="3470162" y="10149"/>
                  </a:lnTo>
                  <a:lnTo>
                    <a:pt x="3516020" y="7049"/>
                  </a:lnTo>
                  <a:lnTo>
                    <a:pt x="3561920" y="4511"/>
                  </a:lnTo>
                  <a:lnTo>
                    <a:pt x="3607848" y="2537"/>
                  </a:lnTo>
                  <a:lnTo>
                    <a:pt x="3653789" y="1127"/>
                  </a:lnTo>
                  <a:lnTo>
                    <a:pt x="3699745" y="281"/>
                  </a:lnTo>
                  <a:lnTo>
                    <a:pt x="3745714" y="0"/>
                  </a:lnTo>
                  <a:lnTo>
                    <a:pt x="3791683" y="281"/>
                  </a:lnTo>
                  <a:lnTo>
                    <a:pt x="3837638" y="1127"/>
                  </a:lnTo>
                  <a:lnTo>
                    <a:pt x="3883580" y="2537"/>
                  </a:lnTo>
                  <a:lnTo>
                    <a:pt x="3929507" y="4511"/>
                  </a:lnTo>
                  <a:lnTo>
                    <a:pt x="3975407" y="7049"/>
                  </a:lnTo>
                  <a:lnTo>
                    <a:pt x="4021266" y="10149"/>
                  </a:lnTo>
                  <a:lnTo>
                    <a:pt x="4067083" y="13811"/>
                  </a:lnTo>
                  <a:lnTo>
                    <a:pt x="4112858" y="18036"/>
                  </a:lnTo>
                  <a:lnTo>
                    <a:pt x="4158578" y="22823"/>
                  </a:lnTo>
                  <a:lnTo>
                    <a:pt x="4204229" y="28169"/>
                  </a:lnTo>
                  <a:lnTo>
                    <a:pt x="4249811" y="34075"/>
                  </a:lnTo>
                  <a:lnTo>
                    <a:pt x="4295324" y="40541"/>
                  </a:lnTo>
                  <a:lnTo>
                    <a:pt x="4340754" y="47565"/>
                  </a:lnTo>
                  <a:lnTo>
                    <a:pt x="4386088" y="55145"/>
                  </a:lnTo>
                  <a:lnTo>
                    <a:pt x="4431325" y="63281"/>
                  </a:lnTo>
                  <a:lnTo>
                    <a:pt x="4476466" y="71972"/>
                  </a:lnTo>
                  <a:lnTo>
                    <a:pt x="4521497" y="81217"/>
                  </a:lnTo>
                  <a:lnTo>
                    <a:pt x="4566404" y="91012"/>
                  </a:lnTo>
                  <a:lnTo>
                    <a:pt x="4611187" y="101358"/>
                  </a:lnTo>
                  <a:lnTo>
                    <a:pt x="4655847" y="112254"/>
                  </a:lnTo>
                  <a:lnTo>
                    <a:pt x="4700371" y="123697"/>
                  </a:lnTo>
                  <a:lnTo>
                    <a:pt x="4744743" y="135684"/>
                  </a:lnTo>
                  <a:lnTo>
                    <a:pt x="4788965" y="148214"/>
                  </a:lnTo>
                  <a:lnTo>
                    <a:pt x="4833037" y="161289"/>
                  </a:lnTo>
                  <a:lnTo>
                    <a:pt x="4876945" y="174903"/>
                  </a:lnTo>
                  <a:lnTo>
                    <a:pt x="4920676" y="189052"/>
                  </a:lnTo>
                  <a:lnTo>
                    <a:pt x="4964229" y="203738"/>
                  </a:lnTo>
                  <a:lnTo>
                    <a:pt x="5007606" y="218959"/>
                  </a:lnTo>
                  <a:lnTo>
                    <a:pt x="5050793" y="234711"/>
                  </a:lnTo>
                  <a:lnTo>
                    <a:pt x="5093777" y="250989"/>
                  </a:lnTo>
                  <a:lnTo>
                    <a:pt x="5136558" y="267794"/>
                  </a:lnTo>
                  <a:lnTo>
                    <a:pt x="5179136" y="285125"/>
                  </a:lnTo>
                  <a:lnTo>
                    <a:pt x="5221498" y="302977"/>
                  </a:lnTo>
                  <a:lnTo>
                    <a:pt x="5263631" y="321345"/>
                  </a:lnTo>
                  <a:lnTo>
                    <a:pt x="5305536" y="340229"/>
                  </a:lnTo>
                  <a:lnTo>
                    <a:pt x="5347212" y="359628"/>
                  </a:lnTo>
                  <a:lnTo>
                    <a:pt x="5388648" y="379537"/>
                  </a:lnTo>
                  <a:lnTo>
                    <a:pt x="5429829" y="399951"/>
                  </a:lnTo>
                  <a:lnTo>
                    <a:pt x="5470757" y="420868"/>
                  </a:lnTo>
                  <a:lnTo>
                    <a:pt x="5511431" y="442289"/>
                  </a:lnTo>
                  <a:lnTo>
                    <a:pt x="5551839" y="464207"/>
                  </a:lnTo>
                  <a:lnTo>
                    <a:pt x="5591969" y="486616"/>
                  </a:lnTo>
                  <a:lnTo>
                    <a:pt x="5631821" y="509516"/>
                  </a:lnTo>
                  <a:lnTo>
                    <a:pt x="5671395" y="532907"/>
                  </a:lnTo>
                  <a:lnTo>
                    <a:pt x="5710679" y="556782"/>
                  </a:lnTo>
                  <a:lnTo>
                    <a:pt x="5749661" y="581134"/>
                  </a:lnTo>
                  <a:lnTo>
                    <a:pt x="5788342" y="605962"/>
                  </a:lnTo>
                  <a:lnTo>
                    <a:pt x="5826720" y="631266"/>
                  </a:lnTo>
                  <a:lnTo>
                    <a:pt x="5864785" y="657040"/>
                  </a:lnTo>
                  <a:lnTo>
                    <a:pt x="5902526" y="683274"/>
                  </a:lnTo>
                  <a:lnTo>
                    <a:pt x="5939942" y="709970"/>
                  </a:lnTo>
                  <a:lnTo>
                    <a:pt x="5977033" y="737128"/>
                  </a:lnTo>
                  <a:lnTo>
                    <a:pt x="6013787" y="764738"/>
                  </a:lnTo>
                  <a:lnTo>
                    <a:pt x="6050195" y="792793"/>
                  </a:lnTo>
                  <a:lnTo>
                    <a:pt x="6086256" y="821293"/>
                  </a:lnTo>
                  <a:lnTo>
                    <a:pt x="6121969" y="850237"/>
                  </a:lnTo>
                  <a:lnTo>
                    <a:pt x="6157325" y="879618"/>
                  </a:lnTo>
                  <a:lnTo>
                    <a:pt x="6192312" y="909426"/>
                  </a:lnTo>
                  <a:lnTo>
                    <a:pt x="6226931" y="939660"/>
                  </a:lnTo>
                  <a:lnTo>
                    <a:pt x="6261181" y="970323"/>
                  </a:lnTo>
                  <a:lnTo>
                    <a:pt x="6295053" y="1001402"/>
                  </a:lnTo>
                  <a:lnTo>
                    <a:pt x="6328535" y="1032891"/>
                  </a:lnTo>
                  <a:lnTo>
                    <a:pt x="6361629" y="1064788"/>
                  </a:lnTo>
                  <a:lnTo>
                    <a:pt x="6394333" y="1097094"/>
                  </a:lnTo>
                  <a:lnTo>
                    <a:pt x="6426639" y="1129798"/>
                  </a:lnTo>
                  <a:lnTo>
                    <a:pt x="6458536" y="1162892"/>
                  </a:lnTo>
                  <a:lnTo>
                    <a:pt x="6490024" y="1196374"/>
                  </a:lnTo>
                  <a:lnTo>
                    <a:pt x="6521104" y="1230246"/>
                  </a:lnTo>
                  <a:lnTo>
                    <a:pt x="6551766" y="1264496"/>
                  </a:lnTo>
                  <a:lnTo>
                    <a:pt x="6582001" y="1299115"/>
                  </a:lnTo>
                  <a:lnTo>
                    <a:pt x="6611809" y="1334102"/>
                  </a:lnTo>
                  <a:lnTo>
                    <a:pt x="6641189" y="1369458"/>
                  </a:lnTo>
                  <a:lnTo>
                    <a:pt x="6670134" y="1405171"/>
                  </a:lnTo>
                  <a:lnTo>
                    <a:pt x="6698633" y="1441232"/>
                  </a:lnTo>
                  <a:lnTo>
                    <a:pt x="6726688" y="1477639"/>
                  </a:lnTo>
                  <a:lnTo>
                    <a:pt x="6754298" y="1514394"/>
                  </a:lnTo>
                  <a:lnTo>
                    <a:pt x="6781456" y="1551485"/>
                  </a:lnTo>
                  <a:lnTo>
                    <a:pt x="6808152" y="1588900"/>
                  </a:lnTo>
                  <a:lnTo>
                    <a:pt x="6834386" y="1626641"/>
                  </a:lnTo>
                  <a:lnTo>
                    <a:pt x="6860160" y="1664706"/>
                  </a:lnTo>
                  <a:lnTo>
                    <a:pt x="6885464" y="1703085"/>
                  </a:lnTo>
                  <a:lnTo>
                    <a:pt x="6910292" y="1741765"/>
                  </a:lnTo>
                  <a:lnTo>
                    <a:pt x="6934644" y="1780748"/>
                  </a:lnTo>
                  <a:lnTo>
                    <a:pt x="6958519" y="1820032"/>
                  </a:lnTo>
                  <a:lnTo>
                    <a:pt x="6981910" y="1859606"/>
                  </a:lnTo>
                  <a:lnTo>
                    <a:pt x="7004810" y="1899458"/>
                  </a:lnTo>
                  <a:lnTo>
                    <a:pt x="7027220" y="1939588"/>
                  </a:lnTo>
                  <a:lnTo>
                    <a:pt x="7049138" y="1979996"/>
                  </a:lnTo>
                  <a:lnTo>
                    <a:pt x="7070559" y="2020670"/>
                  </a:lnTo>
                  <a:lnTo>
                    <a:pt x="7091476" y="2061598"/>
                  </a:lnTo>
                  <a:lnTo>
                    <a:pt x="7111889" y="2102779"/>
                  </a:lnTo>
                  <a:lnTo>
                    <a:pt x="7131798" y="2144214"/>
                  </a:lnTo>
                  <a:lnTo>
                    <a:pt x="7151198" y="2185890"/>
                  </a:lnTo>
                  <a:lnTo>
                    <a:pt x="7170081" y="2227795"/>
                  </a:lnTo>
                  <a:lnTo>
                    <a:pt x="7188449" y="2269929"/>
                  </a:lnTo>
                  <a:lnTo>
                    <a:pt x="7206301" y="2312291"/>
                  </a:lnTo>
                  <a:lnTo>
                    <a:pt x="7223632" y="2354869"/>
                  </a:lnTo>
                  <a:lnTo>
                    <a:pt x="7240437" y="2397649"/>
                  </a:lnTo>
                  <a:lnTo>
                    <a:pt x="7256715" y="2440633"/>
                  </a:lnTo>
                  <a:lnTo>
                    <a:pt x="7272467" y="2483820"/>
                  </a:lnTo>
                  <a:lnTo>
                    <a:pt x="7287688" y="2527197"/>
                  </a:lnTo>
                  <a:lnTo>
                    <a:pt x="7302374" y="2570751"/>
                  </a:lnTo>
                  <a:lnTo>
                    <a:pt x="7316524" y="2614482"/>
                  </a:lnTo>
                  <a:lnTo>
                    <a:pt x="7330138" y="2658390"/>
                  </a:lnTo>
                  <a:lnTo>
                    <a:pt x="7343212" y="2702462"/>
                  </a:lnTo>
                  <a:lnTo>
                    <a:pt x="7355743" y="2746684"/>
                  </a:lnTo>
                  <a:lnTo>
                    <a:pt x="7367730" y="2791056"/>
                  </a:lnTo>
                  <a:lnTo>
                    <a:pt x="7379173" y="2835579"/>
                  </a:lnTo>
                  <a:lnTo>
                    <a:pt x="7390069" y="2880239"/>
                  </a:lnTo>
                  <a:lnTo>
                    <a:pt x="7400414" y="2925023"/>
                  </a:lnTo>
                  <a:lnTo>
                    <a:pt x="7410210" y="2969930"/>
                  </a:lnTo>
                  <a:lnTo>
                    <a:pt x="7419455" y="3014961"/>
                  </a:lnTo>
                  <a:lnTo>
                    <a:pt x="7428146" y="3060102"/>
                  </a:lnTo>
                  <a:lnTo>
                    <a:pt x="7436282" y="3105339"/>
                  </a:lnTo>
                  <a:lnTo>
                    <a:pt x="7443862" y="3150673"/>
                  </a:lnTo>
                  <a:lnTo>
                    <a:pt x="7450886" y="3196103"/>
                  </a:lnTo>
                  <a:lnTo>
                    <a:pt x="7457352" y="3241616"/>
                  </a:lnTo>
                  <a:lnTo>
                    <a:pt x="7463259" y="3287198"/>
                  </a:lnTo>
                  <a:lnTo>
                    <a:pt x="7468605" y="3332850"/>
                  </a:lnTo>
                  <a:lnTo>
                    <a:pt x="7473392" y="3378570"/>
                  </a:lnTo>
                  <a:lnTo>
                    <a:pt x="7477617" y="3424345"/>
                  </a:lnTo>
                  <a:lnTo>
                    <a:pt x="7481279" y="3470162"/>
                  </a:lnTo>
                  <a:lnTo>
                    <a:pt x="7484379" y="3516020"/>
                  </a:lnTo>
                  <a:lnTo>
                    <a:pt x="7486917" y="3561920"/>
                  </a:lnTo>
                  <a:lnTo>
                    <a:pt x="7488890" y="3607848"/>
                  </a:lnTo>
                  <a:lnTo>
                    <a:pt x="7490300" y="3653789"/>
                  </a:lnTo>
                  <a:lnTo>
                    <a:pt x="7491146" y="3699745"/>
                  </a:lnTo>
                  <a:lnTo>
                    <a:pt x="7491428" y="3745714"/>
                  </a:lnTo>
                  <a:lnTo>
                    <a:pt x="7491146" y="3791683"/>
                  </a:lnTo>
                  <a:lnTo>
                    <a:pt x="7490300" y="3837638"/>
                  </a:lnTo>
                  <a:lnTo>
                    <a:pt x="7488890" y="3883580"/>
                  </a:lnTo>
                  <a:lnTo>
                    <a:pt x="7486916" y="3929507"/>
                  </a:lnTo>
                  <a:lnTo>
                    <a:pt x="7484379" y="3975407"/>
                  </a:lnTo>
                  <a:lnTo>
                    <a:pt x="7481279" y="4021266"/>
                  </a:lnTo>
                  <a:lnTo>
                    <a:pt x="7477617" y="4067083"/>
                  </a:lnTo>
                  <a:lnTo>
                    <a:pt x="7473391" y="4112858"/>
                  </a:lnTo>
                  <a:lnTo>
                    <a:pt x="7468605" y="4158578"/>
                  </a:lnTo>
                  <a:lnTo>
                    <a:pt x="7463258" y="4204229"/>
                  </a:lnTo>
                  <a:lnTo>
                    <a:pt x="7457352" y="4249811"/>
                  </a:lnTo>
                  <a:lnTo>
                    <a:pt x="7450886" y="4295324"/>
                  </a:lnTo>
                  <a:lnTo>
                    <a:pt x="7443862" y="4340754"/>
                  </a:lnTo>
                  <a:lnTo>
                    <a:pt x="7436282" y="4386088"/>
                  </a:lnTo>
                  <a:lnTo>
                    <a:pt x="7428146" y="4431325"/>
                  </a:lnTo>
                  <a:lnTo>
                    <a:pt x="7419455" y="4476466"/>
                  </a:lnTo>
                  <a:lnTo>
                    <a:pt x="7410210" y="4521497"/>
                  </a:lnTo>
                  <a:lnTo>
                    <a:pt x="7400414" y="4566404"/>
                  </a:lnTo>
                  <a:lnTo>
                    <a:pt x="7390069" y="4611187"/>
                  </a:lnTo>
                  <a:lnTo>
                    <a:pt x="7379173" y="4655847"/>
                  </a:lnTo>
                  <a:lnTo>
                    <a:pt x="7367730" y="4700371"/>
                  </a:lnTo>
                  <a:lnTo>
                    <a:pt x="7355743" y="4744743"/>
                  </a:lnTo>
                  <a:lnTo>
                    <a:pt x="7343212" y="4788965"/>
                  </a:lnTo>
                  <a:lnTo>
                    <a:pt x="7330138" y="4833037"/>
                  </a:lnTo>
                  <a:lnTo>
                    <a:pt x="7316524" y="4876945"/>
                  </a:lnTo>
                  <a:lnTo>
                    <a:pt x="7302374" y="4920676"/>
                  </a:lnTo>
                  <a:lnTo>
                    <a:pt x="7287688" y="4964229"/>
                  </a:lnTo>
                  <a:lnTo>
                    <a:pt x="7272468" y="5007606"/>
                  </a:lnTo>
                  <a:lnTo>
                    <a:pt x="7256715" y="5050793"/>
                  </a:lnTo>
                  <a:lnTo>
                    <a:pt x="7240437" y="5093777"/>
                  </a:lnTo>
                  <a:lnTo>
                    <a:pt x="7223632" y="5136558"/>
                  </a:lnTo>
                  <a:lnTo>
                    <a:pt x="7206301" y="5179136"/>
                  </a:lnTo>
                  <a:lnTo>
                    <a:pt x="7188449" y="5221498"/>
                  </a:lnTo>
                  <a:lnTo>
                    <a:pt x="7170081" y="5263631"/>
                  </a:lnTo>
                  <a:lnTo>
                    <a:pt x="7151197" y="5305536"/>
                  </a:lnTo>
                  <a:lnTo>
                    <a:pt x="7131798" y="5347212"/>
                  </a:lnTo>
                  <a:lnTo>
                    <a:pt x="7111889" y="5388648"/>
                  </a:lnTo>
                  <a:lnTo>
                    <a:pt x="7091475" y="5429829"/>
                  </a:lnTo>
                  <a:lnTo>
                    <a:pt x="7070558" y="5470757"/>
                  </a:lnTo>
                  <a:lnTo>
                    <a:pt x="7049138" y="5511431"/>
                  </a:lnTo>
                  <a:lnTo>
                    <a:pt x="7027219" y="5551839"/>
                  </a:lnTo>
                  <a:lnTo>
                    <a:pt x="7004810" y="5591969"/>
                  </a:lnTo>
                  <a:lnTo>
                    <a:pt x="6981910" y="5631821"/>
                  </a:lnTo>
                  <a:lnTo>
                    <a:pt x="6958519" y="5671395"/>
                  </a:lnTo>
                  <a:lnTo>
                    <a:pt x="6934644" y="5710679"/>
                  </a:lnTo>
                  <a:lnTo>
                    <a:pt x="6910292" y="5749661"/>
                  </a:lnTo>
                  <a:lnTo>
                    <a:pt x="6885464" y="5788342"/>
                  </a:lnTo>
                  <a:lnTo>
                    <a:pt x="6860160" y="5826720"/>
                  </a:lnTo>
                  <a:lnTo>
                    <a:pt x="6834386" y="5864785"/>
                  </a:lnTo>
                  <a:lnTo>
                    <a:pt x="6808152" y="5902526"/>
                  </a:lnTo>
                  <a:lnTo>
                    <a:pt x="6781456" y="5939942"/>
                  </a:lnTo>
                  <a:lnTo>
                    <a:pt x="6754298" y="5977033"/>
                  </a:lnTo>
                  <a:lnTo>
                    <a:pt x="6726688" y="6013787"/>
                  </a:lnTo>
                  <a:lnTo>
                    <a:pt x="6698634" y="6050195"/>
                  </a:lnTo>
                  <a:lnTo>
                    <a:pt x="6670134" y="6086256"/>
                  </a:lnTo>
                  <a:lnTo>
                    <a:pt x="6641190" y="6121969"/>
                  </a:lnTo>
                  <a:lnTo>
                    <a:pt x="6611809" y="6157325"/>
                  </a:lnTo>
                  <a:lnTo>
                    <a:pt x="6582001" y="6192312"/>
                  </a:lnTo>
                  <a:lnTo>
                    <a:pt x="6551767" y="6226931"/>
                  </a:lnTo>
                  <a:lnTo>
                    <a:pt x="6521104" y="6261181"/>
                  </a:lnTo>
                  <a:lnTo>
                    <a:pt x="6490024" y="6295053"/>
                  </a:lnTo>
                  <a:lnTo>
                    <a:pt x="6458536" y="6328535"/>
                  </a:lnTo>
                  <a:lnTo>
                    <a:pt x="6426639" y="6361629"/>
                  </a:lnTo>
                  <a:lnTo>
                    <a:pt x="6394333" y="6394333"/>
                  </a:lnTo>
                  <a:lnTo>
                    <a:pt x="6361629" y="6426639"/>
                  </a:lnTo>
                  <a:lnTo>
                    <a:pt x="6328535" y="6458536"/>
                  </a:lnTo>
                  <a:lnTo>
                    <a:pt x="6295052" y="6490024"/>
                  </a:lnTo>
                  <a:lnTo>
                    <a:pt x="6261181" y="6521104"/>
                  </a:lnTo>
                  <a:lnTo>
                    <a:pt x="6226931" y="6551766"/>
                  </a:lnTo>
                  <a:lnTo>
                    <a:pt x="6192312" y="6582001"/>
                  </a:lnTo>
                  <a:lnTo>
                    <a:pt x="6157325" y="6611809"/>
                  </a:lnTo>
                  <a:lnTo>
                    <a:pt x="6121969" y="6641189"/>
                  </a:lnTo>
                  <a:lnTo>
                    <a:pt x="6086255" y="6670134"/>
                  </a:lnTo>
                  <a:lnTo>
                    <a:pt x="6050195" y="6698633"/>
                  </a:lnTo>
                  <a:lnTo>
                    <a:pt x="6013787" y="6726688"/>
                  </a:lnTo>
                  <a:lnTo>
                    <a:pt x="5977032" y="6754298"/>
                  </a:lnTo>
                  <a:lnTo>
                    <a:pt x="5939941" y="6781456"/>
                  </a:lnTo>
                  <a:lnTo>
                    <a:pt x="5902526" y="6808152"/>
                  </a:lnTo>
                  <a:lnTo>
                    <a:pt x="5864785" y="6834386"/>
                  </a:lnTo>
                  <a:lnTo>
                    <a:pt x="5826720" y="6860160"/>
                  </a:lnTo>
                  <a:lnTo>
                    <a:pt x="5788342" y="6885464"/>
                  </a:lnTo>
                  <a:lnTo>
                    <a:pt x="5749661" y="6910292"/>
                  </a:lnTo>
                  <a:lnTo>
                    <a:pt x="5710679" y="6934644"/>
                  </a:lnTo>
                  <a:lnTo>
                    <a:pt x="5671395" y="6958519"/>
                  </a:lnTo>
                  <a:lnTo>
                    <a:pt x="5631821" y="6981910"/>
                  </a:lnTo>
                  <a:lnTo>
                    <a:pt x="5591969" y="7004810"/>
                  </a:lnTo>
                  <a:lnTo>
                    <a:pt x="5551839" y="7027220"/>
                  </a:lnTo>
                  <a:lnTo>
                    <a:pt x="5511431" y="7049138"/>
                  </a:lnTo>
                  <a:lnTo>
                    <a:pt x="5470757" y="7070559"/>
                  </a:lnTo>
                  <a:lnTo>
                    <a:pt x="5429829" y="7091476"/>
                  </a:lnTo>
                  <a:lnTo>
                    <a:pt x="5388648" y="7111889"/>
                  </a:lnTo>
                  <a:lnTo>
                    <a:pt x="5347212" y="7131798"/>
                  </a:lnTo>
                  <a:lnTo>
                    <a:pt x="5305536" y="7151198"/>
                  </a:lnTo>
                  <a:lnTo>
                    <a:pt x="5263631" y="7170081"/>
                  </a:lnTo>
                  <a:lnTo>
                    <a:pt x="5221498" y="7188449"/>
                  </a:lnTo>
                  <a:lnTo>
                    <a:pt x="5179136" y="7206301"/>
                  </a:lnTo>
                  <a:lnTo>
                    <a:pt x="5136558" y="7223632"/>
                  </a:lnTo>
                  <a:lnTo>
                    <a:pt x="5093777" y="7240437"/>
                  </a:lnTo>
                  <a:lnTo>
                    <a:pt x="5050793" y="7256715"/>
                  </a:lnTo>
                  <a:lnTo>
                    <a:pt x="5007606" y="7272467"/>
                  </a:lnTo>
                  <a:lnTo>
                    <a:pt x="4964229" y="7287688"/>
                  </a:lnTo>
                  <a:lnTo>
                    <a:pt x="4920675" y="7302374"/>
                  </a:lnTo>
                  <a:lnTo>
                    <a:pt x="4876944" y="7316524"/>
                  </a:lnTo>
                  <a:lnTo>
                    <a:pt x="4833036" y="7330138"/>
                  </a:lnTo>
                  <a:lnTo>
                    <a:pt x="4788965" y="7343212"/>
                  </a:lnTo>
                  <a:lnTo>
                    <a:pt x="4744743" y="7355743"/>
                  </a:lnTo>
                  <a:lnTo>
                    <a:pt x="4700370" y="7367730"/>
                  </a:lnTo>
                  <a:lnTo>
                    <a:pt x="4655847" y="7379173"/>
                  </a:lnTo>
                  <a:lnTo>
                    <a:pt x="4611187" y="7390069"/>
                  </a:lnTo>
                  <a:lnTo>
                    <a:pt x="4566404" y="7400414"/>
                  </a:lnTo>
                  <a:lnTo>
                    <a:pt x="4521497" y="7410210"/>
                  </a:lnTo>
                  <a:lnTo>
                    <a:pt x="4476466" y="7419455"/>
                  </a:lnTo>
                  <a:lnTo>
                    <a:pt x="4431325" y="7428146"/>
                  </a:lnTo>
                  <a:lnTo>
                    <a:pt x="4386088" y="7436282"/>
                  </a:lnTo>
                  <a:lnTo>
                    <a:pt x="4340754" y="7443862"/>
                  </a:lnTo>
                  <a:lnTo>
                    <a:pt x="4295324" y="7450886"/>
                  </a:lnTo>
                  <a:lnTo>
                    <a:pt x="4249811" y="7457352"/>
                  </a:lnTo>
                  <a:lnTo>
                    <a:pt x="4204229" y="7463259"/>
                  </a:lnTo>
                  <a:lnTo>
                    <a:pt x="4158578" y="7468605"/>
                  </a:lnTo>
                  <a:lnTo>
                    <a:pt x="4112858" y="7473392"/>
                  </a:lnTo>
                  <a:lnTo>
                    <a:pt x="4067083" y="7477617"/>
                  </a:lnTo>
                  <a:lnTo>
                    <a:pt x="4021266" y="7481279"/>
                  </a:lnTo>
                  <a:lnTo>
                    <a:pt x="3975407" y="7484379"/>
                  </a:lnTo>
                  <a:lnTo>
                    <a:pt x="3929507" y="7486916"/>
                  </a:lnTo>
                  <a:lnTo>
                    <a:pt x="3883580" y="7488890"/>
                  </a:lnTo>
                  <a:lnTo>
                    <a:pt x="3837638" y="7490300"/>
                  </a:lnTo>
                  <a:lnTo>
                    <a:pt x="3791683" y="7491146"/>
                  </a:lnTo>
                  <a:lnTo>
                    <a:pt x="3745714" y="7491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842" y="1049199"/>
              <a:ext cx="4225243" cy="8583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54" y="1293199"/>
              <a:ext cx="3658990" cy="794018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420100" y="4676777"/>
            <a:ext cx="2352675" cy="2352675"/>
          </a:xfrm>
          <a:custGeom>
            <a:avLst/>
            <a:gdLst/>
            <a:ahLst/>
            <a:cxnLst/>
            <a:rect l="l" t="t" r="r" b="b"/>
            <a:pathLst>
              <a:path w="2352675" h="2352675">
                <a:moveTo>
                  <a:pt x="1176337" y="2352674"/>
                </a:moveTo>
                <a:lnTo>
                  <a:pt x="1133040" y="2351877"/>
                </a:lnTo>
                <a:lnTo>
                  <a:pt x="1089800" y="2349487"/>
                </a:lnTo>
                <a:lnTo>
                  <a:pt x="1046677" y="2345507"/>
                </a:lnTo>
                <a:lnTo>
                  <a:pt x="1003732" y="2339942"/>
                </a:lnTo>
                <a:lnTo>
                  <a:pt x="961021" y="2332801"/>
                </a:lnTo>
                <a:lnTo>
                  <a:pt x="918600" y="2324092"/>
                </a:lnTo>
                <a:lnTo>
                  <a:pt x="876528" y="2313827"/>
                </a:lnTo>
                <a:lnTo>
                  <a:pt x="834864" y="2302021"/>
                </a:lnTo>
                <a:lnTo>
                  <a:pt x="793663" y="2288690"/>
                </a:lnTo>
                <a:lnTo>
                  <a:pt x="752979" y="2273851"/>
                </a:lnTo>
                <a:lnTo>
                  <a:pt x="712868" y="2257524"/>
                </a:lnTo>
                <a:lnTo>
                  <a:pt x="673388" y="2239733"/>
                </a:lnTo>
                <a:lnTo>
                  <a:pt x="634589" y="2220501"/>
                </a:lnTo>
                <a:lnTo>
                  <a:pt x="596522" y="2199852"/>
                </a:lnTo>
                <a:lnTo>
                  <a:pt x="559241" y="2177817"/>
                </a:lnTo>
                <a:lnTo>
                  <a:pt x="522799" y="2154425"/>
                </a:lnTo>
                <a:lnTo>
                  <a:pt x="487242" y="2129708"/>
                </a:lnTo>
                <a:lnTo>
                  <a:pt x="452617" y="2103698"/>
                </a:lnTo>
                <a:lnTo>
                  <a:pt x="418973" y="2076431"/>
                </a:lnTo>
                <a:lnTo>
                  <a:pt x="386357" y="2047945"/>
                </a:lnTo>
                <a:lnTo>
                  <a:pt x="354812" y="2018278"/>
                </a:lnTo>
                <a:lnTo>
                  <a:pt x="324378" y="1987469"/>
                </a:lnTo>
                <a:lnTo>
                  <a:pt x="295099" y="1955560"/>
                </a:lnTo>
                <a:lnTo>
                  <a:pt x="267016" y="1922597"/>
                </a:lnTo>
                <a:lnTo>
                  <a:pt x="240165" y="1888623"/>
                </a:lnTo>
                <a:lnTo>
                  <a:pt x="214581" y="1853681"/>
                </a:lnTo>
                <a:lnTo>
                  <a:pt x="190301" y="1817822"/>
                </a:lnTo>
                <a:lnTo>
                  <a:pt x="167359" y="1781095"/>
                </a:lnTo>
                <a:lnTo>
                  <a:pt x="145783" y="1743549"/>
                </a:lnTo>
                <a:lnTo>
                  <a:pt x="125604" y="1705231"/>
                </a:lnTo>
                <a:lnTo>
                  <a:pt x="106848" y="1666197"/>
                </a:lnTo>
                <a:lnTo>
                  <a:pt x="89543" y="1626502"/>
                </a:lnTo>
                <a:lnTo>
                  <a:pt x="73710" y="1586196"/>
                </a:lnTo>
                <a:lnTo>
                  <a:pt x="59371" y="1545332"/>
                </a:lnTo>
                <a:lnTo>
                  <a:pt x="46546" y="1503969"/>
                </a:lnTo>
                <a:lnTo>
                  <a:pt x="35253" y="1462163"/>
                </a:lnTo>
                <a:lnTo>
                  <a:pt x="25506" y="1419971"/>
                </a:lnTo>
                <a:lnTo>
                  <a:pt x="17318" y="1377446"/>
                </a:lnTo>
                <a:lnTo>
                  <a:pt x="10701" y="1334648"/>
                </a:lnTo>
                <a:lnTo>
                  <a:pt x="5664" y="1291638"/>
                </a:lnTo>
                <a:lnTo>
                  <a:pt x="2213" y="1248472"/>
                </a:lnTo>
                <a:lnTo>
                  <a:pt x="354" y="1205206"/>
                </a:lnTo>
                <a:lnTo>
                  <a:pt x="0" y="1176337"/>
                </a:lnTo>
                <a:lnTo>
                  <a:pt x="88" y="1161900"/>
                </a:lnTo>
                <a:lnTo>
                  <a:pt x="1416" y="1118617"/>
                </a:lnTo>
                <a:lnTo>
                  <a:pt x="4337" y="1075411"/>
                </a:lnTo>
                <a:lnTo>
                  <a:pt x="8846" y="1032341"/>
                </a:lnTo>
                <a:lnTo>
                  <a:pt x="14937" y="989465"/>
                </a:lnTo>
                <a:lnTo>
                  <a:pt x="22602" y="946845"/>
                </a:lnTo>
                <a:lnTo>
                  <a:pt x="31831" y="904536"/>
                </a:lnTo>
                <a:lnTo>
                  <a:pt x="42611" y="862593"/>
                </a:lnTo>
                <a:lnTo>
                  <a:pt x="54928" y="821075"/>
                </a:lnTo>
                <a:lnTo>
                  <a:pt x="68763" y="780041"/>
                </a:lnTo>
                <a:lnTo>
                  <a:pt x="84100" y="739543"/>
                </a:lnTo>
                <a:lnTo>
                  <a:pt x="100918" y="699636"/>
                </a:lnTo>
                <a:lnTo>
                  <a:pt x="119193" y="660375"/>
                </a:lnTo>
                <a:lnTo>
                  <a:pt x="138900" y="621815"/>
                </a:lnTo>
                <a:lnTo>
                  <a:pt x="160013" y="584007"/>
                </a:lnTo>
                <a:lnTo>
                  <a:pt x="182504" y="546999"/>
                </a:lnTo>
                <a:lnTo>
                  <a:pt x="206342" y="510844"/>
                </a:lnTo>
                <a:lnTo>
                  <a:pt x="231494" y="475593"/>
                </a:lnTo>
                <a:lnTo>
                  <a:pt x="257926" y="441292"/>
                </a:lnTo>
                <a:lnTo>
                  <a:pt x="285604" y="407985"/>
                </a:lnTo>
                <a:lnTo>
                  <a:pt x="314489" y="375720"/>
                </a:lnTo>
                <a:lnTo>
                  <a:pt x="344541" y="344541"/>
                </a:lnTo>
                <a:lnTo>
                  <a:pt x="375720" y="314489"/>
                </a:lnTo>
                <a:lnTo>
                  <a:pt x="407985" y="285604"/>
                </a:lnTo>
                <a:lnTo>
                  <a:pt x="441292" y="257926"/>
                </a:lnTo>
                <a:lnTo>
                  <a:pt x="475593" y="231494"/>
                </a:lnTo>
                <a:lnTo>
                  <a:pt x="510844" y="206342"/>
                </a:lnTo>
                <a:lnTo>
                  <a:pt x="546999" y="182504"/>
                </a:lnTo>
                <a:lnTo>
                  <a:pt x="584007" y="160013"/>
                </a:lnTo>
                <a:lnTo>
                  <a:pt x="621815" y="138900"/>
                </a:lnTo>
                <a:lnTo>
                  <a:pt x="660375" y="119193"/>
                </a:lnTo>
                <a:lnTo>
                  <a:pt x="699636" y="100918"/>
                </a:lnTo>
                <a:lnTo>
                  <a:pt x="739543" y="84100"/>
                </a:lnTo>
                <a:lnTo>
                  <a:pt x="780041" y="68763"/>
                </a:lnTo>
                <a:lnTo>
                  <a:pt x="821075" y="54928"/>
                </a:lnTo>
                <a:lnTo>
                  <a:pt x="862593" y="42611"/>
                </a:lnTo>
                <a:lnTo>
                  <a:pt x="904536" y="31831"/>
                </a:lnTo>
                <a:lnTo>
                  <a:pt x="946845" y="22602"/>
                </a:lnTo>
                <a:lnTo>
                  <a:pt x="989465" y="14937"/>
                </a:lnTo>
                <a:lnTo>
                  <a:pt x="1032341" y="8846"/>
                </a:lnTo>
                <a:lnTo>
                  <a:pt x="1075411" y="4337"/>
                </a:lnTo>
                <a:lnTo>
                  <a:pt x="1118617" y="1416"/>
                </a:lnTo>
                <a:lnTo>
                  <a:pt x="1161900" y="88"/>
                </a:lnTo>
                <a:lnTo>
                  <a:pt x="1176337" y="0"/>
                </a:lnTo>
                <a:lnTo>
                  <a:pt x="1190773" y="88"/>
                </a:lnTo>
                <a:lnTo>
                  <a:pt x="1234057" y="1416"/>
                </a:lnTo>
                <a:lnTo>
                  <a:pt x="1277262" y="4337"/>
                </a:lnTo>
                <a:lnTo>
                  <a:pt x="1320333" y="8846"/>
                </a:lnTo>
                <a:lnTo>
                  <a:pt x="1363209" y="14937"/>
                </a:lnTo>
                <a:lnTo>
                  <a:pt x="1405829" y="22602"/>
                </a:lnTo>
                <a:lnTo>
                  <a:pt x="1448138" y="31831"/>
                </a:lnTo>
                <a:lnTo>
                  <a:pt x="1490081" y="42611"/>
                </a:lnTo>
                <a:lnTo>
                  <a:pt x="1531599" y="54928"/>
                </a:lnTo>
                <a:lnTo>
                  <a:pt x="1572633" y="68763"/>
                </a:lnTo>
                <a:lnTo>
                  <a:pt x="1613130" y="84100"/>
                </a:lnTo>
                <a:lnTo>
                  <a:pt x="1653037" y="100918"/>
                </a:lnTo>
                <a:lnTo>
                  <a:pt x="1692298" y="119193"/>
                </a:lnTo>
                <a:lnTo>
                  <a:pt x="1730858" y="138900"/>
                </a:lnTo>
                <a:lnTo>
                  <a:pt x="1768667" y="160013"/>
                </a:lnTo>
                <a:lnTo>
                  <a:pt x="1805674" y="182504"/>
                </a:lnTo>
                <a:lnTo>
                  <a:pt x="1841829" y="206342"/>
                </a:lnTo>
                <a:lnTo>
                  <a:pt x="1877080" y="231494"/>
                </a:lnTo>
                <a:lnTo>
                  <a:pt x="1911382" y="257926"/>
                </a:lnTo>
                <a:lnTo>
                  <a:pt x="1944688" y="285604"/>
                </a:lnTo>
                <a:lnTo>
                  <a:pt x="1976954" y="314489"/>
                </a:lnTo>
                <a:lnTo>
                  <a:pt x="2008133" y="344541"/>
                </a:lnTo>
                <a:lnTo>
                  <a:pt x="2038184" y="375720"/>
                </a:lnTo>
                <a:lnTo>
                  <a:pt x="2067070" y="407985"/>
                </a:lnTo>
                <a:lnTo>
                  <a:pt x="2094748" y="441292"/>
                </a:lnTo>
                <a:lnTo>
                  <a:pt x="2121180" y="475593"/>
                </a:lnTo>
                <a:lnTo>
                  <a:pt x="2146331" y="510844"/>
                </a:lnTo>
                <a:lnTo>
                  <a:pt x="2170169" y="546999"/>
                </a:lnTo>
                <a:lnTo>
                  <a:pt x="2192661" y="584007"/>
                </a:lnTo>
                <a:lnTo>
                  <a:pt x="2213774" y="621815"/>
                </a:lnTo>
                <a:lnTo>
                  <a:pt x="2233480" y="660375"/>
                </a:lnTo>
                <a:lnTo>
                  <a:pt x="2251756" y="699636"/>
                </a:lnTo>
                <a:lnTo>
                  <a:pt x="2268573" y="739543"/>
                </a:lnTo>
                <a:lnTo>
                  <a:pt x="2283910" y="780041"/>
                </a:lnTo>
                <a:lnTo>
                  <a:pt x="2297746" y="821075"/>
                </a:lnTo>
                <a:lnTo>
                  <a:pt x="2310062" y="862593"/>
                </a:lnTo>
                <a:lnTo>
                  <a:pt x="2320842" y="904536"/>
                </a:lnTo>
                <a:lnTo>
                  <a:pt x="2330071" y="946845"/>
                </a:lnTo>
                <a:lnTo>
                  <a:pt x="2337736" y="989465"/>
                </a:lnTo>
                <a:lnTo>
                  <a:pt x="2343828" y="1032341"/>
                </a:lnTo>
                <a:lnTo>
                  <a:pt x="2348337" y="1075411"/>
                </a:lnTo>
                <a:lnTo>
                  <a:pt x="2351257" y="1118617"/>
                </a:lnTo>
                <a:lnTo>
                  <a:pt x="2352586" y="1161900"/>
                </a:lnTo>
                <a:lnTo>
                  <a:pt x="2352674" y="1176337"/>
                </a:lnTo>
                <a:lnTo>
                  <a:pt x="2352586" y="1190773"/>
                </a:lnTo>
                <a:lnTo>
                  <a:pt x="2351257" y="1234057"/>
                </a:lnTo>
                <a:lnTo>
                  <a:pt x="2348337" y="1277262"/>
                </a:lnTo>
                <a:lnTo>
                  <a:pt x="2343828" y="1320333"/>
                </a:lnTo>
                <a:lnTo>
                  <a:pt x="2337736" y="1363209"/>
                </a:lnTo>
                <a:lnTo>
                  <a:pt x="2330071" y="1405829"/>
                </a:lnTo>
                <a:lnTo>
                  <a:pt x="2320843" y="1448138"/>
                </a:lnTo>
                <a:lnTo>
                  <a:pt x="2310062" y="1490081"/>
                </a:lnTo>
                <a:lnTo>
                  <a:pt x="2297746" y="1531599"/>
                </a:lnTo>
                <a:lnTo>
                  <a:pt x="2283910" y="1572633"/>
                </a:lnTo>
                <a:lnTo>
                  <a:pt x="2268573" y="1613130"/>
                </a:lnTo>
                <a:lnTo>
                  <a:pt x="2251756" y="1653037"/>
                </a:lnTo>
                <a:lnTo>
                  <a:pt x="2233481" y="1692298"/>
                </a:lnTo>
                <a:lnTo>
                  <a:pt x="2213774" y="1730858"/>
                </a:lnTo>
                <a:lnTo>
                  <a:pt x="2192661" y="1768667"/>
                </a:lnTo>
                <a:lnTo>
                  <a:pt x="2170169" y="1805674"/>
                </a:lnTo>
                <a:lnTo>
                  <a:pt x="2146331" y="1841829"/>
                </a:lnTo>
                <a:lnTo>
                  <a:pt x="2121180" y="1877080"/>
                </a:lnTo>
                <a:lnTo>
                  <a:pt x="2094748" y="1911382"/>
                </a:lnTo>
                <a:lnTo>
                  <a:pt x="2067070" y="1944688"/>
                </a:lnTo>
                <a:lnTo>
                  <a:pt x="2038184" y="1976954"/>
                </a:lnTo>
                <a:lnTo>
                  <a:pt x="2008133" y="2008133"/>
                </a:lnTo>
                <a:lnTo>
                  <a:pt x="1976954" y="2038184"/>
                </a:lnTo>
                <a:lnTo>
                  <a:pt x="1944688" y="2067070"/>
                </a:lnTo>
                <a:lnTo>
                  <a:pt x="1911382" y="2094748"/>
                </a:lnTo>
                <a:lnTo>
                  <a:pt x="1877080" y="2121180"/>
                </a:lnTo>
                <a:lnTo>
                  <a:pt x="1841829" y="2146331"/>
                </a:lnTo>
                <a:lnTo>
                  <a:pt x="1805674" y="2170169"/>
                </a:lnTo>
                <a:lnTo>
                  <a:pt x="1768667" y="2192661"/>
                </a:lnTo>
                <a:lnTo>
                  <a:pt x="1730858" y="2213774"/>
                </a:lnTo>
                <a:lnTo>
                  <a:pt x="1692298" y="2233480"/>
                </a:lnTo>
                <a:lnTo>
                  <a:pt x="1653037" y="2251756"/>
                </a:lnTo>
                <a:lnTo>
                  <a:pt x="1613130" y="2268573"/>
                </a:lnTo>
                <a:lnTo>
                  <a:pt x="1572633" y="2283910"/>
                </a:lnTo>
                <a:lnTo>
                  <a:pt x="1531599" y="2297746"/>
                </a:lnTo>
                <a:lnTo>
                  <a:pt x="1490081" y="2310062"/>
                </a:lnTo>
                <a:lnTo>
                  <a:pt x="1448138" y="2320842"/>
                </a:lnTo>
                <a:lnTo>
                  <a:pt x="1405829" y="2330071"/>
                </a:lnTo>
                <a:lnTo>
                  <a:pt x="1363209" y="2337736"/>
                </a:lnTo>
                <a:lnTo>
                  <a:pt x="1320333" y="2343828"/>
                </a:lnTo>
                <a:lnTo>
                  <a:pt x="1277262" y="2348337"/>
                </a:lnTo>
                <a:lnTo>
                  <a:pt x="1234057" y="2351257"/>
                </a:lnTo>
                <a:lnTo>
                  <a:pt x="1190773" y="2352586"/>
                </a:lnTo>
                <a:lnTo>
                  <a:pt x="1176337" y="235267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420100" y="2005015"/>
            <a:ext cx="2378075" cy="2376805"/>
            <a:chOff x="8420100" y="2005015"/>
            <a:chExt cx="2378075" cy="2376805"/>
          </a:xfrm>
        </p:grpSpPr>
        <p:sp>
          <p:nvSpPr>
            <p:cNvPr id="9" name="object 9"/>
            <p:cNvSpPr/>
            <p:nvPr/>
          </p:nvSpPr>
          <p:spPr>
            <a:xfrm>
              <a:off x="8420088" y="2005024"/>
              <a:ext cx="2378075" cy="2376805"/>
            </a:xfrm>
            <a:custGeom>
              <a:avLst/>
              <a:gdLst/>
              <a:ahLst/>
              <a:cxnLst/>
              <a:rect l="l" t="t" r="r" b="b"/>
              <a:pathLst>
                <a:path w="2378075" h="2376804">
                  <a:moveTo>
                    <a:pt x="2377744" y="1176337"/>
                  </a:moveTo>
                  <a:lnTo>
                    <a:pt x="2375535" y="1104201"/>
                  </a:lnTo>
                  <a:lnTo>
                    <a:pt x="2372080" y="1061034"/>
                  </a:lnTo>
                  <a:lnTo>
                    <a:pt x="2367038" y="1018019"/>
                  </a:lnTo>
                  <a:lnTo>
                    <a:pt x="2360422" y="975220"/>
                  </a:lnTo>
                  <a:lnTo>
                    <a:pt x="2352243" y="932700"/>
                  </a:lnTo>
                  <a:lnTo>
                    <a:pt x="2342489" y="890511"/>
                  </a:lnTo>
                  <a:lnTo>
                    <a:pt x="2331199" y="848702"/>
                  </a:lnTo>
                  <a:lnTo>
                    <a:pt x="2318372" y="807339"/>
                  </a:lnTo>
                  <a:lnTo>
                    <a:pt x="2304034" y="766470"/>
                  </a:lnTo>
                  <a:lnTo>
                    <a:pt x="2288197" y="726173"/>
                  </a:lnTo>
                  <a:lnTo>
                    <a:pt x="2270899" y="686473"/>
                  </a:lnTo>
                  <a:lnTo>
                    <a:pt x="2252141" y="647433"/>
                  </a:lnTo>
                  <a:lnTo>
                    <a:pt x="2231961" y="609117"/>
                  </a:lnTo>
                  <a:lnTo>
                    <a:pt x="2210384" y="571576"/>
                  </a:lnTo>
                  <a:lnTo>
                    <a:pt x="2187448" y="534847"/>
                  </a:lnTo>
                  <a:lnTo>
                    <a:pt x="2163165" y="498995"/>
                  </a:lnTo>
                  <a:lnTo>
                    <a:pt x="2137575" y="464045"/>
                  </a:lnTo>
                  <a:lnTo>
                    <a:pt x="2110727" y="430072"/>
                  </a:lnTo>
                  <a:lnTo>
                    <a:pt x="2082647" y="397116"/>
                  </a:lnTo>
                  <a:lnTo>
                    <a:pt x="2053361" y="365201"/>
                  </a:lnTo>
                  <a:lnTo>
                    <a:pt x="2022932" y="334391"/>
                  </a:lnTo>
                  <a:lnTo>
                    <a:pt x="1991385" y="304723"/>
                  </a:lnTo>
                  <a:lnTo>
                    <a:pt x="1958771" y="276237"/>
                  </a:lnTo>
                  <a:lnTo>
                    <a:pt x="1925129" y="248970"/>
                  </a:lnTo>
                  <a:lnTo>
                    <a:pt x="1890509" y="222961"/>
                  </a:lnTo>
                  <a:lnTo>
                    <a:pt x="1854949" y="198247"/>
                  </a:lnTo>
                  <a:lnTo>
                    <a:pt x="1818500" y="174853"/>
                  </a:lnTo>
                  <a:lnTo>
                    <a:pt x="1781225" y="152819"/>
                  </a:lnTo>
                  <a:lnTo>
                    <a:pt x="1743151" y="132168"/>
                  </a:lnTo>
                  <a:lnTo>
                    <a:pt x="1704352" y="112941"/>
                  </a:lnTo>
                  <a:lnTo>
                    <a:pt x="1664881" y="95148"/>
                  </a:lnTo>
                  <a:lnTo>
                    <a:pt x="1624761" y="78816"/>
                  </a:lnTo>
                  <a:lnTo>
                    <a:pt x="1584083" y="63982"/>
                  </a:lnTo>
                  <a:lnTo>
                    <a:pt x="1542884" y="50647"/>
                  </a:lnTo>
                  <a:lnTo>
                    <a:pt x="1501216" y="38849"/>
                  </a:lnTo>
                  <a:lnTo>
                    <a:pt x="1459141" y="28575"/>
                  </a:lnTo>
                  <a:lnTo>
                    <a:pt x="1416723" y="19875"/>
                  </a:lnTo>
                  <a:lnTo>
                    <a:pt x="1374013" y="12725"/>
                  </a:lnTo>
                  <a:lnTo>
                    <a:pt x="1331074" y="7162"/>
                  </a:lnTo>
                  <a:lnTo>
                    <a:pt x="1287945" y="3187"/>
                  </a:lnTo>
                  <a:lnTo>
                    <a:pt x="1244701" y="800"/>
                  </a:lnTo>
                  <a:lnTo>
                    <a:pt x="1201407" y="0"/>
                  </a:lnTo>
                  <a:lnTo>
                    <a:pt x="1158113" y="800"/>
                  </a:lnTo>
                  <a:lnTo>
                    <a:pt x="1114869" y="3187"/>
                  </a:lnTo>
                  <a:lnTo>
                    <a:pt x="1071753" y="7162"/>
                  </a:lnTo>
                  <a:lnTo>
                    <a:pt x="1028801" y="12725"/>
                  </a:lnTo>
                  <a:lnTo>
                    <a:pt x="986091" y="19875"/>
                  </a:lnTo>
                  <a:lnTo>
                    <a:pt x="943673" y="28575"/>
                  </a:lnTo>
                  <a:lnTo>
                    <a:pt x="901598" y="38849"/>
                  </a:lnTo>
                  <a:lnTo>
                    <a:pt x="859929" y="50647"/>
                  </a:lnTo>
                  <a:lnTo>
                    <a:pt x="818730" y="63982"/>
                  </a:lnTo>
                  <a:lnTo>
                    <a:pt x="778052" y="78816"/>
                  </a:lnTo>
                  <a:lnTo>
                    <a:pt x="737946" y="95148"/>
                  </a:lnTo>
                  <a:lnTo>
                    <a:pt x="698461" y="112941"/>
                  </a:lnTo>
                  <a:lnTo>
                    <a:pt x="659663" y="132168"/>
                  </a:lnTo>
                  <a:lnTo>
                    <a:pt x="621588" y="152819"/>
                  </a:lnTo>
                  <a:lnTo>
                    <a:pt x="584314" y="174853"/>
                  </a:lnTo>
                  <a:lnTo>
                    <a:pt x="547865" y="198247"/>
                  </a:lnTo>
                  <a:lnTo>
                    <a:pt x="512318" y="222961"/>
                  </a:lnTo>
                  <a:lnTo>
                    <a:pt x="477685" y="248970"/>
                  </a:lnTo>
                  <a:lnTo>
                    <a:pt x="444042" y="276237"/>
                  </a:lnTo>
                  <a:lnTo>
                    <a:pt x="411429" y="304723"/>
                  </a:lnTo>
                  <a:lnTo>
                    <a:pt x="379882" y="334391"/>
                  </a:lnTo>
                  <a:lnTo>
                    <a:pt x="378853" y="335432"/>
                  </a:lnTo>
                  <a:lnTo>
                    <a:pt x="375729" y="338302"/>
                  </a:lnTo>
                  <a:lnTo>
                    <a:pt x="344551" y="368350"/>
                  </a:lnTo>
                  <a:lnTo>
                    <a:pt x="314490" y="399529"/>
                  </a:lnTo>
                  <a:lnTo>
                    <a:pt x="285610" y="431800"/>
                  </a:lnTo>
                  <a:lnTo>
                    <a:pt x="257937" y="465099"/>
                  </a:lnTo>
                  <a:lnTo>
                    <a:pt x="231495" y="499402"/>
                  </a:lnTo>
                  <a:lnTo>
                    <a:pt x="206349" y="534657"/>
                  </a:lnTo>
                  <a:lnTo>
                    <a:pt x="182511" y="570814"/>
                  </a:lnTo>
                  <a:lnTo>
                    <a:pt x="160020" y="607822"/>
                  </a:lnTo>
                  <a:lnTo>
                    <a:pt x="138912" y="645629"/>
                  </a:lnTo>
                  <a:lnTo>
                    <a:pt x="119202" y="684187"/>
                  </a:lnTo>
                  <a:lnTo>
                    <a:pt x="100926" y="723442"/>
                  </a:lnTo>
                  <a:lnTo>
                    <a:pt x="84112" y="763358"/>
                  </a:lnTo>
                  <a:lnTo>
                    <a:pt x="68770" y="803846"/>
                  </a:lnTo>
                  <a:lnTo>
                    <a:pt x="54940" y="844880"/>
                  </a:lnTo>
                  <a:lnTo>
                    <a:pt x="42621" y="886396"/>
                  </a:lnTo>
                  <a:lnTo>
                    <a:pt x="31838" y="928344"/>
                  </a:lnTo>
                  <a:lnTo>
                    <a:pt x="22606" y="970648"/>
                  </a:lnTo>
                  <a:lnTo>
                    <a:pt x="14947" y="1013269"/>
                  </a:lnTo>
                  <a:lnTo>
                    <a:pt x="8851" y="1056144"/>
                  </a:lnTo>
                  <a:lnTo>
                    <a:pt x="4343" y="1099223"/>
                  </a:lnTo>
                  <a:lnTo>
                    <a:pt x="1422" y="1142428"/>
                  </a:lnTo>
                  <a:lnTo>
                    <a:pt x="88" y="1185710"/>
                  </a:lnTo>
                  <a:lnTo>
                    <a:pt x="0" y="1200150"/>
                  </a:lnTo>
                  <a:lnTo>
                    <a:pt x="88" y="1214577"/>
                  </a:lnTo>
                  <a:lnTo>
                    <a:pt x="1422" y="1257871"/>
                  </a:lnTo>
                  <a:lnTo>
                    <a:pt x="4343" y="1301076"/>
                  </a:lnTo>
                  <a:lnTo>
                    <a:pt x="8851" y="1344142"/>
                  </a:lnTo>
                  <a:lnTo>
                    <a:pt x="14947" y="1387017"/>
                  </a:lnTo>
                  <a:lnTo>
                    <a:pt x="22606" y="1429639"/>
                  </a:lnTo>
                  <a:lnTo>
                    <a:pt x="31838" y="1471942"/>
                  </a:lnTo>
                  <a:lnTo>
                    <a:pt x="42621" y="1513890"/>
                  </a:lnTo>
                  <a:lnTo>
                    <a:pt x="54940" y="1555407"/>
                  </a:lnTo>
                  <a:lnTo>
                    <a:pt x="68770" y="1596440"/>
                  </a:lnTo>
                  <a:lnTo>
                    <a:pt x="84112" y="1636941"/>
                  </a:lnTo>
                  <a:lnTo>
                    <a:pt x="100926" y="1676844"/>
                  </a:lnTo>
                  <a:lnTo>
                    <a:pt x="119202" y="1716112"/>
                  </a:lnTo>
                  <a:lnTo>
                    <a:pt x="138912" y="1754670"/>
                  </a:lnTo>
                  <a:lnTo>
                    <a:pt x="160020" y="1792478"/>
                  </a:lnTo>
                  <a:lnTo>
                    <a:pt x="182511" y="1829485"/>
                  </a:lnTo>
                  <a:lnTo>
                    <a:pt x="206349" y="1865642"/>
                  </a:lnTo>
                  <a:lnTo>
                    <a:pt x="231495" y="1900885"/>
                  </a:lnTo>
                  <a:lnTo>
                    <a:pt x="257937" y="1935187"/>
                  </a:lnTo>
                  <a:lnTo>
                    <a:pt x="285610" y="1968500"/>
                  </a:lnTo>
                  <a:lnTo>
                    <a:pt x="314490" y="2000758"/>
                  </a:lnTo>
                  <a:lnTo>
                    <a:pt x="344551" y="2031936"/>
                  </a:lnTo>
                  <a:lnTo>
                    <a:pt x="375729" y="2061997"/>
                  </a:lnTo>
                  <a:lnTo>
                    <a:pt x="407987" y="2090877"/>
                  </a:lnTo>
                  <a:lnTo>
                    <a:pt x="441299" y="2118563"/>
                  </a:lnTo>
                  <a:lnTo>
                    <a:pt x="475602" y="2144992"/>
                  </a:lnTo>
                  <a:lnTo>
                    <a:pt x="510844" y="2170138"/>
                  </a:lnTo>
                  <a:lnTo>
                    <a:pt x="547001" y="2193975"/>
                  </a:lnTo>
                  <a:lnTo>
                    <a:pt x="584009" y="2216467"/>
                  </a:lnTo>
                  <a:lnTo>
                    <a:pt x="621817" y="2237587"/>
                  </a:lnTo>
                  <a:lnTo>
                    <a:pt x="660387" y="2257285"/>
                  </a:lnTo>
                  <a:lnTo>
                    <a:pt x="699643" y="2275560"/>
                  </a:lnTo>
                  <a:lnTo>
                    <a:pt x="739546" y="2292388"/>
                  </a:lnTo>
                  <a:lnTo>
                    <a:pt x="780046" y="2307717"/>
                  </a:lnTo>
                  <a:lnTo>
                    <a:pt x="821080" y="2321560"/>
                  </a:lnTo>
                  <a:lnTo>
                    <a:pt x="862596" y="2333866"/>
                  </a:lnTo>
                  <a:lnTo>
                    <a:pt x="904544" y="2344648"/>
                  </a:lnTo>
                  <a:lnTo>
                    <a:pt x="946848" y="2353881"/>
                  </a:lnTo>
                  <a:lnTo>
                    <a:pt x="989469" y="2361539"/>
                  </a:lnTo>
                  <a:lnTo>
                    <a:pt x="1032344" y="2367635"/>
                  </a:lnTo>
                  <a:lnTo>
                    <a:pt x="1075423" y="2372144"/>
                  </a:lnTo>
                  <a:lnTo>
                    <a:pt x="1118628" y="2375065"/>
                  </a:lnTo>
                  <a:lnTo>
                    <a:pt x="1161910" y="2376398"/>
                  </a:lnTo>
                  <a:lnTo>
                    <a:pt x="1176337" y="2376487"/>
                  </a:lnTo>
                  <a:lnTo>
                    <a:pt x="1190777" y="2376398"/>
                  </a:lnTo>
                  <a:lnTo>
                    <a:pt x="1234059" y="2375065"/>
                  </a:lnTo>
                  <a:lnTo>
                    <a:pt x="1277264" y="2372144"/>
                  </a:lnTo>
                  <a:lnTo>
                    <a:pt x="1320342" y="2367635"/>
                  </a:lnTo>
                  <a:lnTo>
                    <a:pt x="1363218" y="2361539"/>
                  </a:lnTo>
                  <a:lnTo>
                    <a:pt x="1405839" y="2353881"/>
                  </a:lnTo>
                  <a:lnTo>
                    <a:pt x="1448142" y="2344648"/>
                  </a:lnTo>
                  <a:lnTo>
                    <a:pt x="1490091" y="2333866"/>
                  </a:lnTo>
                  <a:lnTo>
                    <a:pt x="1531607" y="2321560"/>
                  </a:lnTo>
                  <a:lnTo>
                    <a:pt x="1572641" y="2307717"/>
                  </a:lnTo>
                  <a:lnTo>
                    <a:pt x="1613141" y="2292388"/>
                  </a:lnTo>
                  <a:lnTo>
                    <a:pt x="1653044" y="2275560"/>
                  </a:lnTo>
                  <a:lnTo>
                    <a:pt x="1692300" y="2257285"/>
                  </a:lnTo>
                  <a:lnTo>
                    <a:pt x="1730870" y="2237587"/>
                  </a:lnTo>
                  <a:lnTo>
                    <a:pt x="1768678" y="2216467"/>
                  </a:lnTo>
                  <a:lnTo>
                    <a:pt x="1805686" y="2193975"/>
                  </a:lnTo>
                  <a:lnTo>
                    <a:pt x="1841830" y="2170138"/>
                  </a:lnTo>
                  <a:lnTo>
                    <a:pt x="1877085" y="2144992"/>
                  </a:lnTo>
                  <a:lnTo>
                    <a:pt x="1911388" y="2118563"/>
                  </a:lnTo>
                  <a:lnTo>
                    <a:pt x="1944700" y="2090877"/>
                  </a:lnTo>
                  <a:lnTo>
                    <a:pt x="1976958" y="2061997"/>
                  </a:lnTo>
                  <a:lnTo>
                    <a:pt x="2002434" y="2037575"/>
                  </a:lnTo>
                  <a:lnTo>
                    <a:pt x="2012543" y="2028291"/>
                  </a:lnTo>
                  <a:lnTo>
                    <a:pt x="2043353" y="1997862"/>
                  </a:lnTo>
                  <a:lnTo>
                    <a:pt x="2073021" y="1966315"/>
                  </a:lnTo>
                  <a:lnTo>
                    <a:pt x="2101507" y="1933702"/>
                  </a:lnTo>
                  <a:lnTo>
                    <a:pt x="2128774" y="1900059"/>
                  </a:lnTo>
                  <a:lnTo>
                    <a:pt x="2154783" y="1865426"/>
                  </a:lnTo>
                  <a:lnTo>
                    <a:pt x="2179497" y="1829866"/>
                  </a:lnTo>
                  <a:lnTo>
                    <a:pt x="2202891" y="1793430"/>
                  </a:lnTo>
                  <a:lnTo>
                    <a:pt x="2224925" y="1756143"/>
                  </a:lnTo>
                  <a:lnTo>
                    <a:pt x="2245576" y="1718081"/>
                  </a:lnTo>
                  <a:lnTo>
                    <a:pt x="2264803" y="1679282"/>
                  </a:lnTo>
                  <a:lnTo>
                    <a:pt x="2282596" y="1639798"/>
                  </a:lnTo>
                  <a:lnTo>
                    <a:pt x="2298928" y="1599692"/>
                  </a:lnTo>
                  <a:lnTo>
                    <a:pt x="2313762" y="1559001"/>
                  </a:lnTo>
                  <a:lnTo>
                    <a:pt x="2327097" y="1517802"/>
                  </a:lnTo>
                  <a:lnTo>
                    <a:pt x="2338895" y="1476146"/>
                  </a:lnTo>
                  <a:lnTo>
                    <a:pt x="2349169" y="1434071"/>
                  </a:lnTo>
                  <a:lnTo>
                    <a:pt x="2357869" y="1391653"/>
                  </a:lnTo>
                  <a:lnTo>
                    <a:pt x="2365019" y="1348943"/>
                  </a:lnTo>
                  <a:lnTo>
                    <a:pt x="2370582" y="1305991"/>
                  </a:lnTo>
                  <a:lnTo>
                    <a:pt x="2374557" y="1262875"/>
                  </a:lnTo>
                  <a:lnTo>
                    <a:pt x="2376944" y="1219631"/>
                  </a:lnTo>
                  <a:lnTo>
                    <a:pt x="2377744" y="1176337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88267" y="2512016"/>
              <a:ext cx="1866900" cy="1480820"/>
            </a:xfrm>
            <a:custGeom>
              <a:avLst/>
              <a:gdLst/>
              <a:ahLst/>
              <a:cxnLst/>
              <a:rect l="l" t="t" r="r" b="b"/>
              <a:pathLst>
                <a:path w="1866900" h="1480820">
                  <a:moveTo>
                    <a:pt x="641503" y="1480538"/>
                  </a:moveTo>
                  <a:lnTo>
                    <a:pt x="0" y="839081"/>
                  </a:lnTo>
                  <a:lnTo>
                    <a:pt x="255594" y="583463"/>
                  </a:lnTo>
                  <a:lnTo>
                    <a:pt x="641503" y="969302"/>
                  </a:lnTo>
                  <a:lnTo>
                    <a:pt x="1610711" y="0"/>
                  </a:lnTo>
                  <a:lnTo>
                    <a:pt x="1866400" y="255571"/>
                  </a:lnTo>
                  <a:lnTo>
                    <a:pt x="641503" y="1480538"/>
                  </a:lnTo>
                  <a:close/>
                </a:path>
              </a:pathLst>
            </a:custGeom>
            <a:solidFill>
              <a:srgbClr val="5C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964538" y="4935388"/>
            <a:ext cx="1265555" cy="1807210"/>
            <a:chOff x="8964538" y="4935388"/>
            <a:chExt cx="1265555" cy="1807210"/>
          </a:xfrm>
        </p:grpSpPr>
        <p:sp>
          <p:nvSpPr>
            <p:cNvPr id="12" name="object 12"/>
            <p:cNvSpPr/>
            <p:nvPr/>
          </p:nvSpPr>
          <p:spPr>
            <a:xfrm>
              <a:off x="8964538" y="4935388"/>
              <a:ext cx="1265555" cy="1807210"/>
            </a:xfrm>
            <a:custGeom>
              <a:avLst/>
              <a:gdLst/>
              <a:ahLst/>
              <a:cxnLst/>
              <a:rect l="l" t="t" r="r" b="b"/>
              <a:pathLst>
                <a:path w="1265554" h="1807209">
                  <a:moveTo>
                    <a:pt x="746058" y="788109"/>
                  </a:moveTo>
                  <a:lnTo>
                    <a:pt x="504503" y="788109"/>
                  </a:lnTo>
                  <a:lnTo>
                    <a:pt x="515795" y="785841"/>
                  </a:lnTo>
                  <a:lnTo>
                    <a:pt x="524998" y="779653"/>
                  </a:lnTo>
                  <a:lnTo>
                    <a:pt x="531193" y="770472"/>
                  </a:lnTo>
                  <a:lnTo>
                    <a:pt x="533462" y="759222"/>
                  </a:lnTo>
                  <a:lnTo>
                    <a:pt x="533462" y="104478"/>
                  </a:lnTo>
                  <a:lnTo>
                    <a:pt x="541667" y="63835"/>
                  </a:lnTo>
                  <a:lnTo>
                    <a:pt x="564046" y="30623"/>
                  </a:lnTo>
                  <a:lnTo>
                    <a:pt x="597243" y="8218"/>
                  </a:lnTo>
                  <a:lnTo>
                    <a:pt x="637905" y="0"/>
                  </a:lnTo>
                  <a:lnTo>
                    <a:pt x="678608" y="8218"/>
                  </a:lnTo>
                  <a:lnTo>
                    <a:pt x="711827" y="30623"/>
                  </a:lnTo>
                  <a:lnTo>
                    <a:pt x="734214" y="63835"/>
                  </a:lnTo>
                  <a:lnTo>
                    <a:pt x="742420" y="104478"/>
                  </a:lnTo>
                  <a:lnTo>
                    <a:pt x="742420" y="774827"/>
                  </a:lnTo>
                  <a:lnTo>
                    <a:pt x="744688" y="786077"/>
                  </a:lnTo>
                  <a:lnTo>
                    <a:pt x="746058" y="788109"/>
                  </a:lnTo>
                  <a:close/>
                </a:path>
                <a:path w="1265554" h="1807209">
                  <a:moveTo>
                    <a:pt x="1009151" y="803714"/>
                  </a:moveTo>
                  <a:lnTo>
                    <a:pt x="771307" y="803714"/>
                  </a:lnTo>
                  <a:lnTo>
                    <a:pt x="782515" y="801445"/>
                  </a:lnTo>
                  <a:lnTo>
                    <a:pt x="791674" y="795258"/>
                  </a:lnTo>
                  <a:lnTo>
                    <a:pt x="797854" y="786077"/>
                  </a:lnTo>
                  <a:lnTo>
                    <a:pt x="800121" y="774827"/>
                  </a:lnTo>
                  <a:lnTo>
                    <a:pt x="800121" y="217485"/>
                  </a:lnTo>
                  <a:lnTo>
                    <a:pt x="808337" y="176812"/>
                  </a:lnTo>
                  <a:lnTo>
                    <a:pt x="830741" y="143590"/>
                  </a:lnTo>
                  <a:lnTo>
                    <a:pt x="863963" y="121187"/>
                  </a:lnTo>
                  <a:lnTo>
                    <a:pt x="904636" y="112970"/>
                  </a:lnTo>
                  <a:lnTo>
                    <a:pt x="945309" y="121187"/>
                  </a:lnTo>
                  <a:lnTo>
                    <a:pt x="978531" y="143590"/>
                  </a:lnTo>
                  <a:lnTo>
                    <a:pt x="1000935" y="176812"/>
                  </a:lnTo>
                  <a:lnTo>
                    <a:pt x="1009151" y="217485"/>
                  </a:lnTo>
                  <a:lnTo>
                    <a:pt x="1009151" y="803714"/>
                  </a:lnTo>
                  <a:close/>
                </a:path>
                <a:path w="1265554" h="1807209">
                  <a:moveTo>
                    <a:pt x="771307" y="803714"/>
                  </a:moveTo>
                  <a:lnTo>
                    <a:pt x="237917" y="803714"/>
                  </a:lnTo>
                  <a:lnTo>
                    <a:pt x="249125" y="801445"/>
                  </a:lnTo>
                  <a:lnTo>
                    <a:pt x="258284" y="795258"/>
                  </a:lnTo>
                  <a:lnTo>
                    <a:pt x="264464" y="786077"/>
                  </a:lnTo>
                  <a:lnTo>
                    <a:pt x="266731" y="774827"/>
                  </a:lnTo>
                  <a:lnTo>
                    <a:pt x="266731" y="270324"/>
                  </a:lnTo>
                  <a:lnTo>
                    <a:pt x="274937" y="229650"/>
                  </a:lnTo>
                  <a:lnTo>
                    <a:pt x="297323" y="196428"/>
                  </a:lnTo>
                  <a:lnTo>
                    <a:pt x="330542" y="174025"/>
                  </a:lnTo>
                  <a:lnTo>
                    <a:pt x="371246" y="165808"/>
                  </a:lnTo>
                  <a:lnTo>
                    <a:pt x="411919" y="174025"/>
                  </a:lnTo>
                  <a:lnTo>
                    <a:pt x="445141" y="196428"/>
                  </a:lnTo>
                  <a:lnTo>
                    <a:pt x="467545" y="229650"/>
                  </a:lnTo>
                  <a:lnTo>
                    <a:pt x="475761" y="270324"/>
                  </a:lnTo>
                  <a:lnTo>
                    <a:pt x="475761" y="759222"/>
                  </a:lnTo>
                  <a:lnTo>
                    <a:pt x="478017" y="770472"/>
                  </a:lnTo>
                  <a:lnTo>
                    <a:pt x="484171" y="779653"/>
                  </a:lnTo>
                  <a:lnTo>
                    <a:pt x="493306" y="785841"/>
                  </a:lnTo>
                  <a:lnTo>
                    <a:pt x="504503" y="788109"/>
                  </a:lnTo>
                  <a:lnTo>
                    <a:pt x="746058" y="788109"/>
                  </a:lnTo>
                  <a:lnTo>
                    <a:pt x="749286" y="792899"/>
                  </a:lnTo>
                  <a:lnTo>
                    <a:pt x="742420" y="792899"/>
                  </a:lnTo>
                  <a:lnTo>
                    <a:pt x="742354" y="795258"/>
                  </a:lnTo>
                  <a:lnTo>
                    <a:pt x="742275" y="796093"/>
                  </a:lnTo>
                  <a:lnTo>
                    <a:pt x="742202" y="797689"/>
                  </a:lnTo>
                  <a:lnTo>
                    <a:pt x="742420" y="797762"/>
                  </a:lnTo>
                  <a:lnTo>
                    <a:pt x="754591" y="797762"/>
                  </a:lnTo>
                  <a:lnTo>
                    <a:pt x="760057" y="801445"/>
                  </a:lnTo>
                  <a:lnTo>
                    <a:pt x="771307" y="803714"/>
                  </a:lnTo>
                  <a:close/>
                </a:path>
                <a:path w="1265554" h="1807209">
                  <a:moveTo>
                    <a:pt x="663163" y="1806841"/>
                  </a:moveTo>
                  <a:lnTo>
                    <a:pt x="345988" y="1806841"/>
                  </a:lnTo>
                  <a:lnTo>
                    <a:pt x="299036" y="1804062"/>
                  </a:lnTo>
                  <a:lnTo>
                    <a:pt x="254004" y="1795909"/>
                  </a:lnTo>
                  <a:lnTo>
                    <a:pt x="211306" y="1782661"/>
                  </a:lnTo>
                  <a:lnTo>
                    <a:pt x="171353" y="1764597"/>
                  </a:lnTo>
                  <a:lnTo>
                    <a:pt x="134557" y="1741996"/>
                  </a:lnTo>
                  <a:lnTo>
                    <a:pt x="101330" y="1715136"/>
                  </a:lnTo>
                  <a:lnTo>
                    <a:pt x="72085" y="1684297"/>
                  </a:lnTo>
                  <a:lnTo>
                    <a:pt x="47233" y="1649757"/>
                  </a:lnTo>
                  <a:lnTo>
                    <a:pt x="27186" y="1611794"/>
                  </a:lnTo>
                  <a:lnTo>
                    <a:pt x="12357" y="1570687"/>
                  </a:lnTo>
                  <a:lnTo>
                    <a:pt x="3158" y="1526716"/>
                  </a:lnTo>
                  <a:lnTo>
                    <a:pt x="0" y="1480159"/>
                  </a:lnTo>
                  <a:lnTo>
                    <a:pt x="0" y="436096"/>
                  </a:lnTo>
                  <a:lnTo>
                    <a:pt x="8217" y="395423"/>
                  </a:lnTo>
                  <a:lnTo>
                    <a:pt x="30628" y="362201"/>
                  </a:lnTo>
                  <a:lnTo>
                    <a:pt x="63872" y="339797"/>
                  </a:lnTo>
                  <a:lnTo>
                    <a:pt x="104587" y="331581"/>
                  </a:lnTo>
                  <a:lnTo>
                    <a:pt x="145249" y="339797"/>
                  </a:lnTo>
                  <a:lnTo>
                    <a:pt x="178446" y="362201"/>
                  </a:lnTo>
                  <a:lnTo>
                    <a:pt x="200825" y="395423"/>
                  </a:lnTo>
                  <a:lnTo>
                    <a:pt x="209030" y="436096"/>
                  </a:lnTo>
                  <a:lnTo>
                    <a:pt x="209030" y="774827"/>
                  </a:lnTo>
                  <a:lnTo>
                    <a:pt x="211298" y="786077"/>
                  </a:lnTo>
                  <a:lnTo>
                    <a:pt x="217485" y="795258"/>
                  </a:lnTo>
                  <a:lnTo>
                    <a:pt x="226667" y="801445"/>
                  </a:lnTo>
                  <a:lnTo>
                    <a:pt x="237917" y="803714"/>
                  </a:lnTo>
                  <a:lnTo>
                    <a:pt x="1009151" y="803714"/>
                  </a:lnTo>
                  <a:lnTo>
                    <a:pt x="1009151" y="1099550"/>
                  </a:lnTo>
                  <a:lnTo>
                    <a:pt x="1008716" y="1104921"/>
                  </a:lnTo>
                  <a:lnTo>
                    <a:pt x="1009151" y="1115517"/>
                  </a:lnTo>
                  <a:lnTo>
                    <a:pt x="1009151" y="1154493"/>
                  </a:lnTo>
                  <a:lnTo>
                    <a:pt x="1010045" y="1159517"/>
                  </a:lnTo>
                  <a:lnTo>
                    <a:pt x="1013633" y="1170569"/>
                  </a:lnTo>
                  <a:lnTo>
                    <a:pt x="1021276" y="1181622"/>
                  </a:lnTo>
                  <a:lnTo>
                    <a:pt x="1034336" y="1186646"/>
                  </a:lnTo>
                  <a:lnTo>
                    <a:pt x="1265068" y="1186646"/>
                  </a:lnTo>
                  <a:lnTo>
                    <a:pt x="1265068" y="1243403"/>
                  </a:lnTo>
                  <a:lnTo>
                    <a:pt x="1254172" y="1339907"/>
                  </a:lnTo>
                  <a:lnTo>
                    <a:pt x="1223395" y="1437624"/>
                  </a:lnTo>
                  <a:lnTo>
                    <a:pt x="1160480" y="1547949"/>
                  </a:lnTo>
                  <a:lnTo>
                    <a:pt x="1122725" y="1595040"/>
                  </a:lnTo>
                  <a:lnTo>
                    <a:pt x="1081535" y="1639653"/>
                  </a:lnTo>
                  <a:lnTo>
                    <a:pt x="1038551" y="1680411"/>
                  </a:lnTo>
                  <a:lnTo>
                    <a:pt x="995414" y="1715939"/>
                  </a:lnTo>
                  <a:lnTo>
                    <a:pt x="953763" y="1744859"/>
                  </a:lnTo>
                  <a:lnTo>
                    <a:pt x="915239" y="1765796"/>
                  </a:lnTo>
                  <a:lnTo>
                    <a:pt x="833908" y="1791654"/>
                  </a:lnTo>
                  <a:lnTo>
                    <a:pt x="781060" y="1800708"/>
                  </a:lnTo>
                  <a:lnTo>
                    <a:pt x="723843" y="1805462"/>
                  </a:lnTo>
                  <a:lnTo>
                    <a:pt x="663163" y="1806841"/>
                  </a:lnTo>
                  <a:close/>
                </a:path>
                <a:path w="1265554" h="1807209">
                  <a:moveTo>
                    <a:pt x="754591" y="797762"/>
                  </a:moveTo>
                  <a:lnTo>
                    <a:pt x="742420" y="797762"/>
                  </a:lnTo>
                  <a:lnTo>
                    <a:pt x="742420" y="792899"/>
                  </a:lnTo>
                  <a:lnTo>
                    <a:pt x="749286" y="792899"/>
                  </a:lnTo>
                  <a:lnTo>
                    <a:pt x="750875" y="795258"/>
                  </a:lnTo>
                  <a:lnTo>
                    <a:pt x="754591" y="797762"/>
                  </a:lnTo>
                  <a:close/>
                </a:path>
                <a:path w="1265554" h="1807209">
                  <a:moveTo>
                    <a:pt x="1265068" y="1186646"/>
                  </a:moveTo>
                  <a:lnTo>
                    <a:pt x="1034336" y="1186646"/>
                  </a:lnTo>
                  <a:lnTo>
                    <a:pt x="1046882" y="1181665"/>
                  </a:lnTo>
                  <a:lnTo>
                    <a:pt x="1053325" y="1169988"/>
                  </a:lnTo>
                  <a:lnTo>
                    <a:pt x="1055699" y="1156516"/>
                  </a:lnTo>
                  <a:lnTo>
                    <a:pt x="1056038" y="1146146"/>
                  </a:lnTo>
                  <a:lnTo>
                    <a:pt x="1056038" y="919043"/>
                  </a:lnTo>
                  <a:lnTo>
                    <a:pt x="1064243" y="878381"/>
                  </a:lnTo>
                  <a:lnTo>
                    <a:pt x="1086621" y="845184"/>
                  </a:lnTo>
                  <a:lnTo>
                    <a:pt x="1119818" y="822806"/>
                  </a:lnTo>
                  <a:lnTo>
                    <a:pt x="1160480" y="814601"/>
                  </a:lnTo>
                  <a:lnTo>
                    <a:pt x="1201195" y="822806"/>
                  </a:lnTo>
                  <a:lnTo>
                    <a:pt x="1234439" y="845184"/>
                  </a:lnTo>
                  <a:lnTo>
                    <a:pt x="1256851" y="878381"/>
                  </a:lnTo>
                  <a:lnTo>
                    <a:pt x="1265068" y="919043"/>
                  </a:lnTo>
                  <a:lnTo>
                    <a:pt x="1265068" y="1186646"/>
                  </a:lnTo>
                  <a:close/>
                </a:path>
              </a:pathLst>
            </a:custGeom>
            <a:solidFill>
              <a:srgbClr val="5CC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88233" y="5728080"/>
              <a:ext cx="40005" cy="5715"/>
            </a:xfrm>
            <a:custGeom>
              <a:avLst/>
              <a:gdLst/>
              <a:ahLst/>
              <a:cxnLst/>
              <a:rect l="l" t="t" r="r" b="b"/>
              <a:pathLst>
                <a:path w="40004" h="5714">
                  <a:moveTo>
                    <a:pt x="5651" y="571"/>
                  </a:moveTo>
                  <a:lnTo>
                    <a:pt x="4495" y="508"/>
                  </a:lnTo>
                  <a:lnTo>
                    <a:pt x="1155" y="571"/>
                  </a:lnTo>
                  <a:lnTo>
                    <a:pt x="5651" y="571"/>
                  </a:lnTo>
                  <a:close/>
                </a:path>
                <a:path w="40004" h="5714">
                  <a:moveTo>
                    <a:pt x="6743" y="1587"/>
                  </a:moveTo>
                  <a:lnTo>
                    <a:pt x="6096" y="1524"/>
                  </a:lnTo>
                  <a:lnTo>
                    <a:pt x="6235" y="1587"/>
                  </a:lnTo>
                  <a:lnTo>
                    <a:pt x="6743" y="1587"/>
                  </a:lnTo>
                  <a:close/>
                </a:path>
                <a:path w="40004" h="5714">
                  <a:moveTo>
                    <a:pt x="7505" y="2578"/>
                  </a:moveTo>
                  <a:lnTo>
                    <a:pt x="6007" y="2476"/>
                  </a:lnTo>
                  <a:lnTo>
                    <a:pt x="6667" y="2540"/>
                  </a:lnTo>
                  <a:lnTo>
                    <a:pt x="7505" y="2578"/>
                  </a:lnTo>
                  <a:close/>
                </a:path>
                <a:path w="40004" h="5714">
                  <a:moveTo>
                    <a:pt x="8915" y="1079"/>
                  </a:moveTo>
                  <a:lnTo>
                    <a:pt x="5943" y="1016"/>
                  </a:lnTo>
                  <a:lnTo>
                    <a:pt x="7912" y="1092"/>
                  </a:lnTo>
                  <a:lnTo>
                    <a:pt x="8915" y="1079"/>
                  </a:lnTo>
                  <a:close/>
                </a:path>
                <a:path w="40004" h="5714">
                  <a:moveTo>
                    <a:pt x="9017" y="1803"/>
                  </a:moveTo>
                  <a:lnTo>
                    <a:pt x="5613" y="1600"/>
                  </a:lnTo>
                  <a:lnTo>
                    <a:pt x="6235" y="1587"/>
                  </a:lnTo>
                  <a:lnTo>
                    <a:pt x="4572" y="1524"/>
                  </a:lnTo>
                  <a:lnTo>
                    <a:pt x="3556" y="1524"/>
                  </a:lnTo>
                  <a:lnTo>
                    <a:pt x="2463" y="1587"/>
                  </a:lnTo>
                  <a:lnTo>
                    <a:pt x="6159" y="1663"/>
                  </a:lnTo>
                  <a:lnTo>
                    <a:pt x="9017" y="1803"/>
                  </a:lnTo>
                  <a:close/>
                </a:path>
                <a:path w="40004" h="5714">
                  <a:moveTo>
                    <a:pt x="9791" y="3771"/>
                  </a:moveTo>
                  <a:lnTo>
                    <a:pt x="6451" y="3619"/>
                  </a:lnTo>
                  <a:lnTo>
                    <a:pt x="6883" y="3695"/>
                  </a:lnTo>
                  <a:lnTo>
                    <a:pt x="8572" y="3771"/>
                  </a:lnTo>
                  <a:lnTo>
                    <a:pt x="9791" y="3771"/>
                  </a:lnTo>
                  <a:close/>
                </a:path>
                <a:path w="40004" h="5714">
                  <a:moveTo>
                    <a:pt x="10274" y="3848"/>
                  </a:moveTo>
                  <a:lnTo>
                    <a:pt x="8813" y="3784"/>
                  </a:lnTo>
                  <a:lnTo>
                    <a:pt x="8686" y="3784"/>
                  </a:lnTo>
                  <a:lnTo>
                    <a:pt x="9423" y="3848"/>
                  </a:lnTo>
                  <a:lnTo>
                    <a:pt x="10274" y="3848"/>
                  </a:lnTo>
                  <a:close/>
                </a:path>
                <a:path w="40004" h="5714">
                  <a:moveTo>
                    <a:pt x="10363" y="3340"/>
                  </a:moveTo>
                  <a:lnTo>
                    <a:pt x="6883" y="3263"/>
                  </a:lnTo>
                  <a:lnTo>
                    <a:pt x="9956" y="3352"/>
                  </a:lnTo>
                  <a:lnTo>
                    <a:pt x="10363" y="3340"/>
                  </a:lnTo>
                  <a:close/>
                </a:path>
                <a:path w="40004" h="5714">
                  <a:moveTo>
                    <a:pt x="26924" y="5092"/>
                  </a:moveTo>
                  <a:lnTo>
                    <a:pt x="26771" y="5080"/>
                  </a:lnTo>
                  <a:lnTo>
                    <a:pt x="26339" y="5080"/>
                  </a:lnTo>
                  <a:lnTo>
                    <a:pt x="26924" y="5092"/>
                  </a:lnTo>
                  <a:close/>
                </a:path>
                <a:path w="40004" h="5714">
                  <a:moveTo>
                    <a:pt x="28587" y="5156"/>
                  </a:moveTo>
                  <a:lnTo>
                    <a:pt x="26924" y="5092"/>
                  </a:lnTo>
                  <a:lnTo>
                    <a:pt x="27355" y="5156"/>
                  </a:lnTo>
                  <a:lnTo>
                    <a:pt x="28587" y="5156"/>
                  </a:lnTo>
                  <a:close/>
                </a:path>
                <a:path w="40004" h="5714">
                  <a:moveTo>
                    <a:pt x="29819" y="4711"/>
                  </a:moveTo>
                  <a:lnTo>
                    <a:pt x="27063" y="4572"/>
                  </a:lnTo>
                  <a:lnTo>
                    <a:pt x="29819" y="4711"/>
                  </a:lnTo>
                  <a:close/>
                </a:path>
                <a:path w="40004" h="5714">
                  <a:moveTo>
                    <a:pt x="30429" y="4851"/>
                  </a:moveTo>
                  <a:lnTo>
                    <a:pt x="29451" y="4787"/>
                  </a:lnTo>
                  <a:lnTo>
                    <a:pt x="28740" y="4787"/>
                  </a:lnTo>
                  <a:lnTo>
                    <a:pt x="30429" y="4851"/>
                  </a:lnTo>
                  <a:close/>
                </a:path>
                <a:path w="40004" h="5714">
                  <a:moveTo>
                    <a:pt x="30594" y="977"/>
                  </a:moveTo>
                  <a:lnTo>
                    <a:pt x="29806" y="952"/>
                  </a:lnTo>
                  <a:lnTo>
                    <a:pt x="30556" y="990"/>
                  </a:lnTo>
                  <a:close/>
                </a:path>
                <a:path w="40004" h="5714">
                  <a:moveTo>
                    <a:pt x="31127" y="3987"/>
                  </a:moveTo>
                  <a:lnTo>
                    <a:pt x="28397" y="3937"/>
                  </a:lnTo>
                  <a:lnTo>
                    <a:pt x="29311" y="3987"/>
                  </a:lnTo>
                  <a:lnTo>
                    <a:pt x="31127" y="3987"/>
                  </a:lnTo>
                  <a:close/>
                </a:path>
                <a:path w="40004" h="5714">
                  <a:moveTo>
                    <a:pt x="31483" y="4762"/>
                  </a:moveTo>
                  <a:lnTo>
                    <a:pt x="31127" y="4711"/>
                  </a:lnTo>
                  <a:lnTo>
                    <a:pt x="30048" y="4711"/>
                  </a:lnTo>
                  <a:lnTo>
                    <a:pt x="29819" y="4711"/>
                  </a:lnTo>
                  <a:lnTo>
                    <a:pt x="31483" y="4762"/>
                  </a:lnTo>
                  <a:close/>
                </a:path>
                <a:path w="40004" h="5714">
                  <a:moveTo>
                    <a:pt x="31483" y="2540"/>
                  </a:moveTo>
                  <a:lnTo>
                    <a:pt x="30810" y="2489"/>
                  </a:lnTo>
                  <a:lnTo>
                    <a:pt x="30149" y="2489"/>
                  </a:lnTo>
                  <a:lnTo>
                    <a:pt x="31483" y="2540"/>
                  </a:lnTo>
                  <a:close/>
                </a:path>
                <a:path w="40004" h="5714">
                  <a:moveTo>
                    <a:pt x="31572" y="2387"/>
                  </a:moveTo>
                  <a:lnTo>
                    <a:pt x="30657" y="2336"/>
                  </a:lnTo>
                  <a:lnTo>
                    <a:pt x="31203" y="2387"/>
                  </a:lnTo>
                  <a:lnTo>
                    <a:pt x="31572" y="2387"/>
                  </a:lnTo>
                  <a:close/>
                </a:path>
                <a:path w="40004" h="5714">
                  <a:moveTo>
                    <a:pt x="31661" y="2984"/>
                  </a:moveTo>
                  <a:lnTo>
                    <a:pt x="29819" y="2971"/>
                  </a:lnTo>
                  <a:lnTo>
                    <a:pt x="31165" y="3035"/>
                  </a:lnTo>
                  <a:lnTo>
                    <a:pt x="31394" y="3009"/>
                  </a:lnTo>
                  <a:lnTo>
                    <a:pt x="31661" y="2984"/>
                  </a:lnTo>
                  <a:close/>
                </a:path>
                <a:path w="40004" h="5714">
                  <a:moveTo>
                    <a:pt x="32283" y="3098"/>
                  </a:moveTo>
                  <a:lnTo>
                    <a:pt x="31889" y="3048"/>
                  </a:lnTo>
                  <a:lnTo>
                    <a:pt x="31242" y="3048"/>
                  </a:lnTo>
                  <a:lnTo>
                    <a:pt x="32283" y="3098"/>
                  </a:lnTo>
                  <a:close/>
                </a:path>
                <a:path w="40004" h="5714">
                  <a:moveTo>
                    <a:pt x="32283" y="2590"/>
                  </a:moveTo>
                  <a:lnTo>
                    <a:pt x="31775" y="2552"/>
                  </a:lnTo>
                  <a:lnTo>
                    <a:pt x="31127" y="2540"/>
                  </a:lnTo>
                  <a:lnTo>
                    <a:pt x="32283" y="2590"/>
                  </a:lnTo>
                  <a:close/>
                </a:path>
                <a:path w="40004" h="5714">
                  <a:moveTo>
                    <a:pt x="32435" y="3111"/>
                  </a:moveTo>
                  <a:lnTo>
                    <a:pt x="29489" y="2997"/>
                  </a:lnTo>
                  <a:lnTo>
                    <a:pt x="30911" y="3098"/>
                  </a:lnTo>
                  <a:lnTo>
                    <a:pt x="32435" y="3111"/>
                  </a:lnTo>
                  <a:close/>
                </a:path>
                <a:path w="40004" h="5714">
                  <a:moveTo>
                    <a:pt x="32512" y="4203"/>
                  </a:moveTo>
                  <a:lnTo>
                    <a:pt x="31203" y="4127"/>
                  </a:lnTo>
                  <a:lnTo>
                    <a:pt x="30988" y="4127"/>
                  </a:lnTo>
                  <a:lnTo>
                    <a:pt x="31572" y="4203"/>
                  </a:lnTo>
                  <a:lnTo>
                    <a:pt x="32143" y="4203"/>
                  </a:lnTo>
                  <a:lnTo>
                    <a:pt x="32512" y="4203"/>
                  </a:lnTo>
                  <a:close/>
                </a:path>
                <a:path w="40004" h="5714">
                  <a:moveTo>
                    <a:pt x="32651" y="800"/>
                  </a:moveTo>
                  <a:lnTo>
                    <a:pt x="32080" y="736"/>
                  </a:lnTo>
                  <a:lnTo>
                    <a:pt x="30048" y="723"/>
                  </a:lnTo>
                  <a:lnTo>
                    <a:pt x="32651" y="800"/>
                  </a:lnTo>
                  <a:close/>
                </a:path>
                <a:path w="40004" h="5714">
                  <a:moveTo>
                    <a:pt x="32664" y="3048"/>
                  </a:moveTo>
                  <a:lnTo>
                    <a:pt x="31775" y="2984"/>
                  </a:lnTo>
                  <a:lnTo>
                    <a:pt x="31394" y="3009"/>
                  </a:lnTo>
                  <a:lnTo>
                    <a:pt x="32664" y="3048"/>
                  </a:lnTo>
                  <a:close/>
                </a:path>
                <a:path w="40004" h="5714">
                  <a:moveTo>
                    <a:pt x="33159" y="4787"/>
                  </a:moveTo>
                  <a:lnTo>
                    <a:pt x="32296" y="4711"/>
                  </a:lnTo>
                  <a:lnTo>
                    <a:pt x="31343" y="4635"/>
                  </a:lnTo>
                  <a:lnTo>
                    <a:pt x="31775" y="4699"/>
                  </a:lnTo>
                  <a:lnTo>
                    <a:pt x="30048" y="4635"/>
                  </a:lnTo>
                  <a:lnTo>
                    <a:pt x="31127" y="4711"/>
                  </a:lnTo>
                  <a:lnTo>
                    <a:pt x="31280" y="4711"/>
                  </a:lnTo>
                  <a:lnTo>
                    <a:pt x="31927" y="4711"/>
                  </a:lnTo>
                  <a:lnTo>
                    <a:pt x="33159" y="4787"/>
                  </a:lnTo>
                  <a:close/>
                </a:path>
                <a:path w="40004" h="5714">
                  <a:moveTo>
                    <a:pt x="33667" y="3111"/>
                  </a:moveTo>
                  <a:lnTo>
                    <a:pt x="32664" y="3048"/>
                  </a:lnTo>
                  <a:lnTo>
                    <a:pt x="33667" y="3111"/>
                  </a:lnTo>
                  <a:close/>
                </a:path>
                <a:path w="40004" h="5714">
                  <a:moveTo>
                    <a:pt x="33743" y="1079"/>
                  </a:moveTo>
                  <a:lnTo>
                    <a:pt x="31673" y="1016"/>
                  </a:lnTo>
                  <a:lnTo>
                    <a:pt x="31127" y="1016"/>
                  </a:lnTo>
                  <a:lnTo>
                    <a:pt x="30556" y="990"/>
                  </a:lnTo>
                  <a:lnTo>
                    <a:pt x="33743" y="1079"/>
                  </a:lnTo>
                  <a:close/>
                </a:path>
                <a:path w="40004" h="5714">
                  <a:moveTo>
                    <a:pt x="33769" y="2235"/>
                  </a:moveTo>
                  <a:lnTo>
                    <a:pt x="32981" y="2184"/>
                  </a:lnTo>
                  <a:lnTo>
                    <a:pt x="32004" y="2171"/>
                  </a:lnTo>
                  <a:lnTo>
                    <a:pt x="33769" y="2235"/>
                  </a:lnTo>
                  <a:close/>
                </a:path>
                <a:path w="40004" h="5714">
                  <a:moveTo>
                    <a:pt x="33959" y="3911"/>
                  </a:moveTo>
                  <a:lnTo>
                    <a:pt x="30149" y="3860"/>
                  </a:lnTo>
                  <a:lnTo>
                    <a:pt x="31572" y="3911"/>
                  </a:lnTo>
                  <a:lnTo>
                    <a:pt x="33959" y="3911"/>
                  </a:lnTo>
                  <a:close/>
                </a:path>
                <a:path w="40004" h="5714">
                  <a:moveTo>
                    <a:pt x="34683" y="3911"/>
                  </a:moveTo>
                  <a:lnTo>
                    <a:pt x="33959" y="3848"/>
                  </a:lnTo>
                  <a:lnTo>
                    <a:pt x="33159" y="3848"/>
                  </a:lnTo>
                  <a:lnTo>
                    <a:pt x="34683" y="3911"/>
                  </a:lnTo>
                  <a:close/>
                </a:path>
                <a:path w="40004" h="5714">
                  <a:moveTo>
                    <a:pt x="34683" y="3187"/>
                  </a:moveTo>
                  <a:lnTo>
                    <a:pt x="33020" y="3111"/>
                  </a:lnTo>
                  <a:lnTo>
                    <a:pt x="32435" y="3111"/>
                  </a:lnTo>
                  <a:lnTo>
                    <a:pt x="33020" y="3187"/>
                  </a:lnTo>
                  <a:lnTo>
                    <a:pt x="34683" y="3187"/>
                  </a:lnTo>
                  <a:close/>
                </a:path>
                <a:path w="40004" h="5714">
                  <a:moveTo>
                    <a:pt x="35128" y="4927"/>
                  </a:moveTo>
                  <a:lnTo>
                    <a:pt x="33667" y="4864"/>
                  </a:lnTo>
                  <a:lnTo>
                    <a:pt x="34683" y="4927"/>
                  </a:lnTo>
                  <a:lnTo>
                    <a:pt x="35128" y="4927"/>
                  </a:lnTo>
                  <a:close/>
                </a:path>
                <a:path w="40004" h="5714">
                  <a:moveTo>
                    <a:pt x="35191" y="3111"/>
                  </a:moveTo>
                  <a:lnTo>
                    <a:pt x="34442" y="3048"/>
                  </a:lnTo>
                  <a:lnTo>
                    <a:pt x="33604" y="2984"/>
                  </a:lnTo>
                  <a:lnTo>
                    <a:pt x="35191" y="3111"/>
                  </a:lnTo>
                  <a:close/>
                </a:path>
                <a:path w="40004" h="5714">
                  <a:moveTo>
                    <a:pt x="35267" y="4127"/>
                  </a:moveTo>
                  <a:lnTo>
                    <a:pt x="31711" y="3987"/>
                  </a:lnTo>
                  <a:lnTo>
                    <a:pt x="32727" y="4064"/>
                  </a:lnTo>
                  <a:lnTo>
                    <a:pt x="32296" y="4064"/>
                  </a:lnTo>
                  <a:lnTo>
                    <a:pt x="31572" y="3987"/>
                  </a:lnTo>
                  <a:lnTo>
                    <a:pt x="31280" y="4127"/>
                  </a:lnTo>
                  <a:lnTo>
                    <a:pt x="34112" y="4127"/>
                  </a:lnTo>
                  <a:lnTo>
                    <a:pt x="33337" y="4089"/>
                  </a:lnTo>
                  <a:lnTo>
                    <a:pt x="35267" y="4127"/>
                  </a:lnTo>
                  <a:close/>
                </a:path>
                <a:path w="40004" h="5714">
                  <a:moveTo>
                    <a:pt x="35407" y="4635"/>
                  </a:moveTo>
                  <a:lnTo>
                    <a:pt x="34036" y="4572"/>
                  </a:lnTo>
                  <a:lnTo>
                    <a:pt x="32943" y="4572"/>
                  </a:lnTo>
                  <a:lnTo>
                    <a:pt x="33883" y="4635"/>
                  </a:lnTo>
                  <a:lnTo>
                    <a:pt x="35407" y="4635"/>
                  </a:lnTo>
                  <a:close/>
                </a:path>
                <a:path w="40004" h="5714">
                  <a:moveTo>
                    <a:pt x="35407" y="3048"/>
                  </a:moveTo>
                  <a:lnTo>
                    <a:pt x="35077" y="2984"/>
                  </a:lnTo>
                  <a:lnTo>
                    <a:pt x="33604" y="2984"/>
                  </a:lnTo>
                  <a:lnTo>
                    <a:pt x="35407" y="3048"/>
                  </a:lnTo>
                  <a:close/>
                </a:path>
                <a:path w="40004" h="5714">
                  <a:moveTo>
                    <a:pt x="35915" y="4356"/>
                  </a:moveTo>
                  <a:lnTo>
                    <a:pt x="34975" y="4279"/>
                  </a:lnTo>
                  <a:lnTo>
                    <a:pt x="35407" y="4356"/>
                  </a:lnTo>
                  <a:lnTo>
                    <a:pt x="35915" y="4356"/>
                  </a:lnTo>
                  <a:close/>
                </a:path>
                <a:path w="40004" h="5714">
                  <a:moveTo>
                    <a:pt x="36410" y="1562"/>
                  </a:moveTo>
                  <a:lnTo>
                    <a:pt x="34493" y="1524"/>
                  </a:lnTo>
                  <a:lnTo>
                    <a:pt x="32296" y="1524"/>
                  </a:lnTo>
                  <a:lnTo>
                    <a:pt x="36410" y="1562"/>
                  </a:lnTo>
                  <a:close/>
                </a:path>
                <a:path w="40004" h="5714">
                  <a:moveTo>
                    <a:pt x="36576" y="4864"/>
                  </a:moveTo>
                  <a:lnTo>
                    <a:pt x="35636" y="4787"/>
                  </a:lnTo>
                  <a:lnTo>
                    <a:pt x="34175" y="4787"/>
                  </a:lnTo>
                  <a:lnTo>
                    <a:pt x="35560" y="4864"/>
                  </a:lnTo>
                  <a:lnTo>
                    <a:pt x="36576" y="4864"/>
                  </a:lnTo>
                  <a:close/>
                </a:path>
                <a:path w="40004" h="5714">
                  <a:moveTo>
                    <a:pt x="36576" y="2032"/>
                  </a:moveTo>
                  <a:lnTo>
                    <a:pt x="35344" y="1955"/>
                  </a:lnTo>
                  <a:lnTo>
                    <a:pt x="34175" y="1955"/>
                  </a:lnTo>
                  <a:lnTo>
                    <a:pt x="36576" y="2032"/>
                  </a:lnTo>
                  <a:close/>
                </a:path>
                <a:path w="40004" h="5714">
                  <a:moveTo>
                    <a:pt x="37807" y="1016"/>
                  </a:moveTo>
                  <a:lnTo>
                    <a:pt x="33070" y="977"/>
                  </a:lnTo>
                  <a:lnTo>
                    <a:pt x="31737" y="965"/>
                  </a:lnTo>
                  <a:lnTo>
                    <a:pt x="31965" y="990"/>
                  </a:lnTo>
                  <a:lnTo>
                    <a:pt x="30645" y="952"/>
                  </a:lnTo>
                  <a:lnTo>
                    <a:pt x="29895" y="952"/>
                  </a:lnTo>
                  <a:lnTo>
                    <a:pt x="30594" y="977"/>
                  </a:lnTo>
                  <a:lnTo>
                    <a:pt x="31673" y="1016"/>
                  </a:lnTo>
                  <a:lnTo>
                    <a:pt x="32296" y="1016"/>
                  </a:lnTo>
                  <a:lnTo>
                    <a:pt x="34251" y="1016"/>
                  </a:lnTo>
                  <a:lnTo>
                    <a:pt x="37807" y="1016"/>
                  </a:lnTo>
                  <a:close/>
                </a:path>
                <a:path w="40004" h="5714">
                  <a:moveTo>
                    <a:pt x="38239" y="4572"/>
                  </a:moveTo>
                  <a:lnTo>
                    <a:pt x="36283" y="4495"/>
                  </a:lnTo>
                  <a:lnTo>
                    <a:pt x="35344" y="4495"/>
                  </a:lnTo>
                  <a:lnTo>
                    <a:pt x="38239" y="4572"/>
                  </a:lnTo>
                  <a:close/>
                </a:path>
                <a:path w="40004" h="5714">
                  <a:moveTo>
                    <a:pt x="39116" y="800"/>
                  </a:moveTo>
                  <a:lnTo>
                    <a:pt x="38023" y="800"/>
                  </a:lnTo>
                  <a:lnTo>
                    <a:pt x="36499" y="863"/>
                  </a:lnTo>
                  <a:lnTo>
                    <a:pt x="39116" y="800"/>
                  </a:lnTo>
                  <a:close/>
                </a:path>
                <a:path w="40004" h="5714">
                  <a:moveTo>
                    <a:pt x="39547" y="3048"/>
                  </a:moveTo>
                  <a:lnTo>
                    <a:pt x="35052" y="2832"/>
                  </a:lnTo>
                  <a:lnTo>
                    <a:pt x="36068" y="2832"/>
                  </a:lnTo>
                  <a:lnTo>
                    <a:pt x="34696" y="2755"/>
                  </a:lnTo>
                  <a:lnTo>
                    <a:pt x="33312" y="2679"/>
                  </a:lnTo>
                  <a:lnTo>
                    <a:pt x="32080" y="2603"/>
                  </a:lnTo>
                  <a:lnTo>
                    <a:pt x="31127" y="2540"/>
                  </a:lnTo>
                  <a:lnTo>
                    <a:pt x="29972" y="2489"/>
                  </a:lnTo>
                  <a:lnTo>
                    <a:pt x="26924" y="2463"/>
                  </a:lnTo>
                  <a:lnTo>
                    <a:pt x="28092" y="2489"/>
                  </a:lnTo>
                  <a:lnTo>
                    <a:pt x="24892" y="2463"/>
                  </a:lnTo>
                  <a:lnTo>
                    <a:pt x="25971" y="2463"/>
                  </a:lnTo>
                  <a:lnTo>
                    <a:pt x="26924" y="2463"/>
                  </a:lnTo>
                  <a:lnTo>
                    <a:pt x="29349" y="2463"/>
                  </a:lnTo>
                  <a:lnTo>
                    <a:pt x="29819" y="2476"/>
                  </a:lnTo>
                  <a:lnTo>
                    <a:pt x="29603" y="2463"/>
                  </a:lnTo>
                  <a:lnTo>
                    <a:pt x="30835" y="2463"/>
                  </a:lnTo>
                  <a:lnTo>
                    <a:pt x="31851" y="2463"/>
                  </a:lnTo>
                  <a:lnTo>
                    <a:pt x="30734" y="2387"/>
                  </a:lnTo>
                  <a:lnTo>
                    <a:pt x="31572" y="2387"/>
                  </a:lnTo>
                  <a:lnTo>
                    <a:pt x="32004" y="2387"/>
                  </a:lnTo>
                  <a:lnTo>
                    <a:pt x="30772" y="2387"/>
                  </a:lnTo>
                  <a:lnTo>
                    <a:pt x="32232" y="2413"/>
                  </a:lnTo>
                  <a:lnTo>
                    <a:pt x="32867" y="2463"/>
                  </a:lnTo>
                  <a:lnTo>
                    <a:pt x="34683" y="2463"/>
                  </a:lnTo>
                  <a:lnTo>
                    <a:pt x="34455" y="2438"/>
                  </a:lnTo>
                  <a:lnTo>
                    <a:pt x="36283" y="2463"/>
                  </a:lnTo>
                  <a:lnTo>
                    <a:pt x="34036" y="2400"/>
                  </a:lnTo>
                  <a:lnTo>
                    <a:pt x="33528" y="2336"/>
                  </a:lnTo>
                  <a:lnTo>
                    <a:pt x="30835" y="2247"/>
                  </a:lnTo>
                  <a:lnTo>
                    <a:pt x="31572" y="2247"/>
                  </a:lnTo>
                  <a:lnTo>
                    <a:pt x="30632" y="2209"/>
                  </a:lnTo>
                  <a:lnTo>
                    <a:pt x="30632" y="2336"/>
                  </a:lnTo>
                  <a:lnTo>
                    <a:pt x="28740" y="2324"/>
                  </a:lnTo>
                  <a:lnTo>
                    <a:pt x="30403" y="2324"/>
                  </a:lnTo>
                  <a:lnTo>
                    <a:pt x="30632" y="2336"/>
                  </a:lnTo>
                  <a:lnTo>
                    <a:pt x="30632" y="2209"/>
                  </a:lnTo>
                  <a:lnTo>
                    <a:pt x="30086" y="2184"/>
                  </a:lnTo>
                  <a:lnTo>
                    <a:pt x="30530" y="2235"/>
                  </a:lnTo>
                  <a:lnTo>
                    <a:pt x="29032" y="2171"/>
                  </a:lnTo>
                  <a:lnTo>
                    <a:pt x="37439" y="2171"/>
                  </a:lnTo>
                  <a:lnTo>
                    <a:pt x="34721" y="2095"/>
                  </a:lnTo>
                  <a:lnTo>
                    <a:pt x="32004" y="2032"/>
                  </a:lnTo>
                  <a:lnTo>
                    <a:pt x="33667" y="1955"/>
                  </a:lnTo>
                  <a:lnTo>
                    <a:pt x="32512" y="1955"/>
                  </a:lnTo>
                  <a:lnTo>
                    <a:pt x="33020" y="1879"/>
                  </a:lnTo>
                  <a:lnTo>
                    <a:pt x="35636" y="1879"/>
                  </a:lnTo>
                  <a:lnTo>
                    <a:pt x="32727" y="1739"/>
                  </a:lnTo>
                  <a:lnTo>
                    <a:pt x="35699" y="1739"/>
                  </a:lnTo>
                  <a:lnTo>
                    <a:pt x="31788" y="1663"/>
                  </a:lnTo>
                  <a:lnTo>
                    <a:pt x="31064" y="1638"/>
                  </a:lnTo>
                  <a:lnTo>
                    <a:pt x="31064" y="2108"/>
                  </a:lnTo>
                  <a:lnTo>
                    <a:pt x="29895" y="2095"/>
                  </a:lnTo>
                  <a:lnTo>
                    <a:pt x="31026" y="2095"/>
                  </a:lnTo>
                  <a:lnTo>
                    <a:pt x="31064" y="1638"/>
                  </a:lnTo>
                  <a:lnTo>
                    <a:pt x="30530" y="1600"/>
                  </a:lnTo>
                  <a:lnTo>
                    <a:pt x="28371" y="1587"/>
                  </a:lnTo>
                  <a:lnTo>
                    <a:pt x="30441" y="1587"/>
                  </a:lnTo>
                  <a:lnTo>
                    <a:pt x="29095" y="1524"/>
                  </a:lnTo>
                  <a:lnTo>
                    <a:pt x="33591" y="1663"/>
                  </a:lnTo>
                  <a:lnTo>
                    <a:pt x="34620" y="1663"/>
                  </a:lnTo>
                  <a:lnTo>
                    <a:pt x="30695" y="1524"/>
                  </a:lnTo>
                  <a:lnTo>
                    <a:pt x="28740" y="1447"/>
                  </a:lnTo>
                  <a:lnTo>
                    <a:pt x="29527" y="1447"/>
                  </a:lnTo>
                  <a:lnTo>
                    <a:pt x="31851" y="1447"/>
                  </a:lnTo>
                  <a:lnTo>
                    <a:pt x="32550" y="1511"/>
                  </a:lnTo>
                  <a:lnTo>
                    <a:pt x="38925" y="1447"/>
                  </a:lnTo>
                  <a:lnTo>
                    <a:pt x="28905" y="1257"/>
                  </a:lnTo>
                  <a:lnTo>
                    <a:pt x="28905" y="1397"/>
                  </a:lnTo>
                  <a:lnTo>
                    <a:pt x="25400" y="1371"/>
                  </a:lnTo>
                  <a:lnTo>
                    <a:pt x="28587" y="1371"/>
                  </a:lnTo>
                  <a:lnTo>
                    <a:pt x="28905" y="1397"/>
                  </a:lnTo>
                  <a:lnTo>
                    <a:pt x="28905" y="1257"/>
                  </a:lnTo>
                  <a:lnTo>
                    <a:pt x="28117" y="1231"/>
                  </a:lnTo>
                  <a:lnTo>
                    <a:pt x="29171" y="1155"/>
                  </a:lnTo>
                  <a:lnTo>
                    <a:pt x="29806" y="1155"/>
                  </a:lnTo>
                  <a:lnTo>
                    <a:pt x="31635" y="1155"/>
                  </a:lnTo>
                  <a:lnTo>
                    <a:pt x="30988" y="1130"/>
                  </a:lnTo>
                  <a:lnTo>
                    <a:pt x="32651" y="1155"/>
                  </a:lnTo>
                  <a:lnTo>
                    <a:pt x="29819" y="1079"/>
                  </a:lnTo>
                  <a:lnTo>
                    <a:pt x="29972" y="1079"/>
                  </a:lnTo>
                  <a:lnTo>
                    <a:pt x="31343" y="1079"/>
                  </a:lnTo>
                  <a:lnTo>
                    <a:pt x="30988" y="1066"/>
                  </a:lnTo>
                  <a:lnTo>
                    <a:pt x="30670" y="1028"/>
                  </a:lnTo>
                  <a:lnTo>
                    <a:pt x="29895" y="1016"/>
                  </a:lnTo>
                  <a:lnTo>
                    <a:pt x="30480" y="1016"/>
                  </a:lnTo>
                  <a:lnTo>
                    <a:pt x="28041" y="952"/>
                  </a:lnTo>
                  <a:lnTo>
                    <a:pt x="24676" y="952"/>
                  </a:lnTo>
                  <a:lnTo>
                    <a:pt x="24676" y="2184"/>
                  </a:lnTo>
                  <a:lnTo>
                    <a:pt x="20027" y="2184"/>
                  </a:lnTo>
                  <a:lnTo>
                    <a:pt x="20027" y="2603"/>
                  </a:lnTo>
                  <a:lnTo>
                    <a:pt x="19024" y="2578"/>
                  </a:lnTo>
                  <a:lnTo>
                    <a:pt x="19024" y="3568"/>
                  </a:lnTo>
                  <a:lnTo>
                    <a:pt x="11099" y="3556"/>
                  </a:lnTo>
                  <a:lnTo>
                    <a:pt x="18643" y="3556"/>
                  </a:lnTo>
                  <a:lnTo>
                    <a:pt x="19024" y="3568"/>
                  </a:lnTo>
                  <a:lnTo>
                    <a:pt x="19024" y="2578"/>
                  </a:lnTo>
                  <a:lnTo>
                    <a:pt x="14579" y="2425"/>
                  </a:lnTo>
                  <a:lnTo>
                    <a:pt x="14579" y="2755"/>
                  </a:lnTo>
                  <a:lnTo>
                    <a:pt x="12230" y="2641"/>
                  </a:lnTo>
                  <a:lnTo>
                    <a:pt x="11455" y="2603"/>
                  </a:lnTo>
                  <a:lnTo>
                    <a:pt x="13081" y="2654"/>
                  </a:lnTo>
                  <a:lnTo>
                    <a:pt x="12700" y="2603"/>
                  </a:lnTo>
                  <a:lnTo>
                    <a:pt x="13017" y="2641"/>
                  </a:lnTo>
                  <a:lnTo>
                    <a:pt x="13169" y="2667"/>
                  </a:lnTo>
                  <a:lnTo>
                    <a:pt x="12230" y="2641"/>
                  </a:lnTo>
                  <a:lnTo>
                    <a:pt x="14338" y="2743"/>
                  </a:lnTo>
                  <a:lnTo>
                    <a:pt x="14579" y="2755"/>
                  </a:lnTo>
                  <a:lnTo>
                    <a:pt x="14579" y="2425"/>
                  </a:lnTo>
                  <a:lnTo>
                    <a:pt x="11684" y="2324"/>
                  </a:lnTo>
                  <a:lnTo>
                    <a:pt x="14211" y="2387"/>
                  </a:lnTo>
                  <a:lnTo>
                    <a:pt x="20027" y="2603"/>
                  </a:lnTo>
                  <a:lnTo>
                    <a:pt x="20027" y="2184"/>
                  </a:lnTo>
                  <a:lnTo>
                    <a:pt x="16548" y="2171"/>
                  </a:lnTo>
                  <a:lnTo>
                    <a:pt x="24307" y="2171"/>
                  </a:lnTo>
                  <a:lnTo>
                    <a:pt x="24676" y="2184"/>
                  </a:lnTo>
                  <a:lnTo>
                    <a:pt x="24676" y="952"/>
                  </a:lnTo>
                  <a:lnTo>
                    <a:pt x="23583" y="952"/>
                  </a:lnTo>
                  <a:lnTo>
                    <a:pt x="23583" y="1524"/>
                  </a:lnTo>
                  <a:lnTo>
                    <a:pt x="15811" y="1282"/>
                  </a:lnTo>
                  <a:lnTo>
                    <a:pt x="15811" y="1955"/>
                  </a:lnTo>
                  <a:lnTo>
                    <a:pt x="12496" y="1816"/>
                  </a:lnTo>
                  <a:lnTo>
                    <a:pt x="15659" y="1943"/>
                  </a:lnTo>
                  <a:lnTo>
                    <a:pt x="15811" y="1955"/>
                  </a:lnTo>
                  <a:lnTo>
                    <a:pt x="15811" y="1282"/>
                  </a:lnTo>
                  <a:lnTo>
                    <a:pt x="14224" y="1231"/>
                  </a:lnTo>
                  <a:lnTo>
                    <a:pt x="14224" y="1524"/>
                  </a:lnTo>
                  <a:lnTo>
                    <a:pt x="13131" y="1460"/>
                  </a:lnTo>
                  <a:lnTo>
                    <a:pt x="14173" y="1511"/>
                  </a:lnTo>
                  <a:lnTo>
                    <a:pt x="14224" y="1231"/>
                  </a:lnTo>
                  <a:lnTo>
                    <a:pt x="11277" y="1130"/>
                  </a:lnTo>
                  <a:lnTo>
                    <a:pt x="23495" y="1511"/>
                  </a:lnTo>
                  <a:lnTo>
                    <a:pt x="23583" y="952"/>
                  </a:lnTo>
                  <a:lnTo>
                    <a:pt x="11531" y="939"/>
                  </a:lnTo>
                  <a:lnTo>
                    <a:pt x="27787" y="939"/>
                  </a:lnTo>
                  <a:lnTo>
                    <a:pt x="28600" y="939"/>
                  </a:lnTo>
                  <a:lnTo>
                    <a:pt x="30073" y="914"/>
                  </a:lnTo>
                  <a:lnTo>
                    <a:pt x="30657" y="939"/>
                  </a:lnTo>
                  <a:lnTo>
                    <a:pt x="31711" y="965"/>
                  </a:lnTo>
                  <a:lnTo>
                    <a:pt x="31419" y="939"/>
                  </a:lnTo>
                  <a:lnTo>
                    <a:pt x="31953" y="939"/>
                  </a:lnTo>
                  <a:lnTo>
                    <a:pt x="30772" y="901"/>
                  </a:lnTo>
                  <a:lnTo>
                    <a:pt x="33832" y="863"/>
                  </a:lnTo>
                  <a:lnTo>
                    <a:pt x="38023" y="800"/>
                  </a:lnTo>
                  <a:lnTo>
                    <a:pt x="32867" y="800"/>
                  </a:lnTo>
                  <a:lnTo>
                    <a:pt x="31343" y="863"/>
                  </a:lnTo>
                  <a:lnTo>
                    <a:pt x="28371" y="800"/>
                  </a:lnTo>
                  <a:lnTo>
                    <a:pt x="31203" y="800"/>
                  </a:lnTo>
                  <a:lnTo>
                    <a:pt x="32867" y="863"/>
                  </a:lnTo>
                  <a:lnTo>
                    <a:pt x="32651" y="800"/>
                  </a:lnTo>
                  <a:lnTo>
                    <a:pt x="31496" y="800"/>
                  </a:lnTo>
                  <a:lnTo>
                    <a:pt x="30048" y="723"/>
                  </a:lnTo>
                  <a:lnTo>
                    <a:pt x="34328" y="723"/>
                  </a:lnTo>
                  <a:lnTo>
                    <a:pt x="32588" y="647"/>
                  </a:lnTo>
                  <a:lnTo>
                    <a:pt x="34036" y="647"/>
                  </a:lnTo>
                  <a:lnTo>
                    <a:pt x="36283" y="571"/>
                  </a:lnTo>
                  <a:lnTo>
                    <a:pt x="36868" y="508"/>
                  </a:lnTo>
                  <a:lnTo>
                    <a:pt x="32004" y="647"/>
                  </a:lnTo>
                  <a:lnTo>
                    <a:pt x="31343" y="508"/>
                  </a:lnTo>
                  <a:lnTo>
                    <a:pt x="32651" y="508"/>
                  </a:lnTo>
                  <a:lnTo>
                    <a:pt x="29171" y="355"/>
                  </a:lnTo>
                  <a:lnTo>
                    <a:pt x="30835" y="355"/>
                  </a:lnTo>
                  <a:lnTo>
                    <a:pt x="29895" y="292"/>
                  </a:lnTo>
                  <a:lnTo>
                    <a:pt x="26809" y="292"/>
                  </a:lnTo>
                  <a:lnTo>
                    <a:pt x="26809" y="736"/>
                  </a:lnTo>
                  <a:lnTo>
                    <a:pt x="25031" y="723"/>
                  </a:lnTo>
                  <a:lnTo>
                    <a:pt x="26771" y="723"/>
                  </a:lnTo>
                  <a:lnTo>
                    <a:pt x="26809" y="292"/>
                  </a:lnTo>
                  <a:lnTo>
                    <a:pt x="25615" y="292"/>
                  </a:lnTo>
                  <a:lnTo>
                    <a:pt x="26708" y="215"/>
                  </a:lnTo>
                  <a:lnTo>
                    <a:pt x="30480" y="139"/>
                  </a:lnTo>
                  <a:lnTo>
                    <a:pt x="20574" y="63"/>
                  </a:lnTo>
                  <a:lnTo>
                    <a:pt x="20535" y="571"/>
                  </a:lnTo>
                  <a:lnTo>
                    <a:pt x="19443" y="508"/>
                  </a:lnTo>
                  <a:lnTo>
                    <a:pt x="20142" y="546"/>
                  </a:lnTo>
                  <a:lnTo>
                    <a:pt x="20535" y="571"/>
                  </a:lnTo>
                  <a:lnTo>
                    <a:pt x="20535" y="63"/>
                  </a:lnTo>
                  <a:lnTo>
                    <a:pt x="18211" y="63"/>
                  </a:lnTo>
                  <a:lnTo>
                    <a:pt x="18211" y="508"/>
                  </a:lnTo>
                  <a:lnTo>
                    <a:pt x="17386" y="495"/>
                  </a:lnTo>
                  <a:lnTo>
                    <a:pt x="16090" y="457"/>
                  </a:lnTo>
                  <a:lnTo>
                    <a:pt x="16357" y="457"/>
                  </a:lnTo>
                  <a:lnTo>
                    <a:pt x="18072" y="495"/>
                  </a:lnTo>
                  <a:lnTo>
                    <a:pt x="18211" y="508"/>
                  </a:lnTo>
                  <a:lnTo>
                    <a:pt x="18211" y="63"/>
                  </a:lnTo>
                  <a:lnTo>
                    <a:pt x="15328" y="63"/>
                  </a:lnTo>
                  <a:lnTo>
                    <a:pt x="15328" y="863"/>
                  </a:lnTo>
                  <a:lnTo>
                    <a:pt x="11176" y="800"/>
                  </a:lnTo>
                  <a:lnTo>
                    <a:pt x="12839" y="863"/>
                  </a:lnTo>
                  <a:lnTo>
                    <a:pt x="12115" y="863"/>
                  </a:lnTo>
                  <a:lnTo>
                    <a:pt x="11176" y="800"/>
                  </a:lnTo>
                  <a:lnTo>
                    <a:pt x="10375" y="800"/>
                  </a:lnTo>
                  <a:lnTo>
                    <a:pt x="8763" y="736"/>
                  </a:lnTo>
                  <a:lnTo>
                    <a:pt x="12230" y="800"/>
                  </a:lnTo>
                  <a:lnTo>
                    <a:pt x="15328" y="863"/>
                  </a:lnTo>
                  <a:lnTo>
                    <a:pt x="15328" y="63"/>
                  </a:lnTo>
                  <a:lnTo>
                    <a:pt x="8851" y="63"/>
                  </a:lnTo>
                  <a:lnTo>
                    <a:pt x="10668" y="0"/>
                  </a:lnTo>
                  <a:lnTo>
                    <a:pt x="7391" y="0"/>
                  </a:lnTo>
                  <a:lnTo>
                    <a:pt x="8470" y="63"/>
                  </a:lnTo>
                  <a:lnTo>
                    <a:pt x="7759" y="63"/>
                  </a:lnTo>
                  <a:lnTo>
                    <a:pt x="9207" y="139"/>
                  </a:lnTo>
                  <a:lnTo>
                    <a:pt x="8407" y="139"/>
                  </a:lnTo>
                  <a:lnTo>
                    <a:pt x="12255" y="292"/>
                  </a:lnTo>
                  <a:lnTo>
                    <a:pt x="11023" y="292"/>
                  </a:lnTo>
                  <a:lnTo>
                    <a:pt x="10109" y="292"/>
                  </a:lnTo>
                  <a:lnTo>
                    <a:pt x="10274" y="317"/>
                  </a:lnTo>
                  <a:lnTo>
                    <a:pt x="11366" y="330"/>
                  </a:lnTo>
                  <a:lnTo>
                    <a:pt x="11506" y="330"/>
                  </a:lnTo>
                  <a:lnTo>
                    <a:pt x="11925" y="317"/>
                  </a:lnTo>
                  <a:lnTo>
                    <a:pt x="15303" y="431"/>
                  </a:lnTo>
                  <a:lnTo>
                    <a:pt x="13843" y="393"/>
                  </a:lnTo>
                  <a:lnTo>
                    <a:pt x="12890" y="482"/>
                  </a:lnTo>
                  <a:lnTo>
                    <a:pt x="13093" y="495"/>
                  </a:lnTo>
                  <a:lnTo>
                    <a:pt x="12890" y="482"/>
                  </a:lnTo>
                  <a:lnTo>
                    <a:pt x="12255" y="431"/>
                  </a:lnTo>
                  <a:lnTo>
                    <a:pt x="13716" y="431"/>
                  </a:lnTo>
                  <a:lnTo>
                    <a:pt x="13843" y="482"/>
                  </a:lnTo>
                  <a:lnTo>
                    <a:pt x="11506" y="330"/>
                  </a:lnTo>
                  <a:lnTo>
                    <a:pt x="11747" y="355"/>
                  </a:lnTo>
                  <a:lnTo>
                    <a:pt x="10883" y="355"/>
                  </a:lnTo>
                  <a:lnTo>
                    <a:pt x="10464" y="355"/>
                  </a:lnTo>
                  <a:lnTo>
                    <a:pt x="7899" y="292"/>
                  </a:lnTo>
                  <a:lnTo>
                    <a:pt x="10007" y="355"/>
                  </a:lnTo>
                  <a:lnTo>
                    <a:pt x="6959" y="355"/>
                  </a:lnTo>
                  <a:lnTo>
                    <a:pt x="10795" y="495"/>
                  </a:lnTo>
                  <a:lnTo>
                    <a:pt x="11557" y="533"/>
                  </a:lnTo>
                  <a:lnTo>
                    <a:pt x="9791" y="546"/>
                  </a:lnTo>
                  <a:lnTo>
                    <a:pt x="8699" y="508"/>
                  </a:lnTo>
                  <a:lnTo>
                    <a:pt x="9423" y="508"/>
                  </a:lnTo>
                  <a:lnTo>
                    <a:pt x="6883" y="431"/>
                  </a:lnTo>
                  <a:lnTo>
                    <a:pt x="8788" y="558"/>
                  </a:lnTo>
                  <a:lnTo>
                    <a:pt x="7899" y="571"/>
                  </a:lnTo>
                  <a:lnTo>
                    <a:pt x="9804" y="647"/>
                  </a:lnTo>
                  <a:lnTo>
                    <a:pt x="12407" y="723"/>
                  </a:lnTo>
                  <a:lnTo>
                    <a:pt x="8293" y="609"/>
                  </a:lnTo>
                  <a:lnTo>
                    <a:pt x="8699" y="647"/>
                  </a:lnTo>
                  <a:lnTo>
                    <a:pt x="4851" y="647"/>
                  </a:lnTo>
                  <a:lnTo>
                    <a:pt x="2171" y="647"/>
                  </a:lnTo>
                  <a:lnTo>
                    <a:pt x="10007" y="800"/>
                  </a:lnTo>
                  <a:lnTo>
                    <a:pt x="10515" y="863"/>
                  </a:lnTo>
                  <a:lnTo>
                    <a:pt x="9931" y="863"/>
                  </a:lnTo>
                  <a:lnTo>
                    <a:pt x="9283" y="863"/>
                  </a:lnTo>
                  <a:lnTo>
                    <a:pt x="4635" y="863"/>
                  </a:lnTo>
                  <a:lnTo>
                    <a:pt x="9207" y="939"/>
                  </a:lnTo>
                  <a:lnTo>
                    <a:pt x="9817" y="1003"/>
                  </a:lnTo>
                  <a:lnTo>
                    <a:pt x="12192" y="1079"/>
                  </a:lnTo>
                  <a:lnTo>
                    <a:pt x="11468" y="1092"/>
                  </a:lnTo>
                  <a:lnTo>
                    <a:pt x="8928" y="1016"/>
                  </a:lnTo>
                  <a:lnTo>
                    <a:pt x="7975" y="1016"/>
                  </a:lnTo>
                  <a:lnTo>
                    <a:pt x="10261" y="1092"/>
                  </a:lnTo>
                  <a:lnTo>
                    <a:pt x="9131" y="1092"/>
                  </a:lnTo>
                  <a:lnTo>
                    <a:pt x="9956" y="1155"/>
                  </a:lnTo>
                  <a:lnTo>
                    <a:pt x="7912" y="1092"/>
                  </a:lnTo>
                  <a:lnTo>
                    <a:pt x="6604" y="1079"/>
                  </a:lnTo>
                  <a:lnTo>
                    <a:pt x="8051" y="1155"/>
                  </a:lnTo>
                  <a:lnTo>
                    <a:pt x="11023" y="1231"/>
                  </a:lnTo>
                  <a:lnTo>
                    <a:pt x="8407" y="1231"/>
                  </a:lnTo>
                  <a:lnTo>
                    <a:pt x="8051" y="1231"/>
                  </a:lnTo>
                  <a:lnTo>
                    <a:pt x="8712" y="1308"/>
                  </a:lnTo>
                  <a:lnTo>
                    <a:pt x="8851" y="1308"/>
                  </a:lnTo>
                  <a:lnTo>
                    <a:pt x="14160" y="1447"/>
                  </a:lnTo>
                  <a:lnTo>
                    <a:pt x="12242" y="1409"/>
                  </a:lnTo>
                  <a:lnTo>
                    <a:pt x="12242" y="1587"/>
                  </a:lnTo>
                  <a:lnTo>
                    <a:pt x="9867" y="1524"/>
                  </a:lnTo>
                  <a:lnTo>
                    <a:pt x="10299" y="1524"/>
                  </a:lnTo>
                  <a:lnTo>
                    <a:pt x="12242" y="1587"/>
                  </a:lnTo>
                  <a:lnTo>
                    <a:pt x="12242" y="1409"/>
                  </a:lnTo>
                  <a:lnTo>
                    <a:pt x="8712" y="1308"/>
                  </a:lnTo>
                  <a:lnTo>
                    <a:pt x="8051" y="1308"/>
                  </a:lnTo>
                  <a:lnTo>
                    <a:pt x="7467" y="1308"/>
                  </a:lnTo>
                  <a:lnTo>
                    <a:pt x="9461" y="1371"/>
                  </a:lnTo>
                  <a:lnTo>
                    <a:pt x="9601" y="1384"/>
                  </a:lnTo>
                  <a:lnTo>
                    <a:pt x="9804" y="1384"/>
                  </a:lnTo>
                  <a:lnTo>
                    <a:pt x="10109" y="1371"/>
                  </a:lnTo>
                  <a:lnTo>
                    <a:pt x="11252" y="1409"/>
                  </a:lnTo>
                  <a:lnTo>
                    <a:pt x="12166" y="1447"/>
                  </a:lnTo>
                  <a:lnTo>
                    <a:pt x="10261" y="1397"/>
                  </a:lnTo>
                  <a:lnTo>
                    <a:pt x="11455" y="1447"/>
                  </a:lnTo>
                  <a:lnTo>
                    <a:pt x="9512" y="1384"/>
                  </a:lnTo>
                  <a:lnTo>
                    <a:pt x="7251" y="1308"/>
                  </a:lnTo>
                  <a:lnTo>
                    <a:pt x="8483" y="1371"/>
                  </a:lnTo>
                  <a:lnTo>
                    <a:pt x="7175" y="1371"/>
                  </a:lnTo>
                  <a:lnTo>
                    <a:pt x="7759" y="1447"/>
                  </a:lnTo>
                  <a:lnTo>
                    <a:pt x="8051" y="1447"/>
                  </a:lnTo>
                  <a:lnTo>
                    <a:pt x="8864" y="1473"/>
                  </a:lnTo>
                  <a:lnTo>
                    <a:pt x="8280" y="1524"/>
                  </a:lnTo>
                  <a:lnTo>
                    <a:pt x="11341" y="1587"/>
                  </a:lnTo>
                  <a:lnTo>
                    <a:pt x="9728" y="1587"/>
                  </a:lnTo>
                  <a:lnTo>
                    <a:pt x="8928" y="1587"/>
                  </a:lnTo>
                  <a:lnTo>
                    <a:pt x="8204" y="1587"/>
                  </a:lnTo>
                  <a:lnTo>
                    <a:pt x="8331" y="1600"/>
                  </a:lnTo>
                  <a:lnTo>
                    <a:pt x="6032" y="1600"/>
                  </a:lnTo>
                  <a:lnTo>
                    <a:pt x="9067" y="1663"/>
                  </a:lnTo>
                  <a:lnTo>
                    <a:pt x="5689" y="1600"/>
                  </a:lnTo>
                  <a:lnTo>
                    <a:pt x="8699" y="1739"/>
                  </a:lnTo>
                  <a:lnTo>
                    <a:pt x="7543" y="1663"/>
                  </a:lnTo>
                  <a:lnTo>
                    <a:pt x="10414" y="1803"/>
                  </a:lnTo>
                  <a:lnTo>
                    <a:pt x="12369" y="1816"/>
                  </a:lnTo>
                  <a:lnTo>
                    <a:pt x="9207" y="1816"/>
                  </a:lnTo>
                  <a:lnTo>
                    <a:pt x="8724" y="1816"/>
                  </a:lnTo>
                  <a:lnTo>
                    <a:pt x="0" y="1739"/>
                  </a:lnTo>
                  <a:lnTo>
                    <a:pt x="9093" y="1943"/>
                  </a:lnTo>
                  <a:lnTo>
                    <a:pt x="9766" y="1955"/>
                  </a:lnTo>
                  <a:lnTo>
                    <a:pt x="8724" y="1828"/>
                  </a:lnTo>
                  <a:lnTo>
                    <a:pt x="9740" y="1943"/>
                  </a:lnTo>
                  <a:lnTo>
                    <a:pt x="11823" y="2032"/>
                  </a:lnTo>
                  <a:lnTo>
                    <a:pt x="10744" y="2006"/>
                  </a:lnTo>
                  <a:lnTo>
                    <a:pt x="3619" y="1879"/>
                  </a:lnTo>
                  <a:lnTo>
                    <a:pt x="5740" y="1955"/>
                  </a:lnTo>
                  <a:lnTo>
                    <a:pt x="10299" y="2044"/>
                  </a:lnTo>
                  <a:lnTo>
                    <a:pt x="11938" y="2082"/>
                  </a:lnTo>
                  <a:lnTo>
                    <a:pt x="10299" y="2044"/>
                  </a:lnTo>
                  <a:lnTo>
                    <a:pt x="13347" y="2171"/>
                  </a:lnTo>
                  <a:lnTo>
                    <a:pt x="15163" y="2171"/>
                  </a:lnTo>
                  <a:lnTo>
                    <a:pt x="12204" y="2095"/>
                  </a:lnTo>
                  <a:lnTo>
                    <a:pt x="12331" y="2095"/>
                  </a:lnTo>
                  <a:lnTo>
                    <a:pt x="15163" y="2171"/>
                  </a:lnTo>
                  <a:lnTo>
                    <a:pt x="15633" y="2184"/>
                  </a:lnTo>
                  <a:lnTo>
                    <a:pt x="11823" y="2184"/>
                  </a:lnTo>
                  <a:lnTo>
                    <a:pt x="17272" y="2324"/>
                  </a:lnTo>
                  <a:lnTo>
                    <a:pt x="19964" y="2400"/>
                  </a:lnTo>
                  <a:lnTo>
                    <a:pt x="16687" y="2324"/>
                  </a:lnTo>
                  <a:lnTo>
                    <a:pt x="11823" y="2184"/>
                  </a:lnTo>
                  <a:lnTo>
                    <a:pt x="9359" y="2095"/>
                  </a:lnTo>
                  <a:lnTo>
                    <a:pt x="11099" y="2171"/>
                  </a:lnTo>
                  <a:lnTo>
                    <a:pt x="9779" y="2133"/>
                  </a:lnTo>
                  <a:lnTo>
                    <a:pt x="8851" y="2095"/>
                  </a:lnTo>
                  <a:lnTo>
                    <a:pt x="9359" y="2171"/>
                  </a:lnTo>
                  <a:lnTo>
                    <a:pt x="9779" y="2184"/>
                  </a:lnTo>
                  <a:lnTo>
                    <a:pt x="10096" y="2184"/>
                  </a:lnTo>
                  <a:lnTo>
                    <a:pt x="12471" y="2247"/>
                  </a:lnTo>
                  <a:lnTo>
                    <a:pt x="9779" y="2184"/>
                  </a:lnTo>
                  <a:lnTo>
                    <a:pt x="7112" y="2463"/>
                  </a:lnTo>
                  <a:lnTo>
                    <a:pt x="11099" y="2603"/>
                  </a:lnTo>
                  <a:lnTo>
                    <a:pt x="10375" y="2603"/>
                  </a:lnTo>
                  <a:lnTo>
                    <a:pt x="12407" y="2679"/>
                  </a:lnTo>
                  <a:lnTo>
                    <a:pt x="9791" y="2603"/>
                  </a:lnTo>
                  <a:lnTo>
                    <a:pt x="10668" y="2679"/>
                  </a:lnTo>
                  <a:lnTo>
                    <a:pt x="10007" y="2679"/>
                  </a:lnTo>
                  <a:lnTo>
                    <a:pt x="7505" y="2578"/>
                  </a:lnTo>
                  <a:lnTo>
                    <a:pt x="8851" y="2679"/>
                  </a:lnTo>
                  <a:lnTo>
                    <a:pt x="9575" y="2755"/>
                  </a:lnTo>
                  <a:lnTo>
                    <a:pt x="8915" y="2755"/>
                  </a:lnTo>
                  <a:lnTo>
                    <a:pt x="8204" y="2679"/>
                  </a:lnTo>
                  <a:lnTo>
                    <a:pt x="7112" y="2679"/>
                  </a:lnTo>
                  <a:lnTo>
                    <a:pt x="6756" y="2755"/>
                  </a:lnTo>
                  <a:lnTo>
                    <a:pt x="9715" y="2832"/>
                  </a:lnTo>
                  <a:lnTo>
                    <a:pt x="13271" y="2895"/>
                  </a:lnTo>
                  <a:lnTo>
                    <a:pt x="12484" y="2895"/>
                  </a:lnTo>
                  <a:lnTo>
                    <a:pt x="7759" y="2832"/>
                  </a:lnTo>
                  <a:lnTo>
                    <a:pt x="11315" y="3111"/>
                  </a:lnTo>
                  <a:lnTo>
                    <a:pt x="9575" y="3111"/>
                  </a:lnTo>
                  <a:lnTo>
                    <a:pt x="11899" y="3187"/>
                  </a:lnTo>
                  <a:lnTo>
                    <a:pt x="11671" y="3263"/>
                  </a:lnTo>
                  <a:lnTo>
                    <a:pt x="15303" y="3403"/>
                  </a:lnTo>
                  <a:lnTo>
                    <a:pt x="11607" y="3263"/>
                  </a:lnTo>
                  <a:lnTo>
                    <a:pt x="8051" y="3111"/>
                  </a:lnTo>
                  <a:lnTo>
                    <a:pt x="12052" y="3403"/>
                  </a:lnTo>
                  <a:lnTo>
                    <a:pt x="9956" y="3352"/>
                  </a:lnTo>
                  <a:lnTo>
                    <a:pt x="8267" y="3403"/>
                  </a:lnTo>
                  <a:lnTo>
                    <a:pt x="7759" y="3403"/>
                  </a:lnTo>
                  <a:lnTo>
                    <a:pt x="8470" y="3416"/>
                  </a:lnTo>
                  <a:lnTo>
                    <a:pt x="11684" y="3467"/>
                  </a:lnTo>
                  <a:lnTo>
                    <a:pt x="10007" y="3403"/>
                  </a:lnTo>
                  <a:lnTo>
                    <a:pt x="12674" y="3479"/>
                  </a:lnTo>
                  <a:lnTo>
                    <a:pt x="12115" y="3479"/>
                  </a:lnTo>
                  <a:lnTo>
                    <a:pt x="8470" y="3416"/>
                  </a:lnTo>
                  <a:lnTo>
                    <a:pt x="11074" y="3556"/>
                  </a:lnTo>
                  <a:lnTo>
                    <a:pt x="6451" y="3479"/>
                  </a:lnTo>
                  <a:lnTo>
                    <a:pt x="6921" y="3556"/>
                  </a:lnTo>
                  <a:lnTo>
                    <a:pt x="8013" y="3670"/>
                  </a:lnTo>
                  <a:lnTo>
                    <a:pt x="9791" y="3771"/>
                  </a:lnTo>
                  <a:lnTo>
                    <a:pt x="11239" y="3771"/>
                  </a:lnTo>
                  <a:lnTo>
                    <a:pt x="18427" y="3771"/>
                  </a:lnTo>
                  <a:lnTo>
                    <a:pt x="18681" y="3784"/>
                  </a:lnTo>
                  <a:lnTo>
                    <a:pt x="8813" y="3784"/>
                  </a:lnTo>
                  <a:lnTo>
                    <a:pt x="10668" y="3848"/>
                  </a:lnTo>
                  <a:lnTo>
                    <a:pt x="11963" y="3911"/>
                  </a:lnTo>
                  <a:lnTo>
                    <a:pt x="10744" y="3860"/>
                  </a:lnTo>
                  <a:lnTo>
                    <a:pt x="10947" y="3911"/>
                  </a:lnTo>
                  <a:lnTo>
                    <a:pt x="6311" y="3911"/>
                  </a:lnTo>
                  <a:lnTo>
                    <a:pt x="14795" y="4419"/>
                  </a:lnTo>
                  <a:lnTo>
                    <a:pt x="5943" y="4279"/>
                  </a:lnTo>
                  <a:lnTo>
                    <a:pt x="8128" y="4356"/>
                  </a:lnTo>
                  <a:lnTo>
                    <a:pt x="8559" y="4419"/>
                  </a:lnTo>
                  <a:lnTo>
                    <a:pt x="11747" y="4495"/>
                  </a:lnTo>
                  <a:lnTo>
                    <a:pt x="8966" y="4445"/>
                  </a:lnTo>
                  <a:lnTo>
                    <a:pt x="10439" y="4495"/>
                  </a:lnTo>
                  <a:lnTo>
                    <a:pt x="8191" y="4419"/>
                  </a:lnTo>
                  <a:lnTo>
                    <a:pt x="11823" y="4711"/>
                  </a:lnTo>
                  <a:lnTo>
                    <a:pt x="11239" y="4648"/>
                  </a:lnTo>
                  <a:lnTo>
                    <a:pt x="14973" y="4775"/>
                  </a:lnTo>
                  <a:lnTo>
                    <a:pt x="25463" y="5219"/>
                  </a:lnTo>
                  <a:lnTo>
                    <a:pt x="20828" y="5003"/>
                  </a:lnTo>
                  <a:lnTo>
                    <a:pt x="32296" y="5435"/>
                  </a:lnTo>
                  <a:lnTo>
                    <a:pt x="25692" y="5080"/>
                  </a:lnTo>
                  <a:lnTo>
                    <a:pt x="26339" y="5080"/>
                  </a:lnTo>
                  <a:lnTo>
                    <a:pt x="25908" y="5003"/>
                  </a:lnTo>
                  <a:lnTo>
                    <a:pt x="26479" y="5003"/>
                  </a:lnTo>
                  <a:lnTo>
                    <a:pt x="27203" y="5054"/>
                  </a:lnTo>
                  <a:lnTo>
                    <a:pt x="27432" y="5080"/>
                  </a:lnTo>
                  <a:lnTo>
                    <a:pt x="27178" y="5003"/>
                  </a:lnTo>
                  <a:lnTo>
                    <a:pt x="26708" y="5003"/>
                  </a:lnTo>
                  <a:lnTo>
                    <a:pt x="26847" y="5003"/>
                  </a:lnTo>
                  <a:lnTo>
                    <a:pt x="27076" y="5041"/>
                  </a:lnTo>
                  <a:lnTo>
                    <a:pt x="26924" y="4927"/>
                  </a:lnTo>
                  <a:lnTo>
                    <a:pt x="27355" y="4927"/>
                  </a:lnTo>
                  <a:lnTo>
                    <a:pt x="29095" y="4927"/>
                  </a:lnTo>
                  <a:lnTo>
                    <a:pt x="30556" y="4864"/>
                  </a:lnTo>
                  <a:lnTo>
                    <a:pt x="28003" y="4787"/>
                  </a:lnTo>
                  <a:lnTo>
                    <a:pt x="28575" y="4787"/>
                  </a:lnTo>
                  <a:lnTo>
                    <a:pt x="25908" y="4711"/>
                  </a:lnTo>
                  <a:lnTo>
                    <a:pt x="27863" y="4749"/>
                  </a:lnTo>
                  <a:lnTo>
                    <a:pt x="28003" y="4762"/>
                  </a:lnTo>
                  <a:lnTo>
                    <a:pt x="29184" y="4775"/>
                  </a:lnTo>
                  <a:lnTo>
                    <a:pt x="27381" y="4648"/>
                  </a:lnTo>
                  <a:lnTo>
                    <a:pt x="25247" y="4648"/>
                  </a:lnTo>
                  <a:lnTo>
                    <a:pt x="27381" y="4635"/>
                  </a:lnTo>
                  <a:lnTo>
                    <a:pt x="25323" y="4495"/>
                  </a:lnTo>
                  <a:lnTo>
                    <a:pt x="28295" y="4572"/>
                  </a:lnTo>
                  <a:lnTo>
                    <a:pt x="29972" y="4572"/>
                  </a:lnTo>
                  <a:lnTo>
                    <a:pt x="30264" y="4572"/>
                  </a:lnTo>
                  <a:lnTo>
                    <a:pt x="31635" y="4635"/>
                  </a:lnTo>
                  <a:lnTo>
                    <a:pt x="34036" y="4648"/>
                  </a:lnTo>
                  <a:lnTo>
                    <a:pt x="32766" y="4572"/>
                  </a:lnTo>
                  <a:lnTo>
                    <a:pt x="31496" y="4495"/>
                  </a:lnTo>
                  <a:lnTo>
                    <a:pt x="31343" y="4495"/>
                  </a:lnTo>
                  <a:lnTo>
                    <a:pt x="31127" y="4495"/>
                  </a:lnTo>
                  <a:lnTo>
                    <a:pt x="30365" y="4419"/>
                  </a:lnTo>
                  <a:lnTo>
                    <a:pt x="29603" y="4356"/>
                  </a:lnTo>
                  <a:lnTo>
                    <a:pt x="31381" y="4292"/>
                  </a:lnTo>
                  <a:lnTo>
                    <a:pt x="32004" y="4356"/>
                  </a:lnTo>
                  <a:lnTo>
                    <a:pt x="32651" y="4356"/>
                  </a:lnTo>
                  <a:lnTo>
                    <a:pt x="31445" y="4292"/>
                  </a:lnTo>
                  <a:lnTo>
                    <a:pt x="31711" y="4279"/>
                  </a:lnTo>
                  <a:lnTo>
                    <a:pt x="31572" y="4203"/>
                  </a:lnTo>
                  <a:lnTo>
                    <a:pt x="31165" y="4254"/>
                  </a:lnTo>
                  <a:lnTo>
                    <a:pt x="30111" y="4178"/>
                  </a:lnTo>
                  <a:lnTo>
                    <a:pt x="30988" y="4127"/>
                  </a:lnTo>
                  <a:lnTo>
                    <a:pt x="29375" y="4127"/>
                  </a:lnTo>
                  <a:lnTo>
                    <a:pt x="26085" y="3911"/>
                  </a:lnTo>
                  <a:lnTo>
                    <a:pt x="26606" y="3911"/>
                  </a:lnTo>
                  <a:lnTo>
                    <a:pt x="28587" y="3987"/>
                  </a:lnTo>
                  <a:lnTo>
                    <a:pt x="28041" y="3911"/>
                  </a:lnTo>
                  <a:lnTo>
                    <a:pt x="27508" y="3848"/>
                  </a:lnTo>
                  <a:lnTo>
                    <a:pt x="27787" y="3911"/>
                  </a:lnTo>
                  <a:lnTo>
                    <a:pt x="26898" y="3860"/>
                  </a:lnTo>
                  <a:lnTo>
                    <a:pt x="24955" y="3848"/>
                  </a:lnTo>
                  <a:lnTo>
                    <a:pt x="25869" y="3886"/>
                  </a:lnTo>
                  <a:lnTo>
                    <a:pt x="25438" y="3886"/>
                  </a:lnTo>
                  <a:lnTo>
                    <a:pt x="24955" y="3848"/>
                  </a:lnTo>
                  <a:lnTo>
                    <a:pt x="26555" y="3848"/>
                  </a:lnTo>
                  <a:lnTo>
                    <a:pt x="26047" y="3784"/>
                  </a:lnTo>
                  <a:lnTo>
                    <a:pt x="18986" y="3784"/>
                  </a:lnTo>
                  <a:lnTo>
                    <a:pt x="18796" y="3771"/>
                  </a:lnTo>
                  <a:lnTo>
                    <a:pt x="20828" y="3771"/>
                  </a:lnTo>
                  <a:lnTo>
                    <a:pt x="22275" y="3771"/>
                  </a:lnTo>
                  <a:lnTo>
                    <a:pt x="22567" y="3771"/>
                  </a:lnTo>
                  <a:lnTo>
                    <a:pt x="24892" y="3771"/>
                  </a:lnTo>
                  <a:lnTo>
                    <a:pt x="26987" y="3771"/>
                  </a:lnTo>
                  <a:lnTo>
                    <a:pt x="27571" y="3771"/>
                  </a:lnTo>
                  <a:lnTo>
                    <a:pt x="30480" y="3911"/>
                  </a:lnTo>
                  <a:lnTo>
                    <a:pt x="29171" y="3848"/>
                  </a:lnTo>
                  <a:lnTo>
                    <a:pt x="28384" y="3797"/>
                  </a:lnTo>
                  <a:lnTo>
                    <a:pt x="29794" y="3848"/>
                  </a:lnTo>
                  <a:lnTo>
                    <a:pt x="33159" y="3848"/>
                  </a:lnTo>
                  <a:lnTo>
                    <a:pt x="29171" y="3771"/>
                  </a:lnTo>
                  <a:lnTo>
                    <a:pt x="33312" y="3771"/>
                  </a:lnTo>
                  <a:lnTo>
                    <a:pt x="32296" y="3695"/>
                  </a:lnTo>
                  <a:lnTo>
                    <a:pt x="30556" y="3695"/>
                  </a:lnTo>
                  <a:lnTo>
                    <a:pt x="29286" y="3619"/>
                  </a:lnTo>
                  <a:lnTo>
                    <a:pt x="28155" y="3619"/>
                  </a:lnTo>
                  <a:lnTo>
                    <a:pt x="27863" y="3619"/>
                  </a:lnTo>
                  <a:lnTo>
                    <a:pt x="26339" y="3619"/>
                  </a:lnTo>
                  <a:lnTo>
                    <a:pt x="27178" y="3695"/>
                  </a:lnTo>
                  <a:lnTo>
                    <a:pt x="25590" y="3619"/>
                  </a:lnTo>
                  <a:lnTo>
                    <a:pt x="24015" y="3619"/>
                  </a:lnTo>
                  <a:lnTo>
                    <a:pt x="23723" y="3619"/>
                  </a:lnTo>
                  <a:lnTo>
                    <a:pt x="22225" y="3568"/>
                  </a:lnTo>
                  <a:lnTo>
                    <a:pt x="19481" y="3568"/>
                  </a:lnTo>
                  <a:lnTo>
                    <a:pt x="19151" y="3556"/>
                  </a:lnTo>
                  <a:lnTo>
                    <a:pt x="21844" y="3556"/>
                  </a:lnTo>
                  <a:lnTo>
                    <a:pt x="19659" y="3479"/>
                  </a:lnTo>
                  <a:lnTo>
                    <a:pt x="23469" y="3568"/>
                  </a:lnTo>
                  <a:lnTo>
                    <a:pt x="24574" y="3581"/>
                  </a:lnTo>
                  <a:lnTo>
                    <a:pt x="24091" y="3556"/>
                  </a:lnTo>
                  <a:lnTo>
                    <a:pt x="25146" y="3556"/>
                  </a:lnTo>
                  <a:lnTo>
                    <a:pt x="24231" y="3479"/>
                  </a:lnTo>
                  <a:lnTo>
                    <a:pt x="23291" y="3479"/>
                  </a:lnTo>
                  <a:lnTo>
                    <a:pt x="22783" y="3403"/>
                  </a:lnTo>
                  <a:lnTo>
                    <a:pt x="24231" y="3479"/>
                  </a:lnTo>
                  <a:lnTo>
                    <a:pt x="26454" y="3568"/>
                  </a:lnTo>
                  <a:lnTo>
                    <a:pt x="29286" y="3619"/>
                  </a:lnTo>
                  <a:lnTo>
                    <a:pt x="28003" y="3556"/>
                  </a:lnTo>
                  <a:lnTo>
                    <a:pt x="31483" y="3606"/>
                  </a:lnTo>
                  <a:lnTo>
                    <a:pt x="31635" y="3619"/>
                  </a:lnTo>
                  <a:lnTo>
                    <a:pt x="31127" y="3619"/>
                  </a:lnTo>
                  <a:lnTo>
                    <a:pt x="34467" y="3695"/>
                  </a:lnTo>
                  <a:lnTo>
                    <a:pt x="33604" y="3695"/>
                  </a:lnTo>
                  <a:lnTo>
                    <a:pt x="36423" y="3771"/>
                  </a:lnTo>
                  <a:lnTo>
                    <a:pt x="32816" y="3606"/>
                  </a:lnTo>
                  <a:lnTo>
                    <a:pt x="34836" y="3556"/>
                  </a:lnTo>
                  <a:lnTo>
                    <a:pt x="33820" y="3479"/>
                  </a:lnTo>
                  <a:lnTo>
                    <a:pt x="34328" y="3479"/>
                  </a:lnTo>
                  <a:lnTo>
                    <a:pt x="31203" y="3352"/>
                  </a:lnTo>
                  <a:lnTo>
                    <a:pt x="31203" y="3581"/>
                  </a:lnTo>
                  <a:lnTo>
                    <a:pt x="28079" y="3479"/>
                  </a:lnTo>
                  <a:lnTo>
                    <a:pt x="29248" y="3556"/>
                  </a:lnTo>
                  <a:lnTo>
                    <a:pt x="26847" y="3479"/>
                  </a:lnTo>
                  <a:lnTo>
                    <a:pt x="27063" y="3479"/>
                  </a:lnTo>
                  <a:lnTo>
                    <a:pt x="27279" y="3479"/>
                  </a:lnTo>
                  <a:lnTo>
                    <a:pt x="28079" y="3479"/>
                  </a:lnTo>
                  <a:lnTo>
                    <a:pt x="26441" y="3429"/>
                  </a:lnTo>
                  <a:lnTo>
                    <a:pt x="25831" y="3403"/>
                  </a:lnTo>
                  <a:lnTo>
                    <a:pt x="26123" y="3429"/>
                  </a:lnTo>
                  <a:lnTo>
                    <a:pt x="24015" y="3403"/>
                  </a:lnTo>
                  <a:lnTo>
                    <a:pt x="25831" y="3403"/>
                  </a:lnTo>
                  <a:lnTo>
                    <a:pt x="23723" y="3340"/>
                  </a:lnTo>
                  <a:lnTo>
                    <a:pt x="24968" y="3340"/>
                  </a:lnTo>
                  <a:lnTo>
                    <a:pt x="21628" y="3263"/>
                  </a:lnTo>
                  <a:lnTo>
                    <a:pt x="22059" y="3263"/>
                  </a:lnTo>
                  <a:lnTo>
                    <a:pt x="24091" y="3263"/>
                  </a:lnTo>
                  <a:lnTo>
                    <a:pt x="25057" y="3302"/>
                  </a:lnTo>
                  <a:lnTo>
                    <a:pt x="25311" y="3327"/>
                  </a:lnTo>
                  <a:lnTo>
                    <a:pt x="27127" y="3390"/>
                  </a:lnTo>
                  <a:lnTo>
                    <a:pt x="25603" y="3352"/>
                  </a:lnTo>
                  <a:lnTo>
                    <a:pt x="23723" y="3340"/>
                  </a:lnTo>
                  <a:lnTo>
                    <a:pt x="26009" y="3390"/>
                  </a:lnTo>
                  <a:lnTo>
                    <a:pt x="28079" y="3479"/>
                  </a:lnTo>
                  <a:lnTo>
                    <a:pt x="29756" y="3479"/>
                  </a:lnTo>
                  <a:lnTo>
                    <a:pt x="30568" y="3517"/>
                  </a:lnTo>
                  <a:lnTo>
                    <a:pt x="31203" y="3581"/>
                  </a:lnTo>
                  <a:lnTo>
                    <a:pt x="31203" y="3352"/>
                  </a:lnTo>
                  <a:lnTo>
                    <a:pt x="28282" y="3403"/>
                  </a:lnTo>
                  <a:lnTo>
                    <a:pt x="28130" y="3403"/>
                  </a:lnTo>
                  <a:lnTo>
                    <a:pt x="27914" y="3403"/>
                  </a:lnTo>
                  <a:lnTo>
                    <a:pt x="26200" y="3340"/>
                  </a:lnTo>
                  <a:lnTo>
                    <a:pt x="26428" y="3340"/>
                  </a:lnTo>
                  <a:lnTo>
                    <a:pt x="31064" y="3340"/>
                  </a:lnTo>
                  <a:lnTo>
                    <a:pt x="28333" y="3302"/>
                  </a:lnTo>
                  <a:lnTo>
                    <a:pt x="30581" y="3327"/>
                  </a:lnTo>
                  <a:lnTo>
                    <a:pt x="31064" y="3340"/>
                  </a:lnTo>
                  <a:lnTo>
                    <a:pt x="33020" y="3403"/>
                  </a:lnTo>
                  <a:lnTo>
                    <a:pt x="31496" y="3340"/>
                  </a:lnTo>
                  <a:lnTo>
                    <a:pt x="32080" y="3340"/>
                  </a:lnTo>
                  <a:lnTo>
                    <a:pt x="32359" y="3263"/>
                  </a:lnTo>
                  <a:lnTo>
                    <a:pt x="32080" y="3263"/>
                  </a:lnTo>
                  <a:lnTo>
                    <a:pt x="30048" y="3200"/>
                  </a:lnTo>
                  <a:lnTo>
                    <a:pt x="28054" y="3187"/>
                  </a:lnTo>
                  <a:lnTo>
                    <a:pt x="29527" y="3238"/>
                  </a:lnTo>
                  <a:lnTo>
                    <a:pt x="30048" y="3263"/>
                  </a:lnTo>
                  <a:lnTo>
                    <a:pt x="27216" y="3111"/>
                  </a:lnTo>
                  <a:lnTo>
                    <a:pt x="27432" y="3111"/>
                  </a:lnTo>
                  <a:lnTo>
                    <a:pt x="30949" y="3225"/>
                  </a:lnTo>
                  <a:lnTo>
                    <a:pt x="28016" y="3111"/>
                  </a:lnTo>
                  <a:lnTo>
                    <a:pt x="26454" y="3060"/>
                  </a:lnTo>
                  <a:lnTo>
                    <a:pt x="29489" y="3111"/>
                  </a:lnTo>
                  <a:lnTo>
                    <a:pt x="32804" y="3187"/>
                  </a:lnTo>
                  <a:lnTo>
                    <a:pt x="30365" y="3073"/>
                  </a:lnTo>
                  <a:lnTo>
                    <a:pt x="30835" y="3111"/>
                  </a:lnTo>
                  <a:lnTo>
                    <a:pt x="30619" y="3111"/>
                  </a:lnTo>
                  <a:lnTo>
                    <a:pt x="28714" y="2997"/>
                  </a:lnTo>
                  <a:lnTo>
                    <a:pt x="30365" y="3073"/>
                  </a:lnTo>
                  <a:lnTo>
                    <a:pt x="29489" y="2997"/>
                  </a:lnTo>
                  <a:lnTo>
                    <a:pt x="28575" y="2984"/>
                  </a:lnTo>
                  <a:lnTo>
                    <a:pt x="26809" y="2984"/>
                  </a:lnTo>
                  <a:lnTo>
                    <a:pt x="25247" y="2984"/>
                  </a:lnTo>
                  <a:lnTo>
                    <a:pt x="25171" y="3111"/>
                  </a:lnTo>
                  <a:lnTo>
                    <a:pt x="23152" y="3073"/>
                  </a:lnTo>
                  <a:lnTo>
                    <a:pt x="22428" y="3187"/>
                  </a:lnTo>
                  <a:lnTo>
                    <a:pt x="23139" y="3111"/>
                  </a:lnTo>
                  <a:lnTo>
                    <a:pt x="22542" y="3060"/>
                  </a:lnTo>
                  <a:lnTo>
                    <a:pt x="23368" y="3048"/>
                  </a:lnTo>
                  <a:lnTo>
                    <a:pt x="20383" y="2908"/>
                  </a:lnTo>
                  <a:lnTo>
                    <a:pt x="24472" y="3073"/>
                  </a:lnTo>
                  <a:lnTo>
                    <a:pt x="25171" y="3111"/>
                  </a:lnTo>
                  <a:lnTo>
                    <a:pt x="23215" y="2895"/>
                  </a:lnTo>
                  <a:lnTo>
                    <a:pt x="25120" y="3035"/>
                  </a:lnTo>
                  <a:lnTo>
                    <a:pt x="25247" y="3048"/>
                  </a:lnTo>
                  <a:lnTo>
                    <a:pt x="25031" y="2971"/>
                  </a:lnTo>
                  <a:lnTo>
                    <a:pt x="26339" y="2971"/>
                  </a:lnTo>
                  <a:lnTo>
                    <a:pt x="28295" y="2971"/>
                  </a:lnTo>
                  <a:lnTo>
                    <a:pt x="29311" y="2971"/>
                  </a:lnTo>
                  <a:lnTo>
                    <a:pt x="29819" y="2971"/>
                  </a:lnTo>
                  <a:lnTo>
                    <a:pt x="31508" y="2971"/>
                  </a:lnTo>
                  <a:lnTo>
                    <a:pt x="31661" y="2984"/>
                  </a:lnTo>
                  <a:lnTo>
                    <a:pt x="32067" y="2984"/>
                  </a:lnTo>
                  <a:lnTo>
                    <a:pt x="33629" y="3035"/>
                  </a:lnTo>
                  <a:lnTo>
                    <a:pt x="33324" y="2984"/>
                  </a:lnTo>
                  <a:lnTo>
                    <a:pt x="33604" y="2984"/>
                  </a:lnTo>
                  <a:lnTo>
                    <a:pt x="33820" y="2971"/>
                  </a:lnTo>
                  <a:lnTo>
                    <a:pt x="35077" y="2984"/>
                  </a:lnTo>
                  <a:lnTo>
                    <a:pt x="39547" y="3048"/>
                  </a:lnTo>
                  <a:close/>
                </a:path>
                <a:path w="40004" h="5714">
                  <a:moveTo>
                    <a:pt x="39624" y="4495"/>
                  </a:moveTo>
                  <a:lnTo>
                    <a:pt x="37947" y="4419"/>
                  </a:lnTo>
                  <a:lnTo>
                    <a:pt x="36791" y="4356"/>
                  </a:lnTo>
                  <a:lnTo>
                    <a:pt x="37439" y="4419"/>
                  </a:lnTo>
                  <a:lnTo>
                    <a:pt x="37592" y="4419"/>
                  </a:lnTo>
                  <a:lnTo>
                    <a:pt x="38684" y="4495"/>
                  </a:lnTo>
                  <a:lnTo>
                    <a:pt x="39624" y="4495"/>
                  </a:lnTo>
                  <a:close/>
                </a:path>
                <a:path w="40004" h="5714">
                  <a:moveTo>
                    <a:pt x="39700" y="1587"/>
                  </a:moveTo>
                  <a:lnTo>
                    <a:pt x="36410" y="1562"/>
                  </a:lnTo>
                  <a:lnTo>
                    <a:pt x="37846" y="1587"/>
                  </a:lnTo>
                  <a:lnTo>
                    <a:pt x="39700" y="1587"/>
                  </a:lnTo>
                  <a:close/>
                </a:path>
              </a:pathLst>
            </a:custGeom>
            <a:solidFill>
              <a:srgbClr val="F15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0100" y="7283734"/>
            <a:ext cx="2352674" cy="23526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690913" y="5728804"/>
            <a:ext cx="36830" cy="4445"/>
          </a:xfrm>
          <a:custGeom>
            <a:avLst/>
            <a:gdLst/>
            <a:ahLst/>
            <a:cxnLst/>
            <a:rect l="l" t="t" r="r" b="b"/>
            <a:pathLst>
              <a:path w="36829" h="4445">
                <a:moveTo>
                  <a:pt x="2120" y="685"/>
                </a:moveTo>
                <a:lnTo>
                  <a:pt x="1308" y="647"/>
                </a:lnTo>
                <a:lnTo>
                  <a:pt x="0" y="647"/>
                </a:lnTo>
                <a:lnTo>
                  <a:pt x="2120" y="685"/>
                </a:lnTo>
                <a:close/>
              </a:path>
              <a:path w="36829" h="4445">
                <a:moveTo>
                  <a:pt x="3340" y="3695"/>
                </a:moveTo>
                <a:lnTo>
                  <a:pt x="1447" y="3632"/>
                </a:lnTo>
                <a:lnTo>
                  <a:pt x="2616" y="3695"/>
                </a:lnTo>
                <a:lnTo>
                  <a:pt x="3340" y="3695"/>
                </a:lnTo>
                <a:close/>
              </a:path>
              <a:path w="36829" h="4445">
                <a:moveTo>
                  <a:pt x="4711" y="723"/>
                </a:moveTo>
                <a:lnTo>
                  <a:pt x="4203" y="723"/>
                </a:lnTo>
                <a:lnTo>
                  <a:pt x="2120" y="685"/>
                </a:lnTo>
                <a:lnTo>
                  <a:pt x="3949" y="762"/>
                </a:lnTo>
                <a:lnTo>
                  <a:pt x="4368" y="736"/>
                </a:lnTo>
                <a:lnTo>
                  <a:pt x="4711" y="723"/>
                </a:lnTo>
                <a:close/>
              </a:path>
              <a:path w="36829" h="4445">
                <a:moveTo>
                  <a:pt x="4940" y="800"/>
                </a:moveTo>
                <a:lnTo>
                  <a:pt x="3949" y="762"/>
                </a:lnTo>
                <a:lnTo>
                  <a:pt x="3048" y="800"/>
                </a:lnTo>
                <a:lnTo>
                  <a:pt x="4940" y="800"/>
                </a:lnTo>
                <a:close/>
              </a:path>
              <a:path w="36829" h="4445">
                <a:moveTo>
                  <a:pt x="5588" y="800"/>
                </a:moveTo>
                <a:lnTo>
                  <a:pt x="4432" y="736"/>
                </a:lnTo>
                <a:lnTo>
                  <a:pt x="4940" y="800"/>
                </a:lnTo>
                <a:lnTo>
                  <a:pt x="5588" y="800"/>
                </a:lnTo>
                <a:close/>
              </a:path>
              <a:path w="36829" h="4445">
                <a:moveTo>
                  <a:pt x="6743" y="3911"/>
                </a:moveTo>
                <a:lnTo>
                  <a:pt x="5956" y="3848"/>
                </a:lnTo>
                <a:lnTo>
                  <a:pt x="6146" y="3898"/>
                </a:lnTo>
                <a:lnTo>
                  <a:pt x="3187" y="3771"/>
                </a:lnTo>
                <a:lnTo>
                  <a:pt x="6210" y="3911"/>
                </a:lnTo>
                <a:lnTo>
                  <a:pt x="6743" y="3911"/>
                </a:lnTo>
                <a:close/>
              </a:path>
              <a:path w="36829" h="4445">
                <a:moveTo>
                  <a:pt x="35052" y="0"/>
                </a:moveTo>
                <a:lnTo>
                  <a:pt x="33235" y="0"/>
                </a:lnTo>
                <a:lnTo>
                  <a:pt x="33096" y="76"/>
                </a:lnTo>
                <a:lnTo>
                  <a:pt x="35052" y="0"/>
                </a:lnTo>
                <a:close/>
              </a:path>
              <a:path w="36829" h="4445">
                <a:moveTo>
                  <a:pt x="36652" y="1016"/>
                </a:moveTo>
                <a:lnTo>
                  <a:pt x="36068" y="939"/>
                </a:lnTo>
                <a:lnTo>
                  <a:pt x="36487" y="1016"/>
                </a:lnTo>
                <a:lnTo>
                  <a:pt x="36652" y="1016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13857" y="6176252"/>
            <a:ext cx="3175" cy="17145"/>
          </a:xfrm>
          <a:custGeom>
            <a:avLst/>
            <a:gdLst/>
            <a:ahLst/>
            <a:cxnLst/>
            <a:rect l="l" t="t" r="r" b="b"/>
            <a:pathLst>
              <a:path w="3175" h="17145">
                <a:moveTo>
                  <a:pt x="798" y="16548"/>
                </a:moveTo>
                <a:lnTo>
                  <a:pt x="362" y="13427"/>
                </a:lnTo>
                <a:lnTo>
                  <a:pt x="0" y="3120"/>
                </a:lnTo>
                <a:lnTo>
                  <a:pt x="362" y="4862"/>
                </a:lnTo>
                <a:lnTo>
                  <a:pt x="2830" y="0"/>
                </a:lnTo>
                <a:lnTo>
                  <a:pt x="2394" y="13354"/>
                </a:lnTo>
                <a:lnTo>
                  <a:pt x="1524" y="16185"/>
                </a:lnTo>
                <a:lnTo>
                  <a:pt x="798" y="16548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32034" y="6404381"/>
            <a:ext cx="131445" cy="173355"/>
          </a:xfrm>
          <a:custGeom>
            <a:avLst/>
            <a:gdLst/>
            <a:ahLst/>
            <a:cxnLst/>
            <a:rect l="l" t="t" r="r" b="b"/>
            <a:pathLst>
              <a:path w="131445" h="173354">
                <a:moveTo>
                  <a:pt x="90004" y="66763"/>
                </a:moveTo>
                <a:lnTo>
                  <a:pt x="56438" y="111328"/>
                </a:lnTo>
                <a:lnTo>
                  <a:pt x="20612" y="152654"/>
                </a:lnTo>
                <a:lnTo>
                  <a:pt x="0" y="173240"/>
                </a:lnTo>
                <a:lnTo>
                  <a:pt x="7315" y="167474"/>
                </a:lnTo>
                <a:lnTo>
                  <a:pt x="36436" y="137033"/>
                </a:lnTo>
                <a:lnTo>
                  <a:pt x="68122" y="98666"/>
                </a:lnTo>
                <a:lnTo>
                  <a:pt x="77736" y="86944"/>
                </a:lnTo>
                <a:lnTo>
                  <a:pt x="82232" y="82448"/>
                </a:lnTo>
                <a:lnTo>
                  <a:pt x="84264" y="78524"/>
                </a:lnTo>
                <a:lnTo>
                  <a:pt x="86233" y="74612"/>
                </a:lnTo>
                <a:lnTo>
                  <a:pt x="90004" y="66763"/>
                </a:lnTo>
                <a:close/>
              </a:path>
              <a:path w="131445" h="173354">
                <a:moveTo>
                  <a:pt x="131368" y="0"/>
                </a:moveTo>
                <a:lnTo>
                  <a:pt x="128104" y="7759"/>
                </a:lnTo>
                <a:lnTo>
                  <a:pt x="124472" y="15379"/>
                </a:lnTo>
                <a:lnTo>
                  <a:pt x="120916" y="23075"/>
                </a:lnTo>
                <a:lnTo>
                  <a:pt x="117081" y="30619"/>
                </a:lnTo>
                <a:lnTo>
                  <a:pt x="120637" y="24091"/>
                </a:lnTo>
                <a:lnTo>
                  <a:pt x="123901" y="17411"/>
                </a:lnTo>
                <a:lnTo>
                  <a:pt x="127241" y="10807"/>
                </a:lnTo>
                <a:lnTo>
                  <a:pt x="130352" y="4064"/>
                </a:lnTo>
                <a:lnTo>
                  <a:pt x="131368" y="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48634" y="6627672"/>
            <a:ext cx="114935" cy="71755"/>
          </a:xfrm>
          <a:custGeom>
            <a:avLst/>
            <a:gdLst/>
            <a:ahLst/>
            <a:cxnLst/>
            <a:rect l="l" t="t" r="r" b="b"/>
            <a:pathLst>
              <a:path w="114934" h="71754">
                <a:moveTo>
                  <a:pt x="13423" y="66446"/>
                </a:moveTo>
                <a:lnTo>
                  <a:pt x="10960" y="66954"/>
                </a:lnTo>
                <a:lnTo>
                  <a:pt x="7327" y="68262"/>
                </a:lnTo>
                <a:lnTo>
                  <a:pt x="0" y="71374"/>
                </a:lnTo>
                <a:lnTo>
                  <a:pt x="3403" y="70358"/>
                </a:lnTo>
                <a:lnTo>
                  <a:pt x="6743" y="69062"/>
                </a:lnTo>
                <a:lnTo>
                  <a:pt x="10083" y="67894"/>
                </a:lnTo>
                <a:lnTo>
                  <a:pt x="13423" y="66446"/>
                </a:lnTo>
                <a:close/>
              </a:path>
              <a:path w="114934" h="71754">
                <a:moveTo>
                  <a:pt x="41275" y="52298"/>
                </a:moveTo>
                <a:lnTo>
                  <a:pt x="34467" y="56349"/>
                </a:lnTo>
                <a:lnTo>
                  <a:pt x="26225" y="60566"/>
                </a:lnTo>
                <a:lnTo>
                  <a:pt x="20535" y="63461"/>
                </a:lnTo>
                <a:lnTo>
                  <a:pt x="13423" y="66446"/>
                </a:lnTo>
                <a:lnTo>
                  <a:pt x="17411" y="65570"/>
                </a:lnTo>
                <a:lnTo>
                  <a:pt x="18351" y="66738"/>
                </a:lnTo>
                <a:lnTo>
                  <a:pt x="19862" y="65570"/>
                </a:lnTo>
                <a:lnTo>
                  <a:pt x="26339" y="60566"/>
                </a:lnTo>
                <a:lnTo>
                  <a:pt x="24523" y="62598"/>
                </a:lnTo>
                <a:lnTo>
                  <a:pt x="29756" y="59334"/>
                </a:lnTo>
                <a:lnTo>
                  <a:pt x="41275" y="52298"/>
                </a:lnTo>
                <a:close/>
              </a:path>
              <a:path w="114934" h="71754">
                <a:moveTo>
                  <a:pt x="48399" y="45542"/>
                </a:moveTo>
                <a:lnTo>
                  <a:pt x="33235" y="52641"/>
                </a:lnTo>
                <a:lnTo>
                  <a:pt x="27254" y="55245"/>
                </a:lnTo>
                <a:lnTo>
                  <a:pt x="28295" y="54254"/>
                </a:lnTo>
                <a:lnTo>
                  <a:pt x="15455" y="60706"/>
                </a:lnTo>
                <a:lnTo>
                  <a:pt x="10452" y="62598"/>
                </a:lnTo>
                <a:lnTo>
                  <a:pt x="10591" y="63614"/>
                </a:lnTo>
                <a:lnTo>
                  <a:pt x="15887" y="62445"/>
                </a:lnTo>
                <a:lnTo>
                  <a:pt x="23723" y="59766"/>
                </a:lnTo>
                <a:lnTo>
                  <a:pt x="29972" y="56642"/>
                </a:lnTo>
                <a:lnTo>
                  <a:pt x="32346" y="55245"/>
                </a:lnTo>
                <a:lnTo>
                  <a:pt x="36144" y="53022"/>
                </a:lnTo>
                <a:lnTo>
                  <a:pt x="42303" y="49453"/>
                </a:lnTo>
                <a:lnTo>
                  <a:pt x="48399" y="45542"/>
                </a:lnTo>
                <a:close/>
              </a:path>
              <a:path w="114934" h="71754">
                <a:moveTo>
                  <a:pt x="91401" y="19138"/>
                </a:moveTo>
                <a:lnTo>
                  <a:pt x="90297" y="20002"/>
                </a:lnTo>
                <a:lnTo>
                  <a:pt x="89700" y="20497"/>
                </a:lnTo>
                <a:lnTo>
                  <a:pt x="90208" y="20142"/>
                </a:lnTo>
                <a:lnTo>
                  <a:pt x="91401" y="19138"/>
                </a:lnTo>
                <a:close/>
              </a:path>
              <a:path w="114934" h="71754">
                <a:moveTo>
                  <a:pt x="96012" y="18897"/>
                </a:moveTo>
                <a:lnTo>
                  <a:pt x="92379" y="20980"/>
                </a:lnTo>
                <a:lnTo>
                  <a:pt x="72910" y="33832"/>
                </a:lnTo>
                <a:lnTo>
                  <a:pt x="57188" y="43865"/>
                </a:lnTo>
                <a:lnTo>
                  <a:pt x="75768" y="33439"/>
                </a:lnTo>
                <a:lnTo>
                  <a:pt x="76415" y="33743"/>
                </a:lnTo>
                <a:lnTo>
                  <a:pt x="65608" y="41833"/>
                </a:lnTo>
                <a:lnTo>
                  <a:pt x="80568" y="31635"/>
                </a:lnTo>
                <a:lnTo>
                  <a:pt x="90398" y="24269"/>
                </a:lnTo>
                <a:lnTo>
                  <a:pt x="95427" y="19951"/>
                </a:lnTo>
                <a:lnTo>
                  <a:pt x="96012" y="18897"/>
                </a:lnTo>
                <a:close/>
              </a:path>
              <a:path w="114934" h="71754">
                <a:moveTo>
                  <a:pt x="112852" y="2070"/>
                </a:moveTo>
                <a:lnTo>
                  <a:pt x="110096" y="3949"/>
                </a:lnTo>
                <a:lnTo>
                  <a:pt x="108864" y="4749"/>
                </a:lnTo>
                <a:lnTo>
                  <a:pt x="105308" y="7581"/>
                </a:lnTo>
                <a:lnTo>
                  <a:pt x="100368" y="11430"/>
                </a:lnTo>
                <a:lnTo>
                  <a:pt x="91668" y="17665"/>
                </a:lnTo>
                <a:lnTo>
                  <a:pt x="94932" y="16217"/>
                </a:lnTo>
                <a:lnTo>
                  <a:pt x="91401" y="19138"/>
                </a:lnTo>
                <a:lnTo>
                  <a:pt x="95161" y="16217"/>
                </a:lnTo>
                <a:lnTo>
                  <a:pt x="100825" y="11747"/>
                </a:lnTo>
                <a:lnTo>
                  <a:pt x="112852" y="2070"/>
                </a:lnTo>
                <a:close/>
              </a:path>
              <a:path w="114934" h="71754">
                <a:moveTo>
                  <a:pt x="114490" y="0"/>
                </a:moveTo>
                <a:lnTo>
                  <a:pt x="110794" y="2540"/>
                </a:lnTo>
                <a:lnTo>
                  <a:pt x="106133" y="6184"/>
                </a:lnTo>
                <a:lnTo>
                  <a:pt x="108864" y="4749"/>
                </a:lnTo>
                <a:lnTo>
                  <a:pt x="114490" y="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6963" y="6558312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0" y="29830"/>
                </a:moveTo>
                <a:lnTo>
                  <a:pt x="3000" y="26332"/>
                </a:lnTo>
                <a:lnTo>
                  <a:pt x="21984" y="7906"/>
                </a:lnTo>
                <a:lnTo>
                  <a:pt x="29394" y="0"/>
                </a:lnTo>
                <a:lnTo>
                  <a:pt x="16765" y="14878"/>
                </a:lnTo>
                <a:lnTo>
                  <a:pt x="12628" y="18653"/>
                </a:lnTo>
                <a:lnTo>
                  <a:pt x="8419" y="22427"/>
                </a:lnTo>
                <a:lnTo>
                  <a:pt x="0" y="2983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74873" y="6722567"/>
            <a:ext cx="54610" cy="6350"/>
          </a:xfrm>
          <a:custGeom>
            <a:avLst/>
            <a:gdLst/>
            <a:ahLst/>
            <a:cxnLst/>
            <a:rect l="l" t="t" r="r" b="b"/>
            <a:pathLst>
              <a:path w="54609" h="6350">
                <a:moveTo>
                  <a:pt x="32664" y="2832"/>
                </a:moveTo>
                <a:lnTo>
                  <a:pt x="8204" y="5295"/>
                </a:lnTo>
                <a:lnTo>
                  <a:pt x="0" y="5956"/>
                </a:lnTo>
                <a:lnTo>
                  <a:pt x="17741" y="5130"/>
                </a:lnTo>
                <a:lnTo>
                  <a:pt x="28028" y="4254"/>
                </a:lnTo>
                <a:lnTo>
                  <a:pt x="32473" y="3454"/>
                </a:lnTo>
                <a:lnTo>
                  <a:pt x="32664" y="2832"/>
                </a:lnTo>
                <a:close/>
              </a:path>
              <a:path w="54609" h="6350">
                <a:moveTo>
                  <a:pt x="54292" y="0"/>
                </a:moveTo>
                <a:lnTo>
                  <a:pt x="44526" y="495"/>
                </a:lnTo>
                <a:lnTo>
                  <a:pt x="33743" y="863"/>
                </a:lnTo>
                <a:lnTo>
                  <a:pt x="24739" y="889"/>
                </a:lnTo>
                <a:lnTo>
                  <a:pt x="20320" y="368"/>
                </a:lnTo>
                <a:lnTo>
                  <a:pt x="18580" y="1308"/>
                </a:lnTo>
                <a:lnTo>
                  <a:pt x="30416" y="1955"/>
                </a:lnTo>
                <a:lnTo>
                  <a:pt x="32664" y="2832"/>
                </a:lnTo>
                <a:lnTo>
                  <a:pt x="38100" y="2171"/>
                </a:lnTo>
                <a:lnTo>
                  <a:pt x="47688" y="889"/>
                </a:lnTo>
                <a:lnTo>
                  <a:pt x="54292" y="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33974" y="6682424"/>
            <a:ext cx="58419" cy="26034"/>
          </a:xfrm>
          <a:custGeom>
            <a:avLst/>
            <a:gdLst/>
            <a:ahLst/>
            <a:cxnLst/>
            <a:rect l="l" t="t" r="r" b="b"/>
            <a:pathLst>
              <a:path w="58420" h="26034">
                <a:moveTo>
                  <a:pt x="0" y="25765"/>
                </a:moveTo>
                <a:lnTo>
                  <a:pt x="3991" y="24168"/>
                </a:lnTo>
                <a:lnTo>
                  <a:pt x="9943" y="21701"/>
                </a:lnTo>
                <a:lnTo>
                  <a:pt x="12628" y="21048"/>
                </a:lnTo>
                <a:lnTo>
                  <a:pt x="13354" y="20757"/>
                </a:lnTo>
                <a:lnTo>
                  <a:pt x="14152" y="20539"/>
                </a:lnTo>
                <a:lnTo>
                  <a:pt x="16475" y="19814"/>
                </a:lnTo>
                <a:lnTo>
                  <a:pt x="18072" y="19233"/>
                </a:lnTo>
                <a:lnTo>
                  <a:pt x="19741" y="18725"/>
                </a:lnTo>
                <a:lnTo>
                  <a:pt x="23152" y="17491"/>
                </a:lnTo>
                <a:lnTo>
                  <a:pt x="57918" y="0"/>
                </a:lnTo>
                <a:lnTo>
                  <a:pt x="55977" y="1187"/>
                </a:lnTo>
                <a:lnTo>
                  <a:pt x="18507" y="19524"/>
                </a:lnTo>
                <a:lnTo>
                  <a:pt x="13935" y="21193"/>
                </a:lnTo>
                <a:lnTo>
                  <a:pt x="11104" y="21919"/>
                </a:lnTo>
                <a:lnTo>
                  <a:pt x="10596" y="21991"/>
                </a:lnTo>
                <a:lnTo>
                  <a:pt x="9652" y="22209"/>
                </a:lnTo>
                <a:lnTo>
                  <a:pt x="8346" y="22717"/>
                </a:lnTo>
                <a:lnTo>
                  <a:pt x="7330" y="23080"/>
                </a:lnTo>
                <a:lnTo>
                  <a:pt x="6096" y="23588"/>
                </a:lnTo>
                <a:lnTo>
                  <a:pt x="4862" y="24023"/>
                </a:lnTo>
                <a:lnTo>
                  <a:pt x="2395" y="24967"/>
                </a:lnTo>
                <a:lnTo>
                  <a:pt x="0" y="2576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4468" y="6722706"/>
            <a:ext cx="33655" cy="3175"/>
          </a:xfrm>
          <a:custGeom>
            <a:avLst/>
            <a:gdLst/>
            <a:ahLst/>
            <a:cxnLst/>
            <a:rect l="l" t="t" r="r" b="b"/>
            <a:pathLst>
              <a:path w="33654" h="3175">
                <a:moveTo>
                  <a:pt x="0" y="2830"/>
                </a:moveTo>
                <a:lnTo>
                  <a:pt x="33604" y="0"/>
                </a:lnTo>
                <a:lnTo>
                  <a:pt x="14733" y="1887"/>
                </a:lnTo>
                <a:lnTo>
                  <a:pt x="0" y="283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91015" y="6721258"/>
            <a:ext cx="97155" cy="5080"/>
          </a:xfrm>
          <a:custGeom>
            <a:avLst/>
            <a:gdLst/>
            <a:ahLst/>
            <a:cxnLst/>
            <a:rect l="l" t="t" r="r" b="b"/>
            <a:pathLst>
              <a:path w="97154" h="5079">
                <a:moveTo>
                  <a:pt x="29540" y="2832"/>
                </a:moveTo>
                <a:lnTo>
                  <a:pt x="22110" y="3149"/>
                </a:lnTo>
                <a:lnTo>
                  <a:pt x="14719" y="3556"/>
                </a:lnTo>
                <a:lnTo>
                  <a:pt x="7353" y="4051"/>
                </a:lnTo>
                <a:lnTo>
                  <a:pt x="0" y="4648"/>
                </a:lnTo>
                <a:lnTo>
                  <a:pt x="7048" y="4318"/>
                </a:lnTo>
                <a:lnTo>
                  <a:pt x="14300" y="3898"/>
                </a:lnTo>
                <a:lnTo>
                  <a:pt x="29540" y="2832"/>
                </a:lnTo>
                <a:close/>
              </a:path>
              <a:path w="97154" h="5079">
                <a:moveTo>
                  <a:pt x="97040" y="2527"/>
                </a:moveTo>
                <a:lnTo>
                  <a:pt x="85979" y="736"/>
                </a:lnTo>
                <a:lnTo>
                  <a:pt x="89560" y="0"/>
                </a:lnTo>
                <a:lnTo>
                  <a:pt x="72974" y="406"/>
                </a:lnTo>
                <a:lnTo>
                  <a:pt x="57531" y="1092"/>
                </a:lnTo>
                <a:lnTo>
                  <a:pt x="29540" y="2832"/>
                </a:lnTo>
                <a:lnTo>
                  <a:pt x="43878" y="2514"/>
                </a:lnTo>
                <a:lnTo>
                  <a:pt x="59080" y="2527"/>
                </a:lnTo>
                <a:lnTo>
                  <a:pt x="75615" y="2895"/>
                </a:lnTo>
                <a:lnTo>
                  <a:pt x="93916" y="3632"/>
                </a:lnTo>
                <a:lnTo>
                  <a:pt x="97040" y="2527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7324" y="6726554"/>
            <a:ext cx="45085" cy="3175"/>
          </a:xfrm>
          <a:custGeom>
            <a:avLst/>
            <a:gdLst/>
            <a:ahLst/>
            <a:cxnLst/>
            <a:rect l="l" t="t" r="r" b="b"/>
            <a:pathLst>
              <a:path w="45084" h="3175">
                <a:moveTo>
                  <a:pt x="28740" y="2476"/>
                </a:moveTo>
                <a:lnTo>
                  <a:pt x="28308" y="2324"/>
                </a:lnTo>
                <a:lnTo>
                  <a:pt x="0" y="2260"/>
                </a:lnTo>
                <a:lnTo>
                  <a:pt x="28740" y="2476"/>
                </a:lnTo>
                <a:close/>
              </a:path>
              <a:path w="45084" h="3175">
                <a:moveTo>
                  <a:pt x="41376" y="2400"/>
                </a:moveTo>
                <a:lnTo>
                  <a:pt x="38823" y="1892"/>
                </a:lnTo>
                <a:lnTo>
                  <a:pt x="34328" y="1231"/>
                </a:lnTo>
                <a:lnTo>
                  <a:pt x="26809" y="558"/>
                </a:lnTo>
                <a:lnTo>
                  <a:pt x="15240" y="0"/>
                </a:lnTo>
                <a:lnTo>
                  <a:pt x="28308" y="2324"/>
                </a:lnTo>
                <a:lnTo>
                  <a:pt x="32232" y="2400"/>
                </a:lnTo>
                <a:lnTo>
                  <a:pt x="41376" y="2400"/>
                </a:lnTo>
                <a:close/>
              </a:path>
              <a:path w="45084" h="3175">
                <a:moveTo>
                  <a:pt x="44704" y="2400"/>
                </a:moveTo>
                <a:lnTo>
                  <a:pt x="41376" y="2400"/>
                </a:lnTo>
                <a:lnTo>
                  <a:pt x="42608" y="2616"/>
                </a:lnTo>
                <a:lnTo>
                  <a:pt x="43408" y="2692"/>
                </a:lnTo>
                <a:lnTo>
                  <a:pt x="44704" y="240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24883" y="6723432"/>
            <a:ext cx="36195" cy="7620"/>
          </a:xfrm>
          <a:custGeom>
            <a:avLst/>
            <a:gdLst/>
            <a:ahLst/>
            <a:cxnLst/>
            <a:rect l="l" t="t" r="r" b="b"/>
            <a:pathLst>
              <a:path w="36195" h="7620">
                <a:moveTo>
                  <a:pt x="0" y="7614"/>
                </a:moveTo>
                <a:lnTo>
                  <a:pt x="4248" y="6006"/>
                </a:lnTo>
                <a:lnTo>
                  <a:pt x="19328" y="3227"/>
                </a:lnTo>
                <a:lnTo>
                  <a:pt x="35784" y="0"/>
                </a:lnTo>
                <a:lnTo>
                  <a:pt x="22635" y="3166"/>
                </a:lnTo>
                <a:lnTo>
                  <a:pt x="20360" y="4645"/>
                </a:lnTo>
                <a:lnTo>
                  <a:pt x="20862" y="5634"/>
                </a:lnTo>
                <a:lnTo>
                  <a:pt x="16042" y="7330"/>
                </a:lnTo>
                <a:lnTo>
                  <a:pt x="0" y="7614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20949" y="6729386"/>
            <a:ext cx="55244" cy="3810"/>
          </a:xfrm>
          <a:custGeom>
            <a:avLst/>
            <a:gdLst/>
            <a:ahLst/>
            <a:cxnLst/>
            <a:rect l="l" t="t" r="r" b="b"/>
            <a:pathLst>
              <a:path w="55245" h="3809">
                <a:moveTo>
                  <a:pt x="17272" y="2476"/>
                </a:moveTo>
                <a:lnTo>
                  <a:pt x="4203" y="2324"/>
                </a:lnTo>
                <a:lnTo>
                  <a:pt x="0" y="3263"/>
                </a:lnTo>
                <a:lnTo>
                  <a:pt x="17272" y="2476"/>
                </a:lnTo>
                <a:close/>
              </a:path>
              <a:path w="55245" h="3809">
                <a:moveTo>
                  <a:pt x="54800" y="0"/>
                </a:moveTo>
                <a:lnTo>
                  <a:pt x="36068" y="1384"/>
                </a:lnTo>
                <a:lnTo>
                  <a:pt x="17272" y="2476"/>
                </a:lnTo>
                <a:lnTo>
                  <a:pt x="34759" y="2476"/>
                </a:lnTo>
                <a:lnTo>
                  <a:pt x="52260" y="2247"/>
                </a:lnTo>
                <a:lnTo>
                  <a:pt x="51600" y="1676"/>
                </a:lnTo>
                <a:lnTo>
                  <a:pt x="45212" y="1016"/>
                </a:lnTo>
                <a:lnTo>
                  <a:pt x="54800" y="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00744" y="6728077"/>
            <a:ext cx="65405" cy="2540"/>
          </a:xfrm>
          <a:custGeom>
            <a:avLst/>
            <a:gdLst/>
            <a:ahLst/>
            <a:cxnLst/>
            <a:rect l="l" t="t" r="r" b="b"/>
            <a:pathLst>
              <a:path w="65404" h="2540">
                <a:moveTo>
                  <a:pt x="60894" y="1959"/>
                </a:moveTo>
                <a:lnTo>
                  <a:pt x="30583" y="1787"/>
                </a:lnTo>
                <a:lnTo>
                  <a:pt x="0" y="1233"/>
                </a:lnTo>
                <a:lnTo>
                  <a:pt x="26736" y="943"/>
                </a:lnTo>
                <a:lnTo>
                  <a:pt x="39080" y="600"/>
                </a:lnTo>
                <a:lnTo>
                  <a:pt x="50805" y="0"/>
                </a:lnTo>
                <a:lnTo>
                  <a:pt x="61905" y="173"/>
                </a:lnTo>
                <a:lnTo>
                  <a:pt x="65022" y="680"/>
                </a:lnTo>
                <a:lnTo>
                  <a:pt x="63553" y="1336"/>
                </a:lnTo>
                <a:lnTo>
                  <a:pt x="60894" y="195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23259" y="6728730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774" y="435"/>
                </a:moveTo>
                <a:lnTo>
                  <a:pt x="2032" y="362"/>
                </a:lnTo>
                <a:lnTo>
                  <a:pt x="0" y="145"/>
                </a:lnTo>
                <a:lnTo>
                  <a:pt x="943" y="72"/>
                </a:lnTo>
                <a:lnTo>
                  <a:pt x="2322" y="0"/>
                </a:lnTo>
                <a:lnTo>
                  <a:pt x="3338" y="0"/>
                </a:lnTo>
                <a:lnTo>
                  <a:pt x="3774" y="43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19149" y="671813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2685" y="1088"/>
                </a:moveTo>
                <a:lnTo>
                  <a:pt x="1741" y="725"/>
                </a:lnTo>
                <a:lnTo>
                  <a:pt x="943" y="362"/>
                </a:lnTo>
                <a:lnTo>
                  <a:pt x="0" y="0"/>
                </a:lnTo>
                <a:lnTo>
                  <a:pt x="3411" y="870"/>
                </a:lnTo>
                <a:lnTo>
                  <a:pt x="2685" y="1088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60187" y="6729674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15186" y="949"/>
                </a:moveTo>
                <a:lnTo>
                  <a:pt x="4862" y="798"/>
                </a:lnTo>
                <a:lnTo>
                  <a:pt x="0" y="943"/>
                </a:lnTo>
                <a:lnTo>
                  <a:pt x="217" y="725"/>
                </a:lnTo>
                <a:lnTo>
                  <a:pt x="1451" y="362"/>
                </a:lnTo>
                <a:lnTo>
                  <a:pt x="20204" y="263"/>
                </a:lnTo>
                <a:lnTo>
                  <a:pt x="37814" y="0"/>
                </a:lnTo>
                <a:lnTo>
                  <a:pt x="31124" y="461"/>
                </a:lnTo>
                <a:lnTo>
                  <a:pt x="23760" y="807"/>
                </a:lnTo>
                <a:lnTo>
                  <a:pt x="15186" y="94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39196" y="6726845"/>
            <a:ext cx="26670" cy="1905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26346" y="1449"/>
                </a:moveTo>
                <a:lnTo>
                  <a:pt x="0" y="142"/>
                </a:lnTo>
                <a:lnTo>
                  <a:pt x="4218" y="0"/>
                </a:lnTo>
                <a:lnTo>
                  <a:pt x="11322" y="306"/>
                </a:lnTo>
                <a:lnTo>
                  <a:pt x="19351" y="857"/>
                </a:lnTo>
                <a:lnTo>
                  <a:pt x="26346" y="144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8000" y="6727646"/>
            <a:ext cx="25400" cy="2540"/>
          </a:xfrm>
          <a:custGeom>
            <a:avLst/>
            <a:gdLst/>
            <a:ahLst/>
            <a:cxnLst/>
            <a:rect l="l" t="t" r="r" b="b"/>
            <a:pathLst>
              <a:path w="25400" h="2540">
                <a:moveTo>
                  <a:pt x="22428" y="431"/>
                </a:moveTo>
                <a:lnTo>
                  <a:pt x="17411" y="0"/>
                </a:lnTo>
                <a:lnTo>
                  <a:pt x="17995" y="215"/>
                </a:lnTo>
                <a:lnTo>
                  <a:pt x="20104" y="584"/>
                </a:lnTo>
                <a:lnTo>
                  <a:pt x="20828" y="584"/>
                </a:lnTo>
                <a:lnTo>
                  <a:pt x="21551" y="508"/>
                </a:lnTo>
                <a:lnTo>
                  <a:pt x="22428" y="431"/>
                </a:lnTo>
                <a:close/>
              </a:path>
              <a:path w="25400" h="2540">
                <a:moveTo>
                  <a:pt x="25247" y="1231"/>
                </a:moveTo>
                <a:lnTo>
                  <a:pt x="23368" y="1092"/>
                </a:lnTo>
                <a:lnTo>
                  <a:pt x="20104" y="584"/>
                </a:lnTo>
                <a:lnTo>
                  <a:pt x="12255" y="939"/>
                </a:lnTo>
                <a:lnTo>
                  <a:pt x="6159" y="1524"/>
                </a:lnTo>
                <a:lnTo>
                  <a:pt x="0" y="2032"/>
                </a:lnTo>
                <a:lnTo>
                  <a:pt x="9207" y="1816"/>
                </a:lnTo>
                <a:lnTo>
                  <a:pt x="25247" y="1231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28125" y="6695972"/>
            <a:ext cx="273050" cy="40640"/>
          </a:xfrm>
          <a:custGeom>
            <a:avLst/>
            <a:gdLst/>
            <a:ahLst/>
            <a:cxnLst/>
            <a:rect l="l" t="t" r="r" b="b"/>
            <a:pathLst>
              <a:path w="273050" h="40640">
                <a:moveTo>
                  <a:pt x="125564" y="38620"/>
                </a:moveTo>
                <a:lnTo>
                  <a:pt x="123672" y="36537"/>
                </a:lnTo>
                <a:lnTo>
                  <a:pt x="119341" y="34074"/>
                </a:lnTo>
                <a:lnTo>
                  <a:pt x="118986" y="33870"/>
                </a:lnTo>
                <a:lnTo>
                  <a:pt x="112039" y="30708"/>
                </a:lnTo>
                <a:lnTo>
                  <a:pt x="103416" y="27152"/>
                </a:lnTo>
                <a:lnTo>
                  <a:pt x="95694" y="24053"/>
                </a:lnTo>
                <a:lnTo>
                  <a:pt x="93700" y="23253"/>
                </a:lnTo>
                <a:lnTo>
                  <a:pt x="93116" y="23622"/>
                </a:lnTo>
                <a:lnTo>
                  <a:pt x="92760" y="24053"/>
                </a:lnTo>
                <a:lnTo>
                  <a:pt x="88404" y="23406"/>
                </a:lnTo>
                <a:lnTo>
                  <a:pt x="84328" y="22707"/>
                </a:lnTo>
                <a:lnTo>
                  <a:pt x="78384" y="21463"/>
                </a:lnTo>
                <a:lnTo>
                  <a:pt x="70218" y="19418"/>
                </a:lnTo>
                <a:lnTo>
                  <a:pt x="59448" y="16357"/>
                </a:lnTo>
                <a:lnTo>
                  <a:pt x="65506" y="18923"/>
                </a:lnTo>
                <a:lnTo>
                  <a:pt x="74688" y="22288"/>
                </a:lnTo>
                <a:lnTo>
                  <a:pt x="85394" y="25882"/>
                </a:lnTo>
                <a:lnTo>
                  <a:pt x="96024" y="29133"/>
                </a:lnTo>
                <a:lnTo>
                  <a:pt x="104825" y="31648"/>
                </a:lnTo>
                <a:lnTo>
                  <a:pt x="110159" y="33375"/>
                </a:lnTo>
                <a:lnTo>
                  <a:pt x="110299" y="34074"/>
                </a:lnTo>
                <a:lnTo>
                  <a:pt x="103505" y="33489"/>
                </a:lnTo>
                <a:lnTo>
                  <a:pt x="89027" y="30429"/>
                </a:lnTo>
                <a:lnTo>
                  <a:pt x="57200" y="19265"/>
                </a:lnTo>
                <a:lnTo>
                  <a:pt x="53771" y="17741"/>
                </a:lnTo>
                <a:lnTo>
                  <a:pt x="51447" y="16700"/>
                </a:lnTo>
                <a:lnTo>
                  <a:pt x="47104" y="14757"/>
                </a:lnTo>
                <a:lnTo>
                  <a:pt x="49479" y="16700"/>
                </a:lnTo>
                <a:lnTo>
                  <a:pt x="45542" y="16078"/>
                </a:lnTo>
                <a:lnTo>
                  <a:pt x="37274" y="13563"/>
                </a:lnTo>
                <a:lnTo>
                  <a:pt x="26708" y="9829"/>
                </a:lnTo>
                <a:lnTo>
                  <a:pt x="6527" y="1892"/>
                </a:lnTo>
                <a:lnTo>
                  <a:pt x="660" y="0"/>
                </a:lnTo>
                <a:lnTo>
                  <a:pt x="0" y="1193"/>
                </a:lnTo>
                <a:lnTo>
                  <a:pt x="9080" y="5905"/>
                </a:lnTo>
                <a:lnTo>
                  <a:pt x="18364" y="9969"/>
                </a:lnTo>
                <a:lnTo>
                  <a:pt x="27660" y="14185"/>
                </a:lnTo>
                <a:lnTo>
                  <a:pt x="37160" y="17741"/>
                </a:lnTo>
                <a:lnTo>
                  <a:pt x="35394" y="17551"/>
                </a:lnTo>
                <a:lnTo>
                  <a:pt x="31851" y="16662"/>
                </a:lnTo>
                <a:lnTo>
                  <a:pt x="30124" y="16548"/>
                </a:lnTo>
                <a:lnTo>
                  <a:pt x="33820" y="18681"/>
                </a:lnTo>
                <a:lnTo>
                  <a:pt x="36601" y="18973"/>
                </a:lnTo>
                <a:lnTo>
                  <a:pt x="42138" y="20434"/>
                </a:lnTo>
                <a:lnTo>
                  <a:pt x="70764" y="29083"/>
                </a:lnTo>
                <a:lnTo>
                  <a:pt x="82867" y="32550"/>
                </a:lnTo>
                <a:lnTo>
                  <a:pt x="108140" y="39370"/>
                </a:lnTo>
                <a:lnTo>
                  <a:pt x="118351" y="40347"/>
                </a:lnTo>
                <a:lnTo>
                  <a:pt x="123964" y="39992"/>
                </a:lnTo>
                <a:lnTo>
                  <a:pt x="125564" y="38620"/>
                </a:lnTo>
                <a:close/>
              </a:path>
              <a:path w="273050" h="40640">
                <a:moveTo>
                  <a:pt x="171145" y="33566"/>
                </a:moveTo>
                <a:lnTo>
                  <a:pt x="159918" y="32677"/>
                </a:lnTo>
                <a:lnTo>
                  <a:pt x="149110" y="31318"/>
                </a:lnTo>
                <a:lnTo>
                  <a:pt x="137477" y="29235"/>
                </a:lnTo>
                <a:lnTo>
                  <a:pt x="123748" y="26225"/>
                </a:lnTo>
                <a:lnTo>
                  <a:pt x="101193" y="23431"/>
                </a:lnTo>
                <a:lnTo>
                  <a:pt x="96545" y="22961"/>
                </a:lnTo>
                <a:lnTo>
                  <a:pt x="94424" y="23037"/>
                </a:lnTo>
                <a:lnTo>
                  <a:pt x="97294" y="23736"/>
                </a:lnTo>
                <a:lnTo>
                  <a:pt x="140411" y="31292"/>
                </a:lnTo>
                <a:lnTo>
                  <a:pt x="162001" y="33121"/>
                </a:lnTo>
                <a:lnTo>
                  <a:pt x="157289" y="33197"/>
                </a:lnTo>
                <a:lnTo>
                  <a:pt x="160693" y="33350"/>
                </a:lnTo>
                <a:lnTo>
                  <a:pt x="171145" y="33566"/>
                </a:lnTo>
                <a:close/>
              </a:path>
              <a:path w="273050" h="40640">
                <a:moveTo>
                  <a:pt x="239229" y="32473"/>
                </a:moveTo>
                <a:lnTo>
                  <a:pt x="187858" y="33413"/>
                </a:lnTo>
                <a:lnTo>
                  <a:pt x="181457" y="33566"/>
                </a:lnTo>
                <a:lnTo>
                  <a:pt x="171145" y="33566"/>
                </a:lnTo>
                <a:lnTo>
                  <a:pt x="182473" y="33896"/>
                </a:lnTo>
                <a:lnTo>
                  <a:pt x="196418" y="33959"/>
                </a:lnTo>
                <a:lnTo>
                  <a:pt x="235305" y="33705"/>
                </a:lnTo>
                <a:lnTo>
                  <a:pt x="226593" y="33401"/>
                </a:lnTo>
                <a:lnTo>
                  <a:pt x="227088" y="33197"/>
                </a:lnTo>
                <a:lnTo>
                  <a:pt x="238353" y="32842"/>
                </a:lnTo>
                <a:lnTo>
                  <a:pt x="239229" y="32473"/>
                </a:lnTo>
                <a:close/>
              </a:path>
              <a:path w="273050" h="40640">
                <a:moveTo>
                  <a:pt x="272618" y="33350"/>
                </a:moveTo>
                <a:lnTo>
                  <a:pt x="257784" y="32905"/>
                </a:lnTo>
                <a:lnTo>
                  <a:pt x="240068" y="32397"/>
                </a:lnTo>
                <a:lnTo>
                  <a:pt x="237413" y="32334"/>
                </a:lnTo>
                <a:lnTo>
                  <a:pt x="238937" y="32473"/>
                </a:lnTo>
                <a:lnTo>
                  <a:pt x="239229" y="32397"/>
                </a:lnTo>
                <a:lnTo>
                  <a:pt x="242125" y="32766"/>
                </a:lnTo>
                <a:lnTo>
                  <a:pt x="243078" y="32905"/>
                </a:lnTo>
                <a:lnTo>
                  <a:pt x="239801" y="32766"/>
                </a:lnTo>
                <a:lnTo>
                  <a:pt x="238353" y="32842"/>
                </a:lnTo>
                <a:lnTo>
                  <a:pt x="237921" y="33197"/>
                </a:lnTo>
                <a:lnTo>
                  <a:pt x="236728" y="33401"/>
                </a:lnTo>
                <a:lnTo>
                  <a:pt x="235305" y="33705"/>
                </a:lnTo>
                <a:lnTo>
                  <a:pt x="223748" y="35242"/>
                </a:lnTo>
                <a:lnTo>
                  <a:pt x="210870" y="36563"/>
                </a:lnTo>
                <a:lnTo>
                  <a:pt x="204050" y="37922"/>
                </a:lnTo>
                <a:lnTo>
                  <a:pt x="210705" y="39585"/>
                </a:lnTo>
                <a:lnTo>
                  <a:pt x="233502" y="39204"/>
                </a:lnTo>
                <a:lnTo>
                  <a:pt x="244436" y="38430"/>
                </a:lnTo>
                <a:lnTo>
                  <a:pt x="252183" y="37477"/>
                </a:lnTo>
                <a:lnTo>
                  <a:pt x="265112" y="36626"/>
                </a:lnTo>
                <a:lnTo>
                  <a:pt x="239014" y="36626"/>
                </a:lnTo>
                <a:lnTo>
                  <a:pt x="243547" y="36017"/>
                </a:lnTo>
                <a:lnTo>
                  <a:pt x="251612" y="35039"/>
                </a:lnTo>
                <a:lnTo>
                  <a:pt x="235813" y="33997"/>
                </a:lnTo>
                <a:lnTo>
                  <a:pt x="254952" y="33566"/>
                </a:lnTo>
                <a:lnTo>
                  <a:pt x="272618" y="3335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43948" y="6734250"/>
            <a:ext cx="76200" cy="5715"/>
          </a:xfrm>
          <a:custGeom>
            <a:avLst/>
            <a:gdLst/>
            <a:ahLst/>
            <a:cxnLst/>
            <a:rect l="l" t="t" r="r" b="b"/>
            <a:pathLst>
              <a:path w="76200" h="5715">
                <a:moveTo>
                  <a:pt x="61404" y="4864"/>
                </a:moveTo>
                <a:lnTo>
                  <a:pt x="59309" y="4787"/>
                </a:lnTo>
                <a:lnTo>
                  <a:pt x="59309" y="4648"/>
                </a:lnTo>
                <a:lnTo>
                  <a:pt x="59156" y="4432"/>
                </a:lnTo>
                <a:lnTo>
                  <a:pt x="54800" y="5003"/>
                </a:lnTo>
                <a:lnTo>
                  <a:pt x="53136" y="5295"/>
                </a:lnTo>
                <a:lnTo>
                  <a:pt x="61404" y="4864"/>
                </a:lnTo>
                <a:close/>
              </a:path>
              <a:path w="76200" h="5715">
                <a:moveTo>
                  <a:pt x="76098" y="1130"/>
                </a:moveTo>
                <a:lnTo>
                  <a:pt x="62496" y="1384"/>
                </a:lnTo>
                <a:lnTo>
                  <a:pt x="57785" y="2032"/>
                </a:lnTo>
                <a:lnTo>
                  <a:pt x="36550" y="2222"/>
                </a:lnTo>
                <a:lnTo>
                  <a:pt x="16865" y="1562"/>
                </a:lnTo>
                <a:lnTo>
                  <a:pt x="3200" y="622"/>
                </a:lnTo>
                <a:lnTo>
                  <a:pt x="0" y="0"/>
                </a:lnTo>
                <a:lnTo>
                  <a:pt x="6019" y="1422"/>
                </a:lnTo>
                <a:lnTo>
                  <a:pt x="12839" y="2679"/>
                </a:lnTo>
                <a:lnTo>
                  <a:pt x="21577" y="3810"/>
                </a:lnTo>
                <a:lnTo>
                  <a:pt x="33388" y="4864"/>
                </a:lnTo>
                <a:lnTo>
                  <a:pt x="38328" y="4356"/>
                </a:lnTo>
                <a:lnTo>
                  <a:pt x="42316" y="3340"/>
                </a:lnTo>
                <a:lnTo>
                  <a:pt x="58432" y="2616"/>
                </a:lnTo>
                <a:lnTo>
                  <a:pt x="64287" y="2679"/>
                </a:lnTo>
                <a:lnTo>
                  <a:pt x="63715" y="3136"/>
                </a:lnTo>
                <a:lnTo>
                  <a:pt x="60693" y="3797"/>
                </a:lnTo>
                <a:lnTo>
                  <a:pt x="59156" y="4432"/>
                </a:lnTo>
                <a:lnTo>
                  <a:pt x="68008" y="3251"/>
                </a:lnTo>
                <a:lnTo>
                  <a:pt x="75793" y="1955"/>
                </a:lnTo>
                <a:lnTo>
                  <a:pt x="76098" y="113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61711" y="6735480"/>
            <a:ext cx="57150" cy="3810"/>
          </a:xfrm>
          <a:custGeom>
            <a:avLst/>
            <a:gdLst/>
            <a:ahLst/>
            <a:cxnLst/>
            <a:rect l="l" t="t" r="r" b="b"/>
            <a:pathLst>
              <a:path w="57150" h="3809">
                <a:moveTo>
                  <a:pt x="28886" y="3193"/>
                </a:moveTo>
                <a:lnTo>
                  <a:pt x="0" y="1161"/>
                </a:lnTo>
                <a:lnTo>
                  <a:pt x="56757" y="0"/>
                </a:lnTo>
                <a:lnTo>
                  <a:pt x="55003" y="775"/>
                </a:lnTo>
                <a:lnTo>
                  <a:pt x="52683" y="1524"/>
                </a:lnTo>
                <a:lnTo>
                  <a:pt x="45070" y="2000"/>
                </a:lnTo>
                <a:lnTo>
                  <a:pt x="27435" y="1959"/>
                </a:lnTo>
                <a:lnTo>
                  <a:pt x="28886" y="3193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33497" y="6681990"/>
            <a:ext cx="87630" cy="33655"/>
          </a:xfrm>
          <a:custGeom>
            <a:avLst/>
            <a:gdLst/>
            <a:ahLst/>
            <a:cxnLst/>
            <a:rect l="l" t="t" r="r" b="b"/>
            <a:pathLst>
              <a:path w="87629" h="33654">
                <a:moveTo>
                  <a:pt x="17056" y="7620"/>
                </a:moveTo>
                <a:lnTo>
                  <a:pt x="12700" y="5816"/>
                </a:lnTo>
                <a:lnTo>
                  <a:pt x="4216" y="2032"/>
                </a:lnTo>
                <a:lnTo>
                  <a:pt x="0" y="0"/>
                </a:lnTo>
                <a:lnTo>
                  <a:pt x="3416" y="2184"/>
                </a:lnTo>
                <a:lnTo>
                  <a:pt x="6819" y="4292"/>
                </a:lnTo>
                <a:lnTo>
                  <a:pt x="10236" y="6324"/>
                </a:lnTo>
                <a:lnTo>
                  <a:pt x="13716" y="8356"/>
                </a:lnTo>
                <a:lnTo>
                  <a:pt x="17056" y="7620"/>
                </a:lnTo>
                <a:close/>
              </a:path>
              <a:path w="87629" h="33654">
                <a:moveTo>
                  <a:pt x="87528" y="32880"/>
                </a:moveTo>
                <a:lnTo>
                  <a:pt x="79692" y="31864"/>
                </a:lnTo>
                <a:lnTo>
                  <a:pt x="71932" y="30416"/>
                </a:lnTo>
                <a:lnTo>
                  <a:pt x="64084" y="29032"/>
                </a:lnTo>
                <a:lnTo>
                  <a:pt x="56400" y="27228"/>
                </a:lnTo>
                <a:lnTo>
                  <a:pt x="62204" y="29032"/>
                </a:lnTo>
                <a:lnTo>
                  <a:pt x="73964" y="32080"/>
                </a:lnTo>
                <a:lnTo>
                  <a:pt x="79908" y="33464"/>
                </a:lnTo>
                <a:lnTo>
                  <a:pt x="87528" y="3288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84428" y="5085447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653" y="16693"/>
                </a:moveTo>
                <a:lnTo>
                  <a:pt x="435" y="12991"/>
                </a:lnTo>
                <a:lnTo>
                  <a:pt x="217" y="7911"/>
                </a:lnTo>
                <a:lnTo>
                  <a:pt x="0" y="0"/>
                </a:lnTo>
                <a:lnTo>
                  <a:pt x="653" y="16693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4864" y="5217978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1088" y="7838"/>
                </a:moveTo>
                <a:lnTo>
                  <a:pt x="0" y="4935"/>
                </a:lnTo>
                <a:lnTo>
                  <a:pt x="72" y="0"/>
                </a:lnTo>
                <a:lnTo>
                  <a:pt x="507" y="2250"/>
                </a:lnTo>
                <a:lnTo>
                  <a:pt x="1088" y="7838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56444" y="5455242"/>
            <a:ext cx="3810" cy="48895"/>
          </a:xfrm>
          <a:custGeom>
            <a:avLst/>
            <a:gdLst/>
            <a:ahLst/>
            <a:cxnLst/>
            <a:rect l="l" t="t" r="r" b="b"/>
            <a:pathLst>
              <a:path w="3809" h="48895">
                <a:moveTo>
                  <a:pt x="866" y="48556"/>
                </a:moveTo>
                <a:lnTo>
                  <a:pt x="0" y="45613"/>
                </a:lnTo>
                <a:lnTo>
                  <a:pt x="576" y="34484"/>
                </a:lnTo>
                <a:lnTo>
                  <a:pt x="3551" y="0"/>
                </a:lnTo>
                <a:lnTo>
                  <a:pt x="3230" y="8715"/>
                </a:lnTo>
                <a:lnTo>
                  <a:pt x="3052" y="18335"/>
                </a:lnTo>
                <a:lnTo>
                  <a:pt x="3051" y="29058"/>
                </a:lnTo>
                <a:lnTo>
                  <a:pt x="3261" y="41080"/>
                </a:lnTo>
                <a:lnTo>
                  <a:pt x="866" y="48556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39275" y="5244261"/>
            <a:ext cx="11430" cy="73025"/>
          </a:xfrm>
          <a:custGeom>
            <a:avLst/>
            <a:gdLst/>
            <a:ahLst/>
            <a:cxnLst/>
            <a:rect l="l" t="t" r="r" b="b"/>
            <a:pathLst>
              <a:path w="11429" h="73025">
                <a:moveTo>
                  <a:pt x="2247" y="16395"/>
                </a:moveTo>
                <a:lnTo>
                  <a:pt x="1460" y="10452"/>
                </a:lnTo>
                <a:lnTo>
                  <a:pt x="660" y="4927"/>
                </a:lnTo>
                <a:lnTo>
                  <a:pt x="0" y="0"/>
                </a:lnTo>
                <a:lnTo>
                  <a:pt x="508" y="7035"/>
                </a:lnTo>
                <a:lnTo>
                  <a:pt x="1524" y="23444"/>
                </a:lnTo>
                <a:lnTo>
                  <a:pt x="1816" y="21196"/>
                </a:lnTo>
                <a:lnTo>
                  <a:pt x="2247" y="16395"/>
                </a:lnTo>
                <a:close/>
              </a:path>
              <a:path w="11429" h="73025">
                <a:moveTo>
                  <a:pt x="11328" y="40640"/>
                </a:moveTo>
                <a:lnTo>
                  <a:pt x="9804" y="72644"/>
                </a:lnTo>
                <a:lnTo>
                  <a:pt x="10198" y="66662"/>
                </a:lnTo>
                <a:lnTo>
                  <a:pt x="10591" y="59397"/>
                </a:lnTo>
                <a:lnTo>
                  <a:pt x="10972" y="50761"/>
                </a:lnTo>
                <a:lnTo>
                  <a:pt x="11328" y="4064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22418" y="5307923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2395" y="20231"/>
                </a:moveTo>
                <a:lnTo>
                  <a:pt x="0" y="780"/>
                </a:lnTo>
                <a:lnTo>
                  <a:pt x="864" y="553"/>
                </a:lnTo>
                <a:lnTo>
                  <a:pt x="1633" y="0"/>
                </a:lnTo>
                <a:lnTo>
                  <a:pt x="2184" y="4699"/>
                </a:lnTo>
                <a:lnTo>
                  <a:pt x="2395" y="20231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76664" y="5963011"/>
            <a:ext cx="2540" cy="52705"/>
          </a:xfrm>
          <a:custGeom>
            <a:avLst/>
            <a:gdLst/>
            <a:ahLst/>
            <a:cxnLst/>
            <a:rect l="l" t="t" r="r" b="b"/>
            <a:pathLst>
              <a:path w="2540" h="52704">
                <a:moveTo>
                  <a:pt x="793" y="52330"/>
                </a:moveTo>
                <a:lnTo>
                  <a:pt x="0" y="44898"/>
                </a:lnTo>
                <a:lnTo>
                  <a:pt x="267" y="33159"/>
                </a:lnTo>
                <a:lnTo>
                  <a:pt x="2245" y="0"/>
                </a:lnTo>
                <a:lnTo>
                  <a:pt x="1819" y="23797"/>
                </a:lnTo>
                <a:lnTo>
                  <a:pt x="1398" y="37366"/>
                </a:lnTo>
                <a:lnTo>
                  <a:pt x="793" y="5233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08670" y="5135092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5">
                <a:moveTo>
                  <a:pt x="870" y="16765"/>
                </a:moveTo>
                <a:lnTo>
                  <a:pt x="435" y="10814"/>
                </a:lnTo>
                <a:lnTo>
                  <a:pt x="0" y="290"/>
                </a:lnTo>
                <a:lnTo>
                  <a:pt x="507" y="0"/>
                </a:lnTo>
                <a:lnTo>
                  <a:pt x="1016" y="4354"/>
                </a:lnTo>
                <a:lnTo>
                  <a:pt x="1451" y="14588"/>
                </a:lnTo>
                <a:lnTo>
                  <a:pt x="870" y="1676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78328" y="5902552"/>
            <a:ext cx="1905" cy="60960"/>
          </a:xfrm>
          <a:custGeom>
            <a:avLst/>
            <a:gdLst/>
            <a:ahLst/>
            <a:cxnLst/>
            <a:rect l="l" t="t" r="r" b="b"/>
            <a:pathLst>
              <a:path w="1904" h="60960">
                <a:moveTo>
                  <a:pt x="580" y="60459"/>
                </a:moveTo>
                <a:lnTo>
                  <a:pt x="602" y="47020"/>
                </a:lnTo>
                <a:lnTo>
                  <a:pt x="480" y="34493"/>
                </a:lnTo>
                <a:lnTo>
                  <a:pt x="0" y="11032"/>
                </a:lnTo>
                <a:lnTo>
                  <a:pt x="580" y="0"/>
                </a:lnTo>
                <a:lnTo>
                  <a:pt x="1397" y="15458"/>
                </a:lnTo>
                <a:lnTo>
                  <a:pt x="1560" y="30910"/>
                </a:lnTo>
                <a:lnTo>
                  <a:pt x="1233" y="46021"/>
                </a:lnTo>
                <a:lnTo>
                  <a:pt x="580" y="6045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05770" y="6093510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717"/>
                </a:moveTo>
                <a:lnTo>
                  <a:pt x="508" y="2032"/>
                </a:lnTo>
                <a:lnTo>
                  <a:pt x="725" y="0"/>
                </a:lnTo>
                <a:lnTo>
                  <a:pt x="1016" y="435"/>
                </a:lnTo>
                <a:lnTo>
                  <a:pt x="362" y="3411"/>
                </a:lnTo>
                <a:lnTo>
                  <a:pt x="0" y="4717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18938" y="5947624"/>
            <a:ext cx="635" cy="29209"/>
          </a:xfrm>
          <a:custGeom>
            <a:avLst/>
            <a:gdLst/>
            <a:ahLst/>
            <a:cxnLst/>
            <a:rect l="l" t="t" r="r" b="b"/>
            <a:pathLst>
              <a:path w="634" h="29210">
                <a:moveTo>
                  <a:pt x="290" y="28596"/>
                </a:moveTo>
                <a:lnTo>
                  <a:pt x="83" y="18575"/>
                </a:lnTo>
                <a:lnTo>
                  <a:pt x="0" y="10651"/>
                </a:lnTo>
                <a:lnTo>
                  <a:pt x="24" y="4549"/>
                </a:lnTo>
                <a:lnTo>
                  <a:pt x="145" y="0"/>
                </a:lnTo>
                <a:lnTo>
                  <a:pt x="290" y="28596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84135" y="6471144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306" y="6481"/>
                </a:moveTo>
                <a:lnTo>
                  <a:pt x="0" y="0"/>
                </a:lnTo>
                <a:lnTo>
                  <a:pt x="653" y="3031"/>
                </a:lnTo>
                <a:lnTo>
                  <a:pt x="1306" y="6341"/>
                </a:lnTo>
                <a:lnTo>
                  <a:pt x="1306" y="6481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92917" y="653893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3483" y="5225"/>
                </a:moveTo>
                <a:lnTo>
                  <a:pt x="2177" y="2830"/>
                </a:lnTo>
                <a:lnTo>
                  <a:pt x="1016" y="943"/>
                </a:lnTo>
                <a:lnTo>
                  <a:pt x="0" y="0"/>
                </a:lnTo>
                <a:lnTo>
                  <a:pt x="653" y="217"/>
                </a:lnTo>
                <a:lnTo>
                  <a:pt x="1959" y="2322"/>
                </a:lnTo>
                <a:lnTo>
                  <a:pt x="3483" y="522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63740" y="5745344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4645"/>
                </a:moveTo>
                <a:lnTo>
                  <a:pt x="435" y="0"/>
                </a:lnTo>
                <a:lnTo>
                  <a:pt x="435" y="1379"/>
                </a:lnTo>
                <a:lnTo>
                  <a:pt x="72" y="3846"/>
                </a:lnTo>
                <a:lnTo>
                  <a:pt x="0" y="464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81085" y="6450532"/>
            <a:ext cx="11430" cy="54610"/>
          </a:xfrm>
          <a:custGeom>
            <a:avLst/>
            <a:gdLst/>
            <a:ahLst/>
            <a:cxnLst/>
            <a:rect l="l" t="t" r="r" b="b"/>
            <a:pathLst>
              <a:path w="11429" h="54609">
                <a:moveTo>
                  <a:pt x="1028" y="9105"/>
                </a:moveTo>
                <a:lnTo>
                  <a:pt x="0" y="0"/>
                </a:lnTo>
                <a:lnTo>
                  <a:pt x="939" y="8496"/>
                </a:lnTo>
                <a:lnTo>
                  <a:pt x="1028" y="9105"/>
                </a:lnTo>
                <a:close/>
              </a:path>
              <a:path w="11429" h="54609">
                <a:moveTo>
                  <a:pt x="1320" y="11061"/>
                </a:moveTo>
                <a:lnTo>
                  <a:pt x="1028" y="9105"/>
                </a:lnTo>
                <a:lnTo>
                  <a:pt x="1155" y="10236"/>
                </a:lnTo>
                <a:lnTo>
                  <a:pt x="1320" y="11061"/>
                </a:lnTo>
                <a:close/>
              </a:path>
              <a:path w="11429" h="54609">
                <a:moveTo>
                  <a:pt x="3263" y="24028"/>
                </a:moveTo>
                <a:lnTo>
                  <a:pt x="2895" y="21120"/>
                </a:lnTo>
                <a:lnTo>
                  <a:pt x="2832" y="19824"/>
                </a:lnTo>
                <a:lnTo>
                  <a:pt x="3048" y="20612"/>
                </a:lnTo>
                <a:lnTo>
                  <a:pt x="2908" y="19824"/>
                </a:lnTo>
                <a:lnTo>
                  <a:pt x="2336" y="16408"/>
                </a:lnTo>
                <a:lnTo>
                  <a:pt x="1320" y="11061"/>
                </a:lnTo>
                <a:lnTo>
                  <a:pt x="2082" y="16268"/>
                </a:lnTo>
                <a:lnTo>
                  <a:pt x="3263" y="24028"/>
                </a:lnTo>
                <a:close/>
              </a:path>
              <a:path w="11429" h="54609">
                <a:moveTo>
                  <a:pt x="6667" y="42824"/>
                </a:moveTo>
                <a:lnTo>
                  <a:pt x="5511" y="37312"/>
                </a:lnTo>
                <a:lnTo>
                  <a:pt x="3263" y="24028"/>
                </a:lnTo>
                <a:lnTo>
                  <a:pt x="3695" y="27076"/>
                </a:lnTo>
                <a:lnTo>
                  <a:pt x="4419" y="32816"/>
                </a:lnTo>
                <a:lnTo>
                  <a:pt x="6667" y="42824"/>
                </a:lnTo>
                <a:close/>
              </a:path>
              <a:path w="11429" h="54609">
                <a:moveTo>
                  <a:pt x="11099" y="54000"/>
                </a:moveTo>
                <a:lnTo>
                  <a:pt x="10668" y="52412"/>
                </a:lnTo>
                <a:lnTo>
                  <a:pt x="7035" y="39636"/>
                </a:lnTo>
                <a:lnTo>
                  <a:pt x="8128" y="44640"/>
                </a:lnTo>
                <a:lnTo>
                  <a:pt x="9144" y="48564"/>
                </a:lnTo>
                <a:lnTo>
                  <a:pt x="10083" y="52336"/>
                </a:lnTo>
                <a:lnTo>
                  <a:pt x="11099" y="5400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75765" y="5080004"/>
            <a:ext cx="8890" cy="12065"/>
          </a:xfrm>
          <a:custGeom>
            <a:avLst/>
            <a:gdLst/>
            <a:ahLst/>
            <a:cxnLst/>
            <a:rect l="l" t="t" r="r" b="b"/>
            <a:pathLst>
              <a:path w="8890" h="12064">
                <a:moveTo>
                  <a:pt x="6792" y="1616"/>
                </a:moveTo>
                <a:lnTo>
                  <a:pt x="7330" y="943"/>
                </a:lnTo>
                <a:lnTo>
                  <a:pt x="8274" y="0"/>
                </a:lnTo>
                <a:lnTo>
                  <a:pt x="6792" y="1616"/>
                </a:lnTo>
                <a:close/>
              </a:path>
              <a:path w="8890" h="12064">
                <a:moveTo>
                  <a:pt x="0" y="11685"/>
                </a:moveTo>
                <a:lnTo>
                  <a:pt x="3338" y="6096"/>
                </a:lnTo>
                <a:lnTo>
                  <a:pt x="6621" y="1829"/>
                </a:lnTo>
                <a:lnTo>
                  <a:pt x="2177" y="8854"/>
                </a:lnTo>
                <a:lnTo>
                  <a:pt x="1379" y="9798"/>
                </a:lnTo>
                <a:lnTo>
                  <a:pt x="653" y="10814"/>
                </a:lnTo>
                <a:lnTo>
                  <a:pt x="0" y="1168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51062" y="4918468"/>
            <a:ext cx="1289050" cy="1752600"/>
          </a:xfrm>
          <a:custGeom>
            <a:avLst/>
            <a:gdLst/>
            <a:ahLst/>
            <a:cxnLst/>
            <a:rect l="l" t="t" r="r" b="b"/>
            <a:pathLst>
              <a:path w="1289050" h="1752600">
                <a:moveTo>
                  <a:pt x="4102" y="596226"/>
                </a:moveTo>
                <a:lnTo>
                  <a:pt x="3454" y="595642"/>
                </a:lnTo>
                <a:lnTo>
                  <a:pt x="2946" y="600583"/>
                </a:lnTo>
                <a:lnTo>
                  <a:pt x="2730" y="617194"/>
                </a:lnTo>
                <a:lnTo>
                  <a:pt x="3162" y="606310"/>
                </a:lnTo>
                <a:lnTo>
                  <a:pt x="3594" y="600214"/>
                </a:lnTo>
                <a:lnTo>
                  <a:pt x="4102" y="596226"/>
                </a:lnTo>
                <a:close/>
              </a:path>
              <a:path w="1289050" h="1752600">
                <a:moveTo>
                  <a:pt x="55626" y="1641043"/>
                </a:moveTo>
                <a:lnTo>
                  <a:pt x="54368" y="1638300"/>
                </a:lnTo>
                <a:lnTo>
                  <a:pt x="50888" y="1629270"/>
                </a:lnTo>
                <a:lnTo>
                  <a:pt x="48653" y="1625600"/>
                </a:lnTo>
                <a:lnTo>
                  <a:pt x="45478" y="1625600"/>
                </a:lnTo>
                <a:lnTo>
                  <a:pt x="55626" y="1641043"/>
                </a:lnTo>
                <a:close/>
              </a:path>
              <a:path w="1289050" h="1752600">
                <a:moveTo>
                  <a:pt x="64897" y="1659813"/>
                </a:moveTo>
                <a:lnTo>
                  <a:pt x="62166" y="1651000"/>
                </a:lnTo>
                <a:lnTo>
                  <a:pt x="55626" y="1641043"/>
                </a:lnTo>
                <a:lnTo>
                  <a:pt x="60198" y="1651000"/>
                </a:lnTo>
                <a:lnTo>
                  <a:pt x="64897" y="1659813"/>
                </a:lnTo>
                <a:close/>
              </a:path>
              <a:path w="1289050" h="1752600">
                <a:moveTo>
                  <a:pt x="65900" y="1663065"/>
                </a:moveTo>
                <a:lnTo>
                  <a:pt x="65760" y="1661452"/>
                </a:lnTo>
                <a:lnTo>
                  <a:pt x="64897" y="1659813"/>
                </a:lnTo>
                <a:lnTo>
                  <a:pt x="65900" y="1663065"/>
                </a:lnTo>
                <a:close/>
              </a:path>
              <a:path w="1289050" h="1752600">
                <a:moveTo>
                  <a:pt x="66090" y="1663700"/>
                </a:moveTo>
                <a:lnTo>
                  <a:pt x="65900" y="1663065"/>
                </a:lnTo>
                <a:lnTo>
                  <a:pt x="65951" y="1663700"/>
                </a:lnTo>
                <a:lnTo>
                  <a:pt x="66090" y="1663700"/>
                </a:lnTo>
                <a:close/>
              </a:path>
              <a:path w="1289050" h="1752600">
                <a:moveTo>
                  <a:pt x="97294" y="1701800"/>
                </a:moveTo>
                <a:lnTo>
                  <a:pt x="92151" y="1689100"/>
                </a:lnTo>
                <a:lnTo>
                  <a:pt x="90055" y="1689100"/>
                </a:lnTo>
                <a:lnTo>
                  <a:pt x="97294" y="1701800"/>
                </a:lnTo>
                <a:close/>
              </a:path>
              <a:path w="1289050" h="1752600">
                <a:moveTo>
                  <a:pt x="100520" y="1694662"/>
                </a:moveTo>
                <a:lnTo>
                  <a:pt x="95885" y="1689100"/>
                </a:lnTo>
                <a:lnTo>
                  <a:pt x="95059" y="1688515"/>
                </a:lnTo>
                <a:lnTo>
                  <a:pt x="95440" y="1689100"/>
                </a:lnTo>
                <a:lnTo>
                  <a:pt x="100520" y="1694662"/>
                </a:lnTo>
                <a:close/>
              </a:path>
              <a:path w="1289050" h="1752600">
                <a:moveTo>
                  <a:pt x="122580" y="1717471"/>
                </a:moveTo>
                <a:lnTo>
                  <a:pt x="119913" y="1714500"/>
                </a:lnTo>
                <a:lnTo>
                  <a:pt x="107022" y="1701800"/>
                </a:lnTo>
                <a:lnTo>
                  <a:pt x="100520" y="1694662"/>
                </a:lnTo>
                <a:lnTo>
                  <a:pt x="117030" y="1714500"/>
                </a:lnTo>
                <a:lnTo>
                  <a:pt x="122580" y="1717471"/>
                </a:lnTo>
                <a:close/>
              </a:path>
              <a:path w="1289050" h="1752600">
                <a:moveTo>
                  <a:pt x="137363" y="355600"/>
                </a:moveTo>
                <a:lnTo>
                  <a:pt x="126695" y="344004"/>
                </a:lnTo>
                <a:lnTo>
                  <a:pt x="127342" y="342900"/>
                </a:lnTo>
                <a:lnTo>
                  <a:pt x="125679" y="342900"/>
                </a:lnTo>
                <a:lnTo>
                  <a:pt x="73279" y="342900"/>
                </a:lnTo>
                <a:lnTo>
                  <a:pt x="64782" y="355600"/>
                </a:lnTo>
                <a:lnTo>
                  <a:pt x="66967" y="342900"/>
                </a:lnTo>
                <a:lnTo>
                  <a:pt x="61518" y="342900"/>
                </a:lnTo>
                <a:lnTo>
                  <a:pt x="53975" y="355600"/>
                </a:lnTo>
                <a:lnTo>
                  <a:pt x="47142" y="355600"/>
                </a:lnTo>
                <a:lnTo>
                  <a:pt x="37592" y="368300"/>
                </a:lnTo>
                <a:lnTo>
                  <a:pt x="35242" y="368300"/>
                </a:lnTo>
                <a:lnTo>
                  <a:pt x="41046" y="355600"/>
                </a:lnTo>
                <a:lnTo>
                  <a:pt x="30035" y="368300"/>
                </a:lnTo>
                <a:lnTo>
                  <a:pt x="29730" y="368744"/>
                </a:lnTo>
                <a:lnTo>
                  <a:pt x="21513" y="381000"/>
                </a:lnTo>
                <a:lnTo>
                  <a:pt x="15049" y="393700"/>
                </a:lnTo>
                <a:lnTo>
                  <a:pt x="10210" y="406400"/>
                </a:lnTo>
                <a:lnTo>
                  <a:pt x="8356" y="419100"/>
                </a:lnTo>
                <a:lnTo>
                  <a:pt x="6819" y="419100"/>
                </a:lnTo>
                <a:lnTo>
                  <a:pt x="5600" y="431800"/>
                </a:lnTo>
                <a:lnTo>
                  <a:pt x="4686" y="431800"/>
                </a:lnTo>
                <a:lnTo>
                  <a:pt x="4241" y="444500"/>
                </a:lnTo>
                <a:lnTo>
                  <a:pt x="3975" y="457200"/>
                </a:lnTo>
                <a:lnTo>
                  <a:pt x="3657" y="457200"/>
                </a:lnTo>
                <a:lnTo>
                  <a:pt x="3086" y="469900"/>
                </a:lnTo>
                <a:lnTo>
                  <a:pt x="2298" y="482600"/>
                </a:lnTo>
                <a:lnTo>
                  <a:pt x="927" y="495300"/>
                </a:lnTo>
                <a:lnTo>
                  <a:pt x="0" y="508000"/>
                </a:lnTo>
                <a:lnTo>
                  <a:pt x="546" y="520700"/>
                </a:lnTo>
                <a:lnTo>
                  <a:pt x="5041" y="508000"/>
                </a:lnTo>
                <a:lnTo>
                  <a:pt x="11061" y="495300"/>
                </a:lnTo>
                <a:lnTo>
                  <a:pt x="16878" y="495300"/>
                </a:lnTo>
                <a:lnTo>
                  <a:pt x="20802" y="508000"/>
                </a:lnTo>
                <a:lnTo>
                  <a:pt x="18427" y="546100"/>
                </a:lnTo>
                <a:lnTo>
                  <a:pt x="16510" y="584200"/>
                </a:lnTo>
                <a:lnTo>
                  <a:pt x="14706" y="609600"/>
                </a:lnTo>
                <a:lnTo>
                  <a:pt x="12065" y="609600"/>
                </a:lnTo>
                <a:lnTo>
                  <a:pt x="9245" y="596900"/>
                </a:lnTo>
                <a:lnTo>
                  <a:pt x="6502" y="584200"/>
                </a:lnTo>
                <a:lnTo>
                  <a:pt x="4102" y="584200"/>
                </a:lnTo>
                <a:lnTo>
                  <a:pt x="5118" y="596900"/>
                </a:lnTo>
                <a:lnTo>
                  <a:pt x="6362" y="609600"/>
                </a:lnTo>
                <a:lnTo>
                  <a:pt x="6718" y="609600"/>
                </a:lnTo>
                <a:lnTo>
                  <a:pt x="5918" y="622300"/>
                </a:lnTo>
                <a:lnTo>
                  <a:pt x="4216" y="622300"/>
                </a:lnTo>
                <a:lnTo>
                  <a:pt x="4241" y="637273"/>
                </a:lnTo>
                <a:lnTo>
                  <a:pt x="5664" y="660400"/>
                </a:lnTo>
                <a:lnTo>
                  <a:pt x="5791" y="685800"/>
                </a:lnTo>
                <a:lnTo>
                  <a:pt x="7226" y="660400"/>
                </a:lnTo>
                <a:lnTo>
                  <a:pt x="7569" y="685800"/>
                </a:lnTo>
                <a:lnTo>
                  <a:pt x="7264" y="698500"/>
                </a:lnTo>
                <a:lnTo>
                  <a:pt x="6794" y="711200"/>
                </a:lnTo>
                <a:lnTo>
                  <a:pt x="6642" y="736600"/>
                </a:lnTo>
                <a:lnTo>
                  <a:pt x="8940" y="736600"/>
                </a:lnTo>
                <a:lnTo>
                  <a:pt x="11747" y="762000"/>
                </a:lnTo>
                <a:lnTo>
                  <a:pt x="14300" y="787400"/>
                </a:lnTo>
                <a:lnTo>
                  <a:pt x="15862" y="812800"/>
                </a:lnTo>
                <a:lnTo>
                  <a:pt x="13690" y="812800"/>
                </a:lnTo>
                <a:lnTo>
                  <a:pt x="13106" y="825500"/>
                </a:lnTo>
                <a:lnTo>
                  <a:pt x="12661" y="876300"/>
                </a:lnTo>
                <a:lnTo>
                  <a:pt x="11988" y="914400"/>
                </a:lnTo>
                <a:lnTo>
                  <a:pt x="11353" y="952500"/>
                </a:lnTo>
                <a:lnTo>
                  <a:pt x="11074" y="1003300"/>
                </a:lnTo>
                <a:lnTo>
                  <a:pt x="10363" y="1016000"/>
                </a:lnTo>
                <a:lnTo>
                  <a:pt x="9537" y="1028700"/>
                </a:lnTo>
                <a:lnTo>
                  <a:pt x="7442" y="1028700"/>
                </a:lnTo>
                <a:lnTo>
                  <a:pt x="8686" y="1041400"/>
                </a:lnTo>
                <a:lnTo>
                  <a:pt x="9220" y="1054100"/>
                </a:lnTo>
                <a:lnTo>
                  <a:pt x="9474" y="1066800"/>
                </a:lnTo>
                <a:lnTo>
                  <a:pt x="7988" y="1079500"/>
                </a:lnTo>
                <a:lnTo>
                  <a:pt x="7543" y="1066800"/>
                </a:lnTo>
                <a:lnTo>
                  <a:pt x="6972" y="1041400"/>
                </a:lnTo>
                <a:lnTo>
                  <a:pt x="5118" y="1054100"/>
                </a:lnTo>
                <a:lnTo>
                  <a:pt x="6527" y="1066800"/>
                </a:lnTo>
                <a:lnTo>
                  <a:pt x="7594" y="1079500"/>
                </a:lnTo>
                <a:lnTo>
                  <a:pt x="8496" y="1117600"/>
                </a:lnTo>
                <a:lnTo>
                  <a:pt x="9410" y="1143000"/>
                </a:lnTo>
                <a:lnTo>
                  <a:pt x="10922" y="1117600"/>
                </a:lnTo>
                <a:lnTo>
                  <a:pt x="10845" y="1092200"/>
                </a:lnTo>
                <a:lnTo>
                  <a:pt x="10363" y="1079500"/>
                </a:lnTo>
                <a:lnTo>
                  <a:pt x="9880" y="1066800"/>
                </a:lnTo>
                <a:lnTo>
                  <a:pt x="8750" y="1041400"/>
                </a:lnTo>
                <a:lnTo>
                  <a:pt x="12179" y="1041400"/>
                </a:lnTo>
                <a:lnTo>
                  <a:pt x="15417" y="1066800"/>
                </a:lnTo>
                <a:lnTo>
                  <a:pt x="20294" y="1155700"/>
                </a:lnTo>
                <a:lnTo>
                  <a:pt x="20332" y="1193800"/>
                </a:lnTo>
                <a:lnTo>
                  <a:pt x="17970" y="1193800"/>
                </a:lnTo>
                <a:lnTo>
                  <a:pt x="18846" y="1257300"/>
                </a:lnTo>
                <a:lnTo>
                  <a:pt x="21285" y="1295400"/>
                </a:lnTo>
                <a:lnTo>
                  <a:pt x="23253" y="1320800"/>
                </a:lnTo>
                <a:lnTo>
                  <a:pt x="22682" y="1371600"/>
                </a:lnTo>
                <a:lnTo>
                  <a:pt x="20485" y="1384300"/>
                </a:lnTo>
                <a:lnTo>
                  <a:pt x="14706" y="1384300"/>
                </a:lnTo>
                <a:lnTo>
                  <a:pt x="14541" y="1358900"/>
                </a:lnTo>
                <a:lnTo>
                  <a:pt x="15227" y="1333500"/>
                </a:lnTo>
                <a:lnTo>
                  <a:pt x="15646" y="1320800"/>
                </a:lnTo>
                <a:lnTo>
                  <a:pt x="16078" y="1308100"/>
                </a:lnTo>
                <a:lnTo>
                  <a:pt x="16446" y="1282700"/>
                </a:lnTo>
                <a:lnTo>
                  <a:pt x="15062" y="1320800"/>
                </a:lnTo>
                <a:lnTo>
                  <a:pt x="14427" y="1308100"/>
                </a:lnTo>
                <a:lnTo>
                  <a:pt x="13982" y="1295400"/>
                </a:lnTo>
                <a:lnTo>
                  <a:pt x="13868" y="1270000"/>
                </a:lnTo>
                <a:lnTo>
                  <a:pt x="14198" y="1257300"/>
                </a:lnTo>
                <a:lnTo>
                  <a:pt x="13423" y="1270000"/>
                </a:lnTo>
                <a:lnTo>
                  <a:pt x="13004" y="1295400"/>
                </a:lnTo>
                <a:lnTo>
                  <a:pt x="12750" y="1346200"/>
                </a:lnTo>
                <a:lnTo>
                  <a:pt x="12522" y="1422400"/>
                </a:lnTo>
                <a:lnTo>
                  <a:pt x="12395" y="1447800"/>
                </a:lnTo>
                <a:lnTo>
                  <a:pt x="12217" y="1473200"/>
                </a:lnTo>
                <a:lnTo>
                  <a:pt x="11988" y="1485900"/>
                </a:lnTo>
                <a:lnTo>
                  <a:pt x="12014" y="1511300"/>
                </a:lnTo>
                <a:lnTo>
                  <a:pt x="12674" y="1524000"/>
                </a:lnTo>
                <a:lnTo>
                  <a:pt x="14681" y="1536700"/>
                </a:lnTo>
                <a:lnTo>
                  <a:pt x="17132" y="1549400"/>
                </a:lnTo>
                <a:lnTo>
                  <a:pt x="19418" y="1549400"/>
                </a:lnTo>
                <a:lnTo>
                  <a:pt x="18186" y="1536700"/>
                </a:lnTo>
                <a:lnTo>
                  <a:pt x="16306" y="1524000"/>
                </a:lnTo>
                <a:lnTo>
                  <a:pt x="17995" y="1524000"/>
                </a:lnTo>
                <a:lnTo>
                  <a:pt x="19418" y="1536700"/>
                </a:lnTo>
                <a:lnTo>
                  <a:pt x="21005" y="1536700"/>
                </a:lnTo>
                <a:lnTo>
                  <a:pt x="22186" y="1549400"/>
                </a:lnTo>
                <a:lnTo>
                  <a:pt x="22580" y="1549400"/>
                </a:lnTo>
                <a:lnTo>
                  <a:pt x="21742" y="1536700"/>
                </a:lnTo>
                <a:lnTo>
                  <a:pt x="27952" y="1562100"/>
                </a:lnTo>
                <a:lnTo>
                  <a:pt x="36779" y="1587500"/>
                </a:lnTo>
                <a:lnTo>
                  <a:pt x="48653" y="1625600"/>
                </a:lnTo>
                <a:lnTo>
                  <a:pt x="49466" y="1625600"/>
                </a:lnTo>
                <a:lnTo>
                  <a:pt x="50888" y="1629270"/>
                </a:lnTo>
                <a:lnTo>
                  <a:pt x="64058" y="1651000"/>
                </a:lnTo>
                <a:lnTo>
                  <a:pt x="64935" y="1651000"/>
                </a:lnTo>
                <a:lnTo>
                  <a:pt x="65760" y="1661452"/>
                </a:lnTo>
                <a:lnTo>
                  <a:pt x="66967" y="1663700"/>
                </a:lnTo>
                <a:lnTo>
                  <a:pt x="74409" y="1676400"/>
                </a:lnTo>
                <a:lnTo>
                  <a:pt x="82270" y="1689100"/>
                </a:lnTo>
                <a:lnTo>
                  <a:pt x="87287" y="1689100"/>
                </a:lnTo>
                <a:lnTo>
                  <a:pt x="84124" y="1680718"/>
                </a:lnTo>
                <a:lnTo>
                  <a:pt x="92900" y="1686979"/>
                </a:lnTo>
                <a:lnTo>
                  <a:pt x="94322" y="1689061"/>
                </a:lnTo>
                <a:lnTo>
                  <a:pt x="94322" y="1688122"/>
                </a:lnTo>
                <a:lnTo>
                  <a:pt x="94183" y="1687906"/>
                </a:lnTo>
                <a:lnTo>
                  <a:pt x="95059" y="1688515"/>
                </a:lnTo>
                <a:lnTo>
                  <a:pt x="93027" y="1685417"/>
                </a:lnTo>
                <a:lnTo>
                  <a:pt x="97586" y="1690509"/>
                </a:lnTo>
                <a:lnTo>
                  <a:pt x="91681" y="1683346"/>
                </a:lnTo>
                <a:lnTo>
                  <a:pt x="87160" y="1676400"/>
                </a:lnTo>
                <a:lnTo>
                  <a:pt x="87642" y="1676400"/>
                </a:lnTo>
                <a:lnTo>
                  <a:pt x="76682" y="1663700"/>
                </a:lnTo>
                <a:lnTo>
                  <a:pt x="71501" y="1651000"/>
                </a:lnTo>
                <a:lnTo>
                  <a:pt x="66382" y="1638300"/>
                </a:lnTo>
                <a:lnTo>
                  <a:pt x="61404" y="1638300"/>
                </a:lnTo>
                <a:lnTo>
                  <a:pt x="56578" y="1625600"/>
                </a:lnTo>
                <a:lnTo>
                  <a:pt x="52095" y="1612900"/>
                </a:lnTo>
                <a:lnTo>
                  <a:pt x="48094" y="1600200"/>
                </a:lnTo>
                <a:lnTo>
                  <a:pt x="44831" y="1600200"/>
                </a:lnTo>
                <a:lnTo>
                  <a:pt x="42468" y="1587500"/>
                </a:lnTo>
                <a:lnTo>
                  <a:pt x="40106" y="1574800"/>
                </a:lnTo>
                <a:lnTo>
                  <a:pt x="38798" y="1574800"/>
                </a:lnTo>
                <a:lnTo>
                  <a:pt x="40322" y="1587500"/>
                </a:lnTo>
                <a:lnTo>
                  <a:pt x="37325" y="1587500"/>
                </a:lnTo>
                <a:lnTo>
                  <a:pt x="27482" y="1549400"/>
                </a:lnTo>
                <a:lnTo>
                  <a:pt x="22440" y="1511300"/>
                </a:lnTo>
                <a:lnTo>
                  <a:pt x="21742" y="1498600"/>
                </a:lnTo>
                <a:lnTo>
                  <a:pt x="22059" y="1485900"/>
                </a:lnTo>
                <a:lnTo>
                  <a:pt x="22618" y="1498600"/>
                </a:lnTo>
                <a:lnTo>
                  <a:pt x="24142" y="1498600"/>
                </a:lnTo>
                <a:lnTo>
                  <a:pt x="23558" y="1485900"/>
                </a:lnTo>
                <a:lnTo>
                  <a:pt x="23050" y="1485900"/>
                </a:lnTo>
                <a:lnTo>
                  <a:pt x="22618" y="1473200"/>
                </a:lnTo>
                <a:lnTo>
                  <a:pt x="22110" y="1460500"/>
                </a:lnTo>
                <a:lnTo>
                  <a:pt x="23799" y="1460500"/>
                </a:lnTo>
                <a:lnTo>
                  <a:pt x="25234" y="1447800"/>
                </a:lnTo>
                <a:lnTo>
                  <a:pt x="26466" y="1435100"/>
                </a:lnTo>
                <a:lnTo>
                  <a:pt x="27546" y="1460500"/>
                </a:lnTo>
                <a:lnTo>
                  <a:pt x="27698" y="1409700"/>
                </a:lnTo>
                <a:lnTo>
                  <a:pt x="28562" y="1397000"/>
                </a:lnTo>
                <a:lnTo>
                  <a:pt x="28816" y="1384300"/>
                </a:lnTo>
                <a:lnTo>
                  <a:pt x="29057" y="1371600"/>
                </a:lnTo>
                <a:lnTo>
                  <a:pt x="29070" y="1358900"/>
                </a:lnTo>
                <a:lnTo>
                  <a:pt x="29083" y="1346200"/>
                </a:lnTo>
                <a:lnTo>
                  <a:pt x="28562" y="1320800"/>
                </a:lnTo>
                <a:lnTo>
                  <a:pt x="28422" y="1308100"/>
                </a:lnTo>
                <a:lnTo>
                  <a:pt x="27686" y="1295400"/>
                </a:lnTo>
                <a:lnTo>
                  <a:pt x="27203" y="1282700"/>
                </a:lnTo>
                <a:lnTo>
                  <a:pt x="27838" y="1295400"/>
                </a:lnTo>
                <a:lnTo>
                  <a:pt x="27571" y="1282700"/>
                </a:lnTo>
                <a:lnTo>
                  <a:pt x="26670" y="1239354"/>
                </a:lnTo>
                <a:lnTo>
                  <a:pt x="26670" y="1358900"/>
                </a:lnTo>
                <a:lnTo>
                  <a:pt x="26174" y="1371600"/>
                </a:lnTo>
                <a:lnTo>
                  <a:pt x="26022" y="1371600"/>
                </a:lnTo>
                <a:lnTo>
                  <a:pt x="26555" y="1358900"/>
                </a:lnTo>
                <a:lnTo>
                  <a:pt x="26670" y="1239354"/>
                </a:lnTo>
                <a:lnTo>
                  <a:pt x="26250" y="1219200"/>
                </a:lnTo>
                <a:lnTo>
                  <a:pt x="26898" y="1219200"/>
                </a:lnTo>
                <a:lnTo>
                  <a:pt x="26454" y="1168400"/>
                </a:lnTo>
                <a:lnTo>
                  <a:pt x="25527" y="1104900"/>
                </a:lnTo>
                <a:lnTo>
                  <a:pt x="25374" y="1054100"/>
                </a:lnTo>
                <a:lnTo>
                  <a:pt x="27266" y="990600"/>
                </a:lnTo>
                <a:lnTo>
                  <a:pt x="26809" y="965200"/>
                </a:lnTo>
                <a:lnTo>
                  <a:pt x="26441" y="952500"/>
                </a:lnTo>
                <a:lnTo>
                  <a:pt x="26327" y="927100"/>
                </a:lnTo>
                <a:lnTo>
                  <a:pt x="26606" y="901700"/>
                </a:lnTo>
                <a:lnTo>
                  <a:pt x="28714" y="889000"/>
                </a:lnTo>
                <a:lnTo>
                  <a:pt x="28702" y="863600"/>
                </a:lnTo>
                <a:lnTo>
                  <a:pt x="29222" y="838200"/>
                </a:lnTo>
                <a:lnTo>
                  <a:pt x="29464" y="800100"/>
                </a:lnTo>
                <a:lnTo>
                  <a:pt x="28638" y="787400"/>
                </a:lnTo>
                <a:lnTo>
                  <a:pt x="31242" y="749300"/>
                </a:lnTo>
                <a:lnTo>
                  <a:pt x="31305" y="736600"/>
                </a:lnTo>
                <a:lnTo>
                  <a:pt x="31381" y="685800"/>
                </a:lnTo>
                <a:lnTo>
                  <a:pt x="31140" y="660400"/>
                </a:lnTo>
                <a:lnTo>
                  <a:pt x="30924" y="637273"/>
                </a:lnTo>
                <a:lnTo>
                  <a:pt x="30886" y="584200"/>
                </a:lnTo>
                <a:lnTo>
                  <a:pt x="28054" y="584200"/>
                </a:lnTo>
                <a:lnTo>
                  <a:pt x="27940" y="546100"/>
                </a:lnTo>
                <a:lnTo>
                  <a:pt x="27711" y="520700"/>
                </a:lnTo>
                <a:lnTo>
                  <a:pt x="27139" y="495300"/>
                </a:lnTo>
                <a:lnTo>
                  <a:pt x="26644" y="469900"/>
                </a:lnTo>
                <a:lnTo>
                  <a:pt x="26390" y="457200"/>
                </a:lnTo>
                <a:lnTo>
                  <a:pt x="23926" y="469900"/>
                </a:lnTo>
                <a:lnTo>
                  <a:pt x="23698" y="457200"/>
                </a:lnTo>
                <a:lnTo>
                  <a:pt x="23418" y="444500"/>
                </a:lnTo>
                <a:lnTo>
                  <a:pt x="23634" y="431800"/>
                </a:lnTo>
                <a:lnTo>
                  <a:pt x="24498" y="431800"/>
                </a:lnTo>
                <a:lnTo>
                  <a:pt x="26339" y="419100"/>
                </a:lnTo>
                <a:lnTo>
                  <a:pt x="29133" y="419100"/>
                </a:lnTo>
                <a:lnTo>
                  <a:pt x="32867" y="406400"/>
                </a:lnTo>
                <a:lnTo>
                  <a:pt x="37566" y="393700"/>
                </a:lnTo>
                <a:lnTo>
                  <a:pt x="43268" y="393700"/>
                </a:lnTo>
                <a:lnTo>
                  <a:pt x="49872" y="381000"/>
                </a:lnTo>
                <a:lnTo>
                  <a:pt x="57315" y="381000"/>
                </a:lnTo>
                <a:lnTo>
                  <a:pt x="65506" y="368300"/>
                </a:lnTo>
                <a:lnTo>
                  <a:pt x="74447" y="368300"/>
                </a:lnTo>
                <a:lnTo>
                  <a:pt x="83947" y="355600"/>
                </a:lnTo>
                <a:lnTo>
                  <a:pt x="85013" y="355600"/>
                </a:lnTo>
                <a:lnTo>
                  <a:pt x="77482" y="368300"/>
                </a:lnTo>
                <a:lnTo>
                  <a:pt x="89420" y="355600"/>
                </a:lnTo>
                <a:lnTo>
                  <a:pt x="113919" y="355600"/>
                </a:lnTo>
                <a:lnTo>
                  <a:pt x="120027" y="355600"/>
                </a:lnTo>
                <a:lnTo>
                  <a:pt x="137363" y="355600"/>
                </a:lnTo>
                <a:close/>
              </a:path>
              <a:path w="1289050" h="1752600">
                <a:moveTo>
                  <a:pt x="153454" y="1739900"/>
                </a:moveTo>
                <a:lnTo>
                  <a:pt x="140728" y="1727200"/>
                </a:lnTo>
                <a:lnTo>
                  <a:pt x="122580" y="1717471"/>
                </a:lnTo>
                <a:lnTo>
                  <a:pt x="131292" y="1727200"/>
                </a:lnTo>
                <a:lnTo>
                  <a:pt x="136563" y="1727200"/>
                </a:lnTo>
                <a:lnTo>
                  <a:pt x="146799" y="1739900"/>
                </a:lnTo>
                <a:lnTo>
                  <a:pt x="153454" y="1739900"/>
                </a:lnTo>
                <a:close/>
              </a:path>
              <a:path w="1289050" h="1752600">
                <a:moveTo>
                  <a:pt x="166179" y="1752600"/>
                </a:moveTo>
                <a:lnTo>
                  <a:pt x="159143" y="1739900"/>
                </a:lnTo>
                <a:lnTo>
                  <a:pt x="153454" y="1739900"/>
                </a:lnTo>
                <a:lnTo>
                  <a:pt x="166179" y="1752600"/>
                </a:lnTo>
                <a:close/>
              </a:path>
              <a:path w="1289050" h="1752600">
                <a:moveTo>
                  <a:pt x="195453" y="368300"/>
                </a:moveTo>
                <a:lnTo>
                  <a:pt x="183959" y="355600"/>
                </a:lnTo>
                <a:lnTo>
                  <a:pt x="189623" y="355600"/>
                </a:lnTo>
                <a:lnTo>
                  <a:pt x="181127" y="342900"/>
                </a:lnTo>
                <a:lnTo>
                  <a:pt x="174371" y="342900"/>
                </a:lnTo>
                <a:lnTo>
                  <a:pt x="182118" y="354139"/>
                </a:lnTo>
                <a:lnTo>
                  <a:pt x="167919" y="342900"/>
                </a:lnTo>
                <a:lnTo>
                  <a:pt x="163715" y="342900"/>
                </a:lnTo>
                <a:lnTo>
                  <a:pt x="157746" y="330200"/>
                </a:lnTo>
                <a:lnTo>
                  <a:pt x="143497" y="330200"/>
                </a:lnTo>
                <a:lnTo>
                  <a:pt x="154203" y="342900"/>
                </a:lnTo>
                <a:lnTo>
                  <a:pt x="135737" y="342900"/>
                </a:lnTo>
                <a:lnTo>
                  <a:pt x="145059" y="355600"/>
                </a:lnTo>
                <a:lnTo>
                  <a:pt x="139534" y="355600"/>
                </a:lnTo>
                <a:lnTo>
                  <a:pt x="151765" y="368300"/>
                </a:lnTo>
                <a:lnTo>
                  <a:pt x="167411" y="368300"/>
                </a:lnTo>
                <a:lnTo>
                  <a:pt x="165023" y="355600"/>
                </a:lnTo>
                <a:lnTo>
                  <a:pt x="176149" y="355600"/>
                </a:lnTo>
                <a:lnTo>
                  <a:pt x="186499" y="368300"/>
                </a:lnTo>
                <a:lnTo>
                  <a:pt x="195453" y="368300"/>
                </a:lnTo>
                <a:close/>
              </a:path>
              <a:path w="1289050" h="1752600">
                <a:moveTo>
                  <a:pt x="210235" y="508000"/>
                </a:moveTo>
                <a:lnTo>
                  <a:pt x="209804" y="508000"/>
                </a:lnTo>
                <a:lnTo>
                  <a:pt x="209435" y="520700"/>
                </a:lnTo>
                <a:lnTo>
                  <a:pt x="208927" y="533400"/>
                </a:lnTo>
                <a:lnTo>
                  <a:pt x="209511" y="520700"/>
                </a:lnTo>
                <a:lnTo>
                  <a:pt x="210019" y="520700"/>
                </a:lnTo>
                <a:lnTo>
                  <a:pt x="210235" y="508000"/>
                </a:lnTo>
                <a:close/>
              </a:path>
              <a:path w="1289050" h="1752600">
                <a:moveTo>
                  <a:pt x="226529" y="393700"/>
                </a:moveTo>
                <a:lnTo>
                  <a:pt x="221907" y="381000"/>
                </a:lnTo>
                <a:lnTo>
                  <a:pt x="218363" y="381000"/>
                </a:lnTo>
                <a:lnTo>
                  <a:pt x="222351" y="393700"/>
                </a:lnTo>
                <a:lnTo>
                  <a:pt x="226529" y="393700"/>
                </a:lnTo>
                <a:close/>
              </a:path>
              <a:path w="1289050" h="1752600">
                <a:moveTo>
                  <a:pt x="230403" y="406400"/>
                </a:moveTo>
                <a:lnTo>
                  <a:pt x="227076" y="393700"/>
                </a:lnTo>
                <a:lnTo>
                  <a:pt x="226529" y="393700"/>
                </a:lnTo>
                <a:lnTo>
                  <a:pt x="230174" y="406400"/>
                </a:lnTo>
                <a:lnTo>
                  <a:pt x="230403" y="406400"/>
                </a:lnTo>
                <a:close/>
              </a:path>
              <a:path w="1289050" h="1752600">
                <a:moveTo>
                  <a:pt x="233095" y="774700"/>
                </a:moveTo>
                <a:lnTo>
                  <a:pt x="232448" y="762000"/>
                </a:lnTo>
                <a:lnTo>
                  <a:pt x="231990" y="763130"/>
                </a:lnTo>
                <a:lnTo>
                  <a:pt x="233095" y="774700"/>
                </a:lnTo>
                <a:close/>
              </a:path>
              <a:path w="1289050" h="1752600">
                <a:moveTo>
                  <a:pt x="233248" y="431800"/>
                </a:moveTo>
                <a:lnTo>
                  <a:pt x="232664" y="431800"/>
                </a:lnTo>
                <a:lnTo>
                  <a:pt x="232448" y="419100"/>
                </a:lnTo>
                <a:lnTo>
                  <a:pt x="231863" y="419100"/>
                </a:lnTo>
                <a:lnTo>
                  <a:pt x="229247" y="406400"/>
                </a:lnTo>
                <a:lnTo>
                  <a:pt x="227152" y="406400"/>
                </a:lnTo>
                <a:lnTo>
                  <a:pt x="221703" y="393700"/>
                </a:lnTo>
                <a:lnTo>
                  <a:pt x="218363" y="381000"/>
                </a:lnTo>
                <a:lnTo>
                  <a:pt x="216331" y="381000"/>
                </a:lnTo>
                <a:lnTo>
                  <a:pt x="210019" y="368300"/>
                </a:lnTo>
                <a:lnTo>
                  <a:pt x="203200" y="355600"/>
                </a:lnTo>
                <a:lnTo>
                  <a:pt x="198551" y="355600"/>
                </a:lnTo>
                <a:lnTo>
                  <a:pt x="201015" y="368300"/>
                </a:lnTo>
                <a:lnTo>
                  <a:pt x="196380" y="368300"/>
                </a:lnTo>
                <a:lnTo>
                  <a:pt x="205333" y="380873"/>
                </a:lnTo>
                <a:lnTo>
                  <a:pt x="213372" y="393700"/>
                </a:lnTo>
                <a:lnTo>
                  <a:pt x="220027" y="406400"/>
                </a:lnTo>
                <a:lnTo>
                  <a:pt x="225361" y="419100"/>
                </a:lnTo>
                <a:lnTo>
                  <a:pt x="229222" y="419100"/>
                </a:lnTo>
                <a:lnTo>
                  <a:pt x="231736" y="431800"/>
                </a:lnTo>
                <a:lnTo>
                  <a:pt x="233019" y="444500"/>
                </a:lnTo>
                <a:lnTo>
                  <a:pt x="233248" y="431800"/>
                </a:lnTo>
                <a:close/>
              </a:path>
              <a:path w="1289050" h="1752600">
                <a:moveTo>
                  <a:pt x="236359" y="431800"/>
                </a:moveTo>
                <a:lnTo>
                  <a:pt x="235635" y="419100"/>
                </a:lnTo>
                <a:lnTo>
                  <a:pt x="232803" y="406400"/>
                </a:lnTo>
                <a:lnTo>
                  <a:pt x="230403" y="406400"/>
                </a:lnTo>
                <a:lnTo>
                  <a:pt x="233184" y="419100"/>
                </a:lnTo>
                <a:lnTo>
                  <a:pt x="235242" y="419100"/>
                </a:lnTo>
                <a:lnTo>
                  <a:pt x="236359" y="431800"/>
                </a:lnTo>
                <a:close/>
              </a:path>
              <a:path w="1289050" h="1752600">
                <a:moveTo>
                  <a:pt x="271297" y="637273"/>
                </a:moveTo>
                <a:lnTo>
                  <a:pt x="269455" y="622300"/>
                </a:lnTo>
                <a:lnTo>
                  <a:pt x="270408" y="635000"/>
                </a:lnTo>
                <a:lnTo>
                  <a:pt x="271297" y="637273"/>
                </a:lnTo>
                <a:close/>
              </a:path>
              <a:path w="1289050" h="1752600">
                <a:moveTo>
                  <a:pt x="273596" y="368300"/>
                </a:moveTo>
                <a:lnTo>
                  <a:pt x="272656" y="355600"/>
                </a:lnTo>
                <a:lnTo>
                  <a:pt x="273380" y="380555"/>
                </a:lnTo>
                <a:lnTo>
                  <a:pt x="273304" y="368300"/>
                </a:lnTo>
                <a:lnTo>
                  <a:pt x="273596" y="368300"/>
                </a:lnTo>
                <a:close/>
              </a:path>
              <a:path w="1289050" h="1752600">
                <a:moveTo>
                  <a:pt x="326771" y="184861"/>
                </a:moveTo>
                <a:lnTo>
                  <a:pt x="321195" y="190500"/>
                </a:lnTo>
                <a:lnTo>
                  <a:pt x="323392" y="190500"/>
                </a:lnTo>
                <a:lnTo>
                  <a:pt x="326771" y="184861"/>
                </a:lnTo>
                <a:close/>
              </a:path>
              <a:path w="1289050" h="1752600">
                <a:moveTo>
                  <a:pt x="333756" y="177800"/>
                </a:moveTo>
                <a:lnTo>
                  <a:pt x="331012" y="177800"/>
                </a:lnTo>
                <a:lnTo>
                  <a:pt x="326771" y="184861"/>
                </a:lnTo>
                <a:lnTo>
                  <a:pt x="333756" y="177800"/>
                </a:lnTo>
                <a:close/>
              </a:path>
              <a:path w="1289050" h="1752600">
                <a:moveTo>
                  <a:pt x="421805" y="177800"/>
                </a:moveTo>
                <a:lnTo>
                  <a:pt x="408736" y="165100"/>
                </a:lnTo>
                <a:lnTo>
                  <a:pt x="402767" y="165100"/>
                </a:lnTo>
                <a:lnTo>
                  <a:pt x="421805" y="177800"/>
                </a:lnTo>
                <a:close/>
              </a:path>
              <a:path w="1289050" h="1752600">
                <a:moveTo>
                  <a:pt x="464629" y="241300"/>
                </a:moveTo>
                <a:lnTo>
                  <a:pt x="464159" y="238734"/>
                </a:lnTo>
                <a:lnTo>
                  <a:pt x="460413" y="228600"/>
                </a:lnTo>
                <a:lnTo>
                  <a:pt x="464185" y="241300"/>
                </a:lnTo>
                <a:lnTo>
                  <a:pt x="464629" y="241300"/>
                </a:lnTo>
                <a:close/>
              </a:path>
              <a:path w="1289050" h="1752600">
                <a:moveTo>
                  <a:pt x="498449" y="364109"/>
                </a:moveTo>
                <a:lnTo>
                  <a:pt x="497941" y="367309"/>
                </a:lnTo>
                <a:lnTo>
                  <a:pt x="497509" y="368249"/>
                </a:lnTo>
                <a:lnTo>
                  <a:pt x="497001" y="368973"/>
                </a:lnTo>
                <a:lnTo>
                  <a:pt x="497433" y="373481"/>
                </a:lnTo>
                <a:lnTo>
                  <a:pt x="497941" y="373545"/>
                </a:lnTo>
                <a:lnTo>
                  <a:pt x="498449" y="364109"/>
                </a:lnTo>
                <a:close/>
              </a:path>
              <a:path w="1289050" h="1752600">
                <a:moveTo>
                  <a:pt x="713359" y="12700"/>
                </a:moveTo>
                <a:lnTo>
                  <a:pt x="705662" y="0"/>
                </a:lnTo>
                <a:lnTo>
                  <a:pt x="699058" y="0"/>
                </a:lnTo>
                <a:lnTo>
                  <a:pt x="709955" y="12700"/>
                </a:lnTo>
                <a:lnTo>
                  <a:pt x="713359" y="12700"/>
                </a:lnTo>
                <a:close/>
              </a:path>
              <a:path w="1289050" h="1752600">
                <a:moveTo>
                  <a:pt x="735926" y="25400"/>
                </a:moveTo>
                <a:lnTo>
                  <a:pt x="727659" y="12700"/>
                </a:lnTo>
                <a:lnTo>
                  <a:pt x="725893" y="12700"/>
                </a:lnTo>
                <a:lnTo>
                  <a:pt x="730694" y="25400"/>
                </a:lnTo>
                <a:lnTo>
                  <a:pt x="735926" y="25400"/>
                </a:lnTo>
                <a:close/>
              </a:path>
              <a:path w="1289050" h="1752600">
                <a:moveTo>
                  <a:pt x="771347" y="390245"/>
                </a:moveTo>
                <a:lnTo>
                  <a:pt x="770915" y="386689"/>
                </a:lnTo>
                <a:lnTo>
                  <a:pt x="770839" y="388429"/>
                </a:lnTo>
                <a:lnTo>
                  <a:pt x="770991" y="389445"/>
                </a:lnTo>
                <a:lnTo>
                  <a:pt x="771207" y="389953"/>
                </a:lnTo>
                <a:lnTo>
                  <a:pt x="771347" y="390245"/>
                </a:lnTo>
                <a:close/>
              </a:path>
              <a:path w="1289050" h="1752600">
                <a:moveTo>
                  <a:pt x="814222" y="177800"/>
                </a:moveTo>
                <a:lnTo>
                  <a:pt x="813854" y="177800"/>
                </a:lnTo>
                <a:lnTo>
                  <a:pt x="813269" y="179895"/>
                </a:lnTo>
                <a:lnTo>
                  <a:pt x="814222" y="177800"/>
                </a:lnTo>
                <a:close/>
              </a:path>
              <a:path w="1289050" h="1752600">
                <a:moveTo>
                  <a:pt x="817143" y="800100"/>
                </a:moveTo>
                <a:lnTo>
                  <a:pt x="814387" y="800100"/>
                </a:lnTo>
                <a:lnTo>
                  <a:pt x="810768" y="812800"/>
                </a:lnTo>
                <a:lnTo>
                  <a:pt x="813650" y="812800"/>
                </a:lnTo>
                <a:lnTo>
                  <a:pt x="817143" y="800100"/>
                </a:lnTo>
                <a:close/>
              </a:path>
              <a:path w="1289050" h="1752600">
                <a:moveTo>
                  <a:pt x="817587" y="762000"/>
                </a:moveTo>
                <a:lnTo>
                  <a:pt x="817537" y="760006"/>
                </a:lnTo>
                <a:lnTo>
                  <a:pt x="817143" y="762000"/>
                </a:lnTo>
                <a:lnTo>
                  <a:pt x="817587" y="762000"/>
                </a:lnTo>
                <a:close/>
              </a:path>
              <a:path w="1289050" h="1752600">
                <a:moveTo>
                  <a:pt x="820191" y="787400"/>
                </a:moveTo>
                <a:lnTo>
                  <a:pt x="820051" y="774700"/>
                </a:lnTo>
                <a:lnTo>
                  <a:pt x="819975" y="787400"/>
                </a:lnTo>
                <a:lnTo>
                  <a:pt x="818959" y="787400"/>
                </a:lnTo>
                <a:lnTo>
                  <a:pt x="817880" y="800100"/>
                </a:lnTo>
                <a:lnTo>
                  <a:pt x="819302" y="800100"/>
                </a:lnTo>
                <a:lnTo>
                  <a:pt x="820191" y="787400"/>
                </a:lnTo>
                <a:close/>
              </a:path>
              <a:path w="1289050" h="1752600">
                <a:moveTo>
                  <a:pt x="826084" y="161340"/>
                </a:moveTo>
                <a:lnTo>
                  <a:pt x="824801" y="163791"/>
                </a:lnTo>
                <a:lnTo>
                  <a:pt x="824839" y="165100"/>
                </a:lnTo>
                <a:lnTo>
                  <a:pt x="826084" y="161340"/>
                </a:lnTo>
                <a:close/>
              </a:path>
              <a:path w="1289050" h="1752600">
                <a:moveTo>
                  <a:pt x="827239" y="152400"/>
                </a:moveTo>
                <a:lnTo>
                  <a:pt x="824484" y="152400"/>
                </a:lnTo>
                <a:lnTo>
                  <a:pt x="824623" y="157480"/>
                </a:lnTo>
                <a:lnTo>
                  <a:pt x="827239" y="152400"/>
                </a:lnTo>
                <a:close/>
              </a:path>
              <a:path w="1289050" h="1752600">
                <a:moveTo>
                  <a:pt x="830770" y="152400"/>
                </a:moveTo>
                <a:lnTo>
                  <a:pt x="829056" y="152400"/>
                </a:lnTo>
                <a:lnTo>
                  <a:pt x="826084" y="161340"/>
                </a:lnTo>
                <a:lnTo>
                  <a:pt x="830770" y="152400"/>
                </a:lnTo>
                <a:close/>
              </a:path>
              <a:path w="1289050" h="1752600">
                <a:moveTo>
                  <a:pt x="839000" y="139700"/>
                </a:moveTo>
                <a:lnTo>
                  <a:pt x="838276" y="139700"/>
                </a:lnTo>
                <a:lnTo>
                  <a:pt x="830770" y="152400"/>
                </a:lnTo>
                <a:lnTo>
                  <a:pt x="833259" y="152400"/>
                </a:lnTo>
                <a:lnTo>
                  <a:pt x="839000" y="139700"/>
                </a:lnTo>
                <a:close/>
              </a:path>
              <a:path w="1289050" h="1752600">
                <a:moveTo>
                  <a:pt x="842022" y="175209"/>
                </a:moveTo>
                <a:lnTo>
                  <a:pt x="840943" y="177800"/>
                </a:lnTo>
                <a:lnTo>
                  <a:pt x="841476" y="177800"/>
                </a:lnTo>
                <a:lnTo>
                  <a:pt x="842022" y="175209"/>
                </a:lnTo>
                <a:close/>
              </a:path>
              <a:path w="1289050" h="1752600">
                <a:moveTo>
                  <a:pt x="852779" y="130390"/>
                </a:moveTo>
                <a:lnTo>
                  <a:pt x="846467" y="139700"/>
                </a:lnTo>
                <a:lnTo>
                  <a:pt x="848753" y="139700"/>
                </a:lnTo>
                <a:lnTo>
                  <a:pt x="852779" y="130390"/>
                </a:lnTo>
                <a:close/>
              </a:path>
              <a:path w="1289050" h="1752600">
                <a:moveTo>
                  <a:pt x="855078" y="127000"/>
                </a:moveTo>
                <a:lnTo>
                  <a:pt x="854252" y="127000"/>
                </a:lnTo>
                <a:lnTo>
                  <a:pt x="852779" y="130390"/>
                </a:lnTo>
                <a:lnTo>
                  <a:pt x="855078" y="127000"/>
                </a:lnTo>
                <a:close/>
              </a:path>
              <a:path w="1289050" h="1752600">
                <a:moveTo>
                  <a:pt x="989457" y="139700"/>
                </a:moveTo>
                <a:lnTo>
                  <a:pt x="982916" y="127000"/>
                </a:lnTo>
                <a:lnTo>
                  <a:pt x="980186" y="127000"/>
                </a:lnTo>
                <a:lnTo>
                  <a:pt x="989457" y="139700"/>
                </a:lnTo>
                <a:close/>
              </a:path>
              <a:path w="1289050" h="1752600">
                <a:moveTo>
                  <a:pt x="1031760" y="685800"/>
                </a:moveTo>
                <a:lnTo>
                  <a:pt x="1031481" y="673100"/>
                </a:lnTo>
                <a:lnTo>
                  <a:pt x="1031481" y="676744"/>
                </a:lnTo>
                <a:lnTo>
                  <a:pt x="1031760" y="685800"/>
                </a:lnTo>
                <a:close/>
              </a:path>
              <a:path w="1289050" h="1752600">
                <a:moveTo>
                  <a:pt x="1036053" y="1130300"/>
                </a:moveTo>
                <a:lnTo>
                  <a:pt x="1035900" y="1130300"/>
                </a:lnTo>
                <a:lnTo>
                  <a:pt x="1035900" y="1138758"/>
                </a:lnTo>
                <a:lnTo>
                  <a:pt x="1036053" y="1130300"/>
                </a:lnTo>
                <a:close/>
              </a:path>
              <a:path w="1289050" h="1752600">
                <a:moveTo>
                  <a:pt x="1061681" y="902576"/>
                </a:moveTo>
                <a:lnTo>
                  <a:pt x="1058760" y="914400"/>
                </a:lnTo>
                <a:lnTo>
                  <a:pt x="1059789" y="914400"/>
                </a:lnTo>
                <a:lnTo>
                  <a:pt x="1061681" y="902576"/>
                </a:lnTo>
                <a:close/>
              </a:path>
              <a:path w="1289050" h="1752600">
                <a:moveTo>
                  <a:pt x="1061885" y="901700"/>
                </a:moveTo>
                <a:lnTo>
                  <a:pt x="1061681" y="902576"/>
                </a:lnTo>
                <a:lnTo>
                  <a:pt x="1061885" y="901700"/>
                </a:lnTo>
                <a:close/>
              </a:path>
              <a:path w="1289050" h="1752600">
                <a:moveTo>
                  <a:pt x="1288478" y="965200"/>
                </a:moveTo>
                <a:lnTo>
                  <a:pt x="1287703" y="952500"/>
                </a:lnTo>
                <a:lnTo>
                  <a:pt x="1287106" y="952500"/>
                </a:lnTo>
                <a:lnTo>
                  <a:pt x="1286700" y="939800"/>
                </a:lnTo>
                <a:lnTo>
                  <a:pt x="1286179" y="927100"/>
                </a:lnTo>
                <a:lnTo>
                  <a:pt x="1285074" y="914400"/>
                </a:lnTo>
                <a:lnTo>
                  <a:pt x="1282585" y="901700"/>
                </a:lnTo>
                <a:lnTo>
                  <a:pt x="1278102" y="889000"/>
                </a:lnTo>
                <a:lnTo>
                  <a:pt x="1280350" y="889000"/>
                </a:lnTo>
                <a:lnTo>
                  <a:pt x="1271054" y="876300"/>
                </a:lnTo>
                <a:lnTo>
                  <a:pt x="1259370" y="850900"/>
                </a:lnTo>
                <a:lnTo>
                  <a:pt x="1245920" y="838200"/>
                </a:lnTo>
                <a:lnTo>
                  <a:pt x="1231366" y="838200"/>
                </a:lnTo>
                <a:lnTo>
                  <a:pt x="1215986" y="825500"/>
                </a:lnTo>
                <a:lnTo>
                  <a:pt x="1200111" y="812800"/>
                </a:lnTo>
                <a:lnTo>
                  <a:pt x="1150950" y="812800"/>
                </a:lnTo>
                <a:lnTo>
                  <a:pt x="1134414" y="825500"/>
                </a:lnTo>
                <a:lnTo>
                  <a:pt x="1118171" y="825500"/>
                </a:lnTo>
                <a:lnTo>
                  <a:pt x="1087958" y="850900"/>
                </a:lnTo>
                <a:lnTo>
                  <a:pt x="1065009" y="889000"/>
                </a:lnTo>
                <a:lnTo>
                  <a:pt x="1061885" y="901700"/>
                </a:lnTo>
                <a:lnTo>
                  <a:pt x="1063117" y="901700"/>
                </a:lnTo>
                <a:lnTo>
                  <a:pt x="1061186" y="914400"/>
                </a:lnTo>
                <a:lnTo>
                  <a:pt x="1060145" y="927100"/>
                </a:lnTo>
                <a:lnTo>
                  <a:pt x="1059649" y="927100"/>
                </a:lnTo>
                <a:lnTo>
                  <a:pt x="1058989" y="939800"/>
                </a:lnTo>
                <a:lnTo>
                  <a:pt x="1058697" y="939800"/>
                </a:lnTo>
                <a:lnTo>
                  <a:pt x="1058329" y="952500"/>
                </a:lnTo>
                <a:lnTo>
                  <a:pt x="1060069" y="952500"/>
                </a:lnTo>
                <a:lnTo>
                  <a:pt x="1060348" y="939800"/>
                </a:lnTo>
                <a:lnTo>
                  <a:pt x="1060513" y="927100"/>
                </a:lnTo>
                <a:lnTo>
                  <a:pt x="1061847" y="914400"/>
                </a:lnTo>
                <a:lnTo>
                  <a:pt x="1064387" y="901700"/>
                </a:lnTo>
                <a:lnTo>
                  <a:pt x="1064577" y="901700"/>
                </a:lnTo>
                <a:lnTo>
                  <a:pt x="1062761" y="914400"/>
                </a:lnTo>
                <a:lnTo>
                  <a:pt x="1061745" y="927100"/>
                </a:lnTo>
                <a:lnTo>
                  <a:pt x="1061161" y="927100"/>
                </a:lnTo>
                <a:lnTo>
                  <a:pt x="1060856" y="939800"/>
                </a:lnTo>
                <a:lnTo>
                  <a:pt x="1060513" y="952500"/>
                </a:lnTo>
                <a:lnTo>
                  <a:pt x="1060335" y="965200"/>
                </a:lnTo>
                <a:lnTo>
                  <a:pt x="1060221" y="977900"/>
                </a:lnTo>
                <a:lnTo>
                  <a:pt x="1060145" y="1016000"/>
                </a:lnTo>
                <a:lnTo>
                  <a:pt x="1059980" y="1041400"/>
                </a:lnTo>
                <a:lnTo>
                  <a:pt x="1059535" y="1079500"/>
                </a:lnTo>
                <a:lnTo>
                  <a:pt x="1058557" y="1092200"/>
                </a:lnTo>
                <a:lnTo>
                  <a:pt x="1056805" y="1117600"/>
                </a:lnTo>
                <a:lnTo>
                  <a:pt x="1057275" y="1130300"/>
                </a:lnTo>
                <a:lnTo>
                  <a:pt x="1059319" y="1130300"/>
                </a:lnTo>
                <a:lnTo>
                  <a:pt x="1059776" y="1143000"/>
                </a:lnTo>
                <a:lnTo>
                  <a:pt x="1058189" y="1155700"/>
                </a:lnTo>
                <a:lnTo>
                  <a:pt x="1060221" y="1155700"/>
                </a:lnTo>
                <a:lnTo>
                  <a:pt x="1060005" y="1168400"/>
                </a:lnTo>
                <a:lnTo>
                  <a:pt x="1059205" y="1168400"/>
                </a:lnTo>
                <a:lnTo>
                  <a:pt x="1058037" y="1181100"/>
                </a:lnTo>
                <a:lnTo>
                  <a:pt x="1054265" y="1181100"/>
                </a:lnTo>
                <a:lnTo>
                  <a:pt x="1054481" y="1168400"/>
                </a:lnTo>
                <a:lnTo>
                  <a:pt x="1054188" y="1181100"/>
                </a:lnTo>
                <a:lnTo>
                  <a:pt x="1040980" y="1181100"/>
                </a:lnTo>
                <a:lnTo>
                  <a:pt x="1038301" y="1168400"/>
                </a:lnTo>
                <a:lnTo>
                  <a:pt x="1036345" y="1168400"/>
                </a:lnTo>
                <a:lnTo>
                  <a:pt x="1036193" y="1155700"/>
                </a:lnTo>
                <a:lnTo>
                  <a:pt x="1035900" y="1143000"/>
                </a:lnTo>
                <a:lnTo>
                  <a:pt x="1035900" y="1138758"/>
                </a:lnTo>
                <a:lnTo>
                  <a:pt x="1035837" y="1143000"/>
                </a:lnTo>
                <a:lnTo>
                  <a:pt x="1035545" y="1155700"/>
                </a:lnTo>
                <a:lnTo>
                  <a:pt x="1035329" y="1155700"/>
                </a:lnTo>
                <a:lnTo>
                  <a:pt x="1035253" y="1168400"/>
                </a:lnTo>
                <a:lnTo>
                  <a:pt x="1034961" y="1168400"/>
                </a:lnTo>
                <a:lnTo>
                  <a:pt x="1034961" y="1155700"/>
                </a:lnTo>
                <a:lnTo>
                  <a:pt x="1034821" y="1155700"/>
                </a:lnTo>
                <a:lnTo>
                  <a:pt x="1034592" y="1130300"/>
                </a:lnTo>
                <a:lnTo>
                  <a:pt x="1034313" y="1117600"/>
                </a:lnTo>
                <a:lnTo>
                  <a:pt x="1034529" y="1104900"/>
                </a:lnTo>
                <a:lnTo>
                  <a:pt x="1034427" y="1054100"/>
                </a:lnTo>
                <a:lnTo>
                  <a:pt x="1034300" y="965200"/>
                </a:lnTo>
                <a:lnTo>
                  <a:pt x="1034199" y="939800"/>
                </a:lnTo>
                <a:lnTo>
                  <a:pt x="1033970" y="901700"/>
                </a:lnTo>
                <a:lnTo>
                  <a:pt x="1033386" y="863600"/>
                </a:lnTo>
                <a:lnTo>
                  <a:pt x="1032421" y="825500"/>
                </a:lnTo>
                <a:lnTo>
                  <a:pt x="1031189" y="825500"/>
                </a:lnTo>
                <a:lnTo>
                  <a:pt x="1030427" y="787400"/>
                </a:lnTo>
                <a:lnTo>
                  <a:pt x="1031544" y="723900"/>
                </a:lnTo>
                <a:lnTo>
                  <a:pt x="1031481" y="676744"/>
                </a:lnTo>
                <a:lnTo>
                  <a:pt x="1030960" y="660400"/>
                </a:lnTo>
                <a:lnTo>
                  <a:pt x="1030414" y="647700"/>
                </a:lnTo>
                <a:lnTo>
                  <a:pt x="1030173" y="637273"/>
                </a:lnTo>
                <a:lnTo>
                  <a:pt x="1030097" y="609600"/>
                </a:lnTo>
                <a:lnTo>
                  <a:pt x="1031138" y="622300"/>
                </a:lnTo>
                <a:lnTo>
                  <a:pt x="1032192" y="609600"/>
                </a:lnTo>
                <a:lnTo>
                  <a:pt x="1033297" y="596900"/>
                </a:lnTo>
                <a:lnTo>
                  <a:pt x="1034453" y="596900"/>
                </a:lnTo>
                <a:lnTo>
                  <a:pt x="1033043" y="558800"/>
                </a:lnTo>
                <a:lnTo>
                  <a:pt x="1032014" y="533400"/>
                </a:lnTo>
                <a:lnTo>
                  <a:pt x="1030579" y="533400"/>
                </a:lnTo>
                <a:lnTo>
                  <a:pt x="1027988" y="495300"/>
                </a:lnTo>
                <a:lnTo>
                  <a:pt x="1030020" y="482600"/>
                </a:lnTo>
                <a:lnTo>
                  <a:pt x="1028814" y="469900"/>
                </a:lnTo>
                <a:lnTo>
                  <a:pt x="1027861" y="457200"/>
                </a:lnTo>
                <a:lnTo>
                  <a:pt x="1027163" y="444500"/>
                </a:lnTo>
                <a:lnTo>
                  <a:pt x="1026680" y="419100"/>
                </a:lnTo>
                <a:lnTo>
                  <a:pt x="1027938" y="431800"/>
                </a:lnTo>
                <a:lnTo>
                  <a:pt x="1029182" y="419100"/>
                </a:lnTo>
                <a:lnTo>
                  <a:pt x="1030516" y="419100"/>
                </a:lnTo>
                <a:lnTo>
                  <a:pt x="1032052" y="431800"/>
                </a:lnTo>
                <a:lnTo>
                  <a:pt x="1032306" y="419100"/>
                </a:lnTo>
                <a:lnTo>
                  <a:pt x="1033335" y="368300"/>
                </a:lnTo>
                <a:lnTo>
                  <a:pt x="1032306" y="317500"/>
                </a:lnTo>
                <a:lnTo>
                  <a:pt x="1032090" y="304800"/>
                </a:lnTo>
                <a:lnTo>
                  <a:pt x="1031671" y="279400"/>
                </a:lnTo>
                <a:lnTo>
                  <a:pt x="1034084" y="254000"/>
                </a:lnTo>
                <a:lnTo>
                  <a:pt x="1031227" y="241300"/>
                </a:lnTo>
                <a:lnTo>
                  <a:pt x="1030287" y="266700"/>
                </a:lnTo>
                <a:lnTo>
                  <a:pt x="1030185" y="304800"/>
                </a:lnTo>
                <a:lnTo>
                  <a:pt x="1028357" y="304800"/>
                </a:lnTo>
                <a:lnTo>
                  <a:pt x="1027061" y="292100"/>
                </a:lnTo>
                <a:lnTo>
                  <a:pt x="1026236" y="266700"/>
                </a:lnTo>
                <a:lnTo>
                  <a:pt x="1026172" y="241300"/>
                </a:lnTo>
                <a:lnTo>
                  <a:pt x="1026833" y="228600"/>
                </a:lnTo>
                <a:lnTo>
                  <a:pt x="1027125" y="215900"/>
                </a:lnTo>
                <a:lnTo>
                  <a:pt x="1026934" y="215900"/>
                </a:lnTo>
                <a:lnTo>
                  <a:pt x="1026299" y="203200"/>
                </a:lnTo>
                <a:lnTo>
                  <a:pt x="1025156" y="190500"/>
                </a:lnTo>
                <a:lnTo>
                  <a:pt x="1023340" y="190500"/>
                </a:lnTo>
                <a:lnTo>
                  <a:pt x="1020673" y="177800"/>
                </a:lnTo>
                <a:lnTo>
                  <a:pt x="1016990" y="177800"/>
                </a:lnTo>
                <a:lnTo>
                  <a:pt x="1012101" y="165100"/>
                </a:lnTo>
                <a:lnTo>
                  <a:pt x="1005700" y="152400"/>
                </a:lnTo>
                <a:lnTo>
                  <a:pt x="997572" y="139700"/>
                </a:lnTo>
                <a:lnTo>
                  <a:pt x="989457" y="139700"/>
                </a:lnTo>
                <a:lnTo>
                  <a:pt x="987475" y="139700"/>
                </a:lnTo>
                <a:lnTo>
                  <a:pt x="975156" y="127000"/>
                </a:lnTo>
                <a:lnTo>
                  <a:pt x="970114" y="127000"/>
                </a:lnTo>
                <a:lnTo>
                  <a:pt x="959319" y="114300"/>
                </a:lnTo>
                <a:lnTo>
                  <a:pt x="901268" y="114300"/>
                </a:lnTo>
                <a:lnTo>
                  <a:pt x="886142" y="127000"/>
                </a:lnTo>
                <a:lnTo>
                  <a:pt x="880656" y="127000"/>
                </a:lnTo>
                <a:lnTo>
                  <a:pt x="889292" y="114300"/>
                </a:lnTo>
                <a:lnTo>
                  <a:pt x="880948" y="114300"/>
                </a:lnTo>
                <a:lnTo>
                  <a:pt x="880605" y="114300"/>
                </a:lnTo>
                <a:lnTo>
                  <a:pt x="876223" y="114300"/>
                </a:lnTo>
                <a:lnTo>
                  <a:pt x="876223" y="121462"/>
                </a:lnTo>
                <a:lnTo>
                  <a:pt x="872832" y="127000"/>
                </a:lnTo>
                <a:lnTo>
                  <a:pt x="872578" y="127000"/>
                </a:lnTo>
                <a:lnTo>
                  <a:pt x="876223" y="121462"/>
                </a:lnTo>
                <a:lnTo>
                  <a:pt x="876223" y="114300"/>
                </a:lnTo>
                <a:lnTo>
                  <a:pt x="875499" y="114300"/>
                </a:lnTo>
                <a:lnTo>
                  <a:pt x="867664" y="127000"/>
                </a:lnTo>
                <a:lnTo>
                  <a:pt x="871474" y="127000"/>
                </a:lnTo>
                <a:lnTo>
                  <a:pt x="858621" y="138493"/>
                </a:lnTo>
                <a:lnTo>
                  <a:pt x="863815" y="127000"/>
                </a:lnTo>
                <a:lnTo>
                  <a:pt x="856411" y="127000"/>
                </a:lnTo>
                <a:lnTo>
                  <a:pt x="849807" y="139700"/>
                </a:lnTo>
                <a:lnTo>
                  <a:pt x="857288" y="139700"/>
                </a:lnTo>
                <a:lnTo>
                  <a:pt x="843749" y="152400"/>
                </a:lnTo>
                <a:lnTo>
                  <a:pt x="831062" y="165100"/>
                </a:lnTo>
                <a:lnTo>
                  <a:pt x="821537" y="176149"/>
                </a:lnTo>
                <a:lnTo>
                  <a:pt x="824699" y="165100"/>
                </a:lnTo>
                <a:lnTo>
                  <a:pt x="822490" y="168744"/>
                </a:lnTo>
                <a:lnTo>
                  <a:pt x="824115" y="165100"/>
                </a:lnTo>
                <a:lnTo>
                  <a:pt x="824801" y="163791"/>
                </a:lnTo>
                <a:lnTo>
                  <a:pt x="824623" y="157480"/>
                </a:lnTo>
                <a:lnTo>
                  <a:pt x="820699" y="165100"/>
                </a:lnTo>
                <a:lnTo>
                  <a:pt x="820127" y="166230"/>
                </a:lnTo>
                <a:lnTo>
                  <a:pt x="820127" y="177800"/>
                </a:lnTo>
                <a:lnTo>
                  <a:pt x="811949" y="202895"/>
                </a:lnTo>
                <a:lnTo>
                  <a:pt x="813015" y="190500"/>
                </a:lnTo>
                <a:lnTo>
                  <a:pt x="817511" y="177800"/>
                </a:lnTo>
                <a:lnTo>
                  <a:pt x="818451" y="177800"/>
                </a:lnTo>
                <a:lnTo>
                  <a:pt x="820127" y="177800"/>
                </a:lnTo>
                <a:lnTo>
                  <a:pt x="820127" y="166230"/>
                </a:lnTo>
                <a:lnTo>
                  <a:pt x="814222" y="177800"/>
                </a:lnTo>
                <a:lnTo>
                  <a:pt x="817016" y="177800"/>
                </a:lnTo>
                <a:lnTo>
                  <a:pt x="811758" y="190500"/>
                </a:lnTo>
                <a:lnTo>
                  <a:pt x="808329" y="203200"/>
                </a:lnTo>
                <a:lnTo>
                  <a:pt x="806119" y="228600"/>
                </a:lnTo>
                <a:lnTo>
                  <a:pt x="805167" y="215900"/>
                </a:lnTo>
                <a:lnTo>
                  <a:pt x="804735" y="215900"/>
                </a:lnTo>
                <a:lnTo>
                  <a:pt x="806259" y="203200"/>
                </a:lnTo>
                <a:lnTo>
                  <a:pt x="807834" y="203200"/>
                </a:lnTo>
                <a:lnTo>
                  <a:pt x="810348" y="190500"/>
                </a:lnTo>
                <a:lnTo>
                  <a:pt x="813269" y="179895"/>
                </a:lnTo>
                <a:lnTo>
                  <a:pt x="808507" y="190500"/>
                </a:lnTo>
                <a:lnTo>
                  <a:pt x="804303" y="203200"/>
                </a:lnTo>
                <a:lnTo>
                  <a:pt x="803287" y="215900"/>
                </a:lnTo>
                <a:lnTo>
                  <a:pt x="802487" y="215900"/>
                </a:lnTo>
                <a:lnTo>
                  <a:pt x="802411" y="228600"/>
                </a:lnTo>
                <a:lnTo>
                  <a:pt x="802271" y="228600"/>
                </a:lnTo>
                <a:lnTo>
                  <a:pt x="802271" y="241300"/>
                </a:lnTo>
                <a:lnTo>
                  <a:pt x="802474" y="254000"/>
                </a:lnTo>
                <a:lnTo>
                  <a:pt x="802767" y="266700"/>
                </a:lnTo>
                <a:lnTo>
                  <a:pt x="803275" y="266700"/>
                </a:lnTo>
                <a:lnTo>
                  <a:pt x="804011" y="279400"/>
                </a:lnTo>
                <a:lnTo>
                  <a:pt x="801827" y="279400"/>
                </a:lnTo>
                <a:lnTo>
                  <a:pt x="802360" y="292100"/>
                </a:lnTo>
                <a:lnTo>
                  <a:pt x="802805" y="304800"/>
                </a:lnTo>
                <a:lnTo>
                  <a:pt x="802995" y="317500"/>
                </a:lnTo>
                <a:lnTo>
                  <a:pt x="799655" y="292100"/>
                </a:lnTo>
                <a:lnTo>
                  <a:pt x="800481" y="317500"/>
                </a:lnTo>
                <a:lnTo>
                  <a:pt x="799642" y="355600"/>
                </a:lnTo>
                <a:lnTo>
                  <a:pt x="799122" y="368300"/>
                </a:lnTo>
                <a:lnTo>
                  <a:pt x="798601" y="380555"/>
                </a:lnTo>
                <a:lnTo>
                  <a:pt x="798715" y="406400"/>
                </a:lnTo>
                <a:lnTo>
                  <a:pt x="799172" y="368300"/>
                </a:lnTo>
                <a:lnTo>
                  <a:pt x="802093" y="368300"/>
                </a:lnTo>
                <a:lnTo>
                  <a:pt x="803643" y="355600"/>
                </a:lnTo>
                <a:lnTo>
                  <a:pt x="804291" y="406400"/>
                </a:lnTo>
                <a:lnTo>
                  <a:pt x="802855" y="431800"/>
                </a:lnTo>
                <a:lnTo>
                  <a:pt x="800544" y="444500"/>
                </a:lnTo>
                <a:lnTo>
                  <a:pt x="798563" y="469900"/>
                </a:lnTo>
                <a:lnTo>
                  <a:pt x="798309" y="507390"/>
                </a:lnTo>
                <a:lnTo>
                  <a:pt x="798969" y="495300"/>
                </a:lnTo>
                <a:lnTo>
                  <a:pt x="799922" y="482600"/>
                </a:lnTo>
                <a:lnTo>
                  <a:pt x="800887" y="495300"/>
                </a:lnTo>
                <a:lnTo>
                  <a:pt x="800442" y="507390"/>
                </a:lnTo>
                <a:lnTo>
                  <a:pt x="799769" y="533400"/>
                </a:lnTo>
                <a:lnTo>
                  <a:pt x="798982" y="546100"/>
                </a:lnTo>
                <a:lnTo>
                  <a:pt x="798055" y="558800"/>
                </a:lnTo>
                <a:lnTo>
                  <a:pt x="798703" y="584200"/>
                </a:lnTo>
                <a:lnTo>
                  <a:pt x="799757" y="584200"/>
                </a:lnTo>
                <a:lnTo>
                  <a:pt x="801014" y="571500"/>
                </a:lnTo>
                <a:lnTo>
                  <a:pt x="802271" y="571500"/>
                </a:lnTo>
                <a:lnTo>
                  <a:pt x="801166" y="596900"/>
                </a:lnTo>
                <a:lnTo>
                  <a:pt x="801878" y="609600"/>
                </a:lnTo>
                <a:lnTo>
                  <a:pt x="803363" y="622300"/>
                </a:lnTo>
                <a:lnTo>
                  <a:pt x="804595" y="647700"/>
                </a:lnTo>
                <a:lnTo>
                  <a:pt x="801979" y="647700"/>
                </a:lnTo>
                <a:lnTo>
                  <a:pt x="802068" y="685800"/>
                </a:lnTo>
                <a:lnTo>
                  <a:pt x="803795" y="698500"/>
                </a:lnTo>
                <a:lnTo>
                  <a:pt x="805472" y="711200"/>
                </a:lnTo>
                <a:lnTo>
                  <a:pt x="805395" y="749300"/>
                </a:lnTo>
                <a:lnTo>
                  <a:pt x="801763" y="711200"/>
                </a:lnTo>
                <a:lnTo>
                  <a:pt x="802703" y="762000"/>
                </a:lnTo>
                <a:lnTo>
                  <a:pt x="799655" y="749300"/>
                </a:lnTo>
                <a:lnTo>
                  <a:pt x="800887" y="774700"/>
                </a:lnTo>
                <a:lnTo>
                  <a:pt x="801103" y="787400"/>
                </a:lnTo>
                <a:lnTo>
                  <a:pt x="800531" y="787400"/>
                </a:lnTo>
                <a:lnTo>
                  <a:pt x="797991" y="800100"/>
                </a:lnTo>
                <a:lnTo>
                  <a:pt x="767283" y="800100"/>
                </a:lnTo>
                <a:lnTo>
                  <a:pt x="765543" y="787400"/>
                </a:lnTo>
                <a:lnTo>
                  <a:pt x="764311" y="787400"/>
                </a:lnTo>
                <a:lnTo>
                  <a:pt x="764235" y="774700"/>
                </a:lnTo>
                <a:lnTo>
                  <a:pt x="765225" y="762000"/>
                </a:lnTo>
                <a:lnTo>
                  <a:pt x="765975" y="762000"/>
                </a:lnTo>
                <a:lnTo>
                  <a:pt x="766343" y="749300"/>
                </a:lnTo>
                <a:lnTo>
                  <a:pt x="766267" y="736600"/>
                </a:lnTo>
                <a:lnTo>
                  <a:pt x="767511" y="736600"/>
                </a:lnTo>
                <a:lnTo>
                  <a:pt x="768451" y="749300"/>
                </a:lnTo>
                <a:lnTo>
                  <a:pt x="768591" y="760006"/>
                </a:lnTo>
                <a:lnTo>
                  <a:pt x="768527" y="763130"/>
                </a:lnTo>
                <a:lnTo>
                  <a:pt x="767575" y="774700"/>
                </a:lnTo>
                <a:lnTo>
                  <a:pt x="768007" y="774700"/>
                </a:lnTo>
                <a:lnTo>
                  <a:pt x="768223" y="787400"/>
                </a:lnTo>
                <a:lnTo>
                  <a:pt x="770623" y="787400"/>
                </a:lnTo>
                <a:lnTo>
                  <a:pt x="770775" y="774700"/>
                </a:lnTo>
                <a:lnTo>
                  <a:pt x="770915" y="774700"/>
                </a:lnTo>
                <a:lnTo>
                  <a:pt x="770991" y="749300"/>
                </a:lnTo>
                <a:lnTo>
                  <a:pt x="770801" y="736600"/>
                </a:lnTo>
                <a:lnTo>
                  <a:pt x="770686" y="723900"/>
                </a:lnTo>
                <a:lnTo>
                  <a:pt x="770483" y="698500"/>
                </a:lnTo>
                <a:lnTo>
                  <a:pt x="770191" y="723900"/>
                </a:lnTo>
                <a:lnTo>
                  <a:pt x="769823" y="723900"/>
                </a:lnTo>
                <a:lnTo>
                  <a:pt x="766191" y="647700"/>
                </a:lnTo>
                <a:lnTo>
                  <a:pt x="768388" y="647700"/>
                </a:lnTo>
                <a:lnTo>
                  <a:pt x="767384" y="622300"/>
                </a:lnTo>
                <a:lnTo>
                  <a:pt x="767067" y="609600"/>
                </a:lnTo>
                <a:lnTo>
                  <a:pt x="770153" y="609600"/>
                </a:lnTo>
                <a:lnTo>
                  <a:pt x="771436" y="622300"/>
                </a:lnTo>
                <a:lnTo>
                  <a:pt x="772363" y="647700"/>
                </a:lnTo>
                <a:lnTo>
                  <a:pt x="771207" y="609600"/>
                </a:lnTo>
                <a:lnTo>
                  <a:pt x="770039" y="571500"/>
                </a:lnTo>
                <a:lnTo>
                  <a:pt x="770813" y="558800"/>
                </a:lnTo>
                <a:lnTo>
                  <a:pt x="771728" y="546100"/>
                </a:lnTo>
                <a:lnTo>
                  <a:pt x="772617" y="533400"/>
                </a:lnTo>
                <a:lnTo>
                  <a:pt x="773315" y="533400"/>
                </a:lnTo>
                <a:lnTo>
                  <a:pt x="773214" y="507390"/>
                </a:lnTo>
                <a:lnTo>
                  <a:pt x="771944" y="469900"/>
                </a:lnTo>
                <a:lnTo>
                  <a:pt x="770712" y="419100"/>
                </a:lnTo>
                <a:lnTo>
                  <a:pt x="770839" y="381000"/>
                </a:lnTo>
                <a:lnTo>
                  <a:pt x="770483" y="381000"/>
                </a:lnTo>
                <a:lnTo>
                  <a:pt x="770064" y="368744"/>
                </a:lnTo>
                <a:lnTo>
                  <a:pt x="769759" y="355600"/>
                </a:lnTo>
                <a:lnTo>
                  <a:pt x="770407" y="330200"/>
                </a:lnTo>
                <a:lnTo>
                  <a:pt x="771144" y="292100"/>
                </a:lnTo>
                <a:lnTo>
                  <a:pt x="771144" y="238734"/>
                </a:lnTo>
                <a:lnTo>
                  <a:pt x="769975" y="203200"/>
                </a:lnTo>
                <a:lnTo>
                  <a:pt x="773747" y="165100"/>
                </a:lnTo>
                <a:lnTo>
                  <a:pt x="772604" y="152400"/>
                </a:lnTo>
                <a:lnTo>
                  <a:pt x="770839" y="165100"/>
                </a:lnTo>
                <a:lnTo>
                  <a:pt x="768972" y="165100"/>
                </a:lnTo>
                <a:lnTo>
                  <a:pt x="767499" y="139700"/>
                </a:lnTo>
                <a:lnTo>
                  <a:pt x="767321" y="127000"/>
                </a:lnTo>
                <a:lnTo>
                  <a:pt x="767207" y="101600"/>
                </a:lnTo>
                <a:lnTo>
                  <a:pt x="771055" y="101600"/>
                </a:lnTo>
                <a:lnTo>
                  <a:pt x="769683" y="88900"/>
                </a:lnTo>
                <a:lnTo>
                  <a:pt x="751052" y="50800"/>
                </a:lnTo>
                <a:lnTo>
                  <a:pt x="709041" y="12700"/>
                </a:lnTo>
                <a:lnTo>
                  <a:pt x="709218" y="12700"/>
                </a:lnTo>
                <a:lnTo>
                  <a:pt x="699058" y="0"/>
                </a:lnTo>
                <a:lnTo>
                  <a:pt x="695312" y="0"/>
                </a:lnTo>
                <a:lnTo>
                  <a:pt x="703338" y="8864"/>
                </a:lnTo>
                <a:lnTo>
                  <a:pt x="690168" y="0"/>
                </a:lnTo>
                <a:lnTo>
                  <a:pt x="606793" y="0"/>
                </a:lnTo>
                <a:lnTo>
                  <a:pt x="593166" y="12700"/>
                </a:lnTo>
                <a:lnTo>
                  <a:pt x="581774" y="12700"/>
                </a:lnTo>
                <a:lnTo>
                  <a:pt x="572884" y="25400"/>
                </a:lnTo>
                <a:lnTo>
                  <a:pt x="566610" y="25400"/>
                </a:lnTo>
                <a:lnTo>
                  <a:pt x="562965" y="38100"/>
                </a:lnTo>
                <a:lnTo>
                  <a:pt x="556945" y="38100"/>
                </a:lnTo>
                <a:lnTo>
                  <a:pt x="552589" y="50800"/>
                </a:lnTo>
                <a:lnTo>
                  <a:pt x="548525" y="50800"/>
                </a:lnTo>
                <a:lnTo>
                  <a:pt x="548170" y="50800"/>
                </a:lnTo>
                <a:lnTo>
                  <a:pt x="547789" y="50800"/>
                </a:lnTo>
                <a:lnTo>
                  <a:pt x="543509" y="63500"/>
                </a:lnTo>
                <a:lnTo>
                  <a:pt x="540473" y="63500"/>
                </a:lnTo>
                <a:lnTo>
                  <a:pt x="538365" y="76200"/>
                </a:lnTo>
                <a:lnTo>
                  <a:pt x="536041" y="88900"/>
                </a:lnTo>
                <a:lnTo>
                  <a:pt x="535101" y="88900"/>
                </a:lnTo>
                <a:lnTo>
                  <a:pt x="534885" y="101600"/>
                </a:lnTo>
                <a:lnTo>
                  <a:pt x="535101" y="114300"/>
                </a:lnTo>
                <a:lnTo>
                  <a:pt x="535762" y="114300"/>
                </a:lnTo>
                <a:lnTo>
                  <a:pt x="536181" y="127000"/>
                </a:lnTo>
                <a:lnTo>
                  <a:pt x="536473" y="127000"/>
                </a:lnTo>
                <a:lnTo>
                  <a:pt x="536486" y="152400"/>
                </a:lnTo>
                <a:lnTo>
                  <a:pt x="536003" y="165100"/>
                </a:lnTo>
                <a:lnTo>
                  <a:pt x="535381" y="177800"/>
                </a:lnTo>
                <a:lnTo>
                  <a:pt x="534009" y="177800"/>
                </a:lnTo>
                <a:lnTo>
                  <a:pt x="535825" y="228600"/>
                </a:lnTo>
                <a:lnTo>
                  <a:pt x="535546" y="241300"/>
                </a:lnTo>
                <a:lnTo>
                  <a:pt x="535063" y="241300"/>
                </a:lnTo>
                <a:lnTo>
                  <a:pt x="534644" y="228600"/>
                </a:lnTo>
                <a:lnTo>
                  <a:pt x="534517" y="228600"/>
                </a:lnTo>
                <a:lnTo>
                  <a:pt x="535000" y="292100"/>
                </a:lnTo>
                <a:lnTo>
                  <a:pt x="534885" y="304800"/>
                </a:lnTo>
                <a:lnTo>
                  <a:pt x="535851" y="317500"/>
                </a:lnTo>
                <a:lnTo>
                  <a:pt x="536905" y="330200"/>
                </a:lnTo>
                <a:lnTo>
                  <a:pt x="537870" y="342900"/>
                </a:lnTo>
                <a:lnTo>
                  <a:pt x="538581" y="342900"/>
                </a:lnTo>
                <a:lnTo>
                  <a:pt x="538035" y="355600"/>
                </a:lnTo>
                <a:lnTo>
                  <a:pt x="537730" y="355600"/>
                </a:lnTo>
                <a:lnTo>
                  <a:pt x="537438" y="342900"/>
                </a:lnTo>
                <a:lnTo>
                  <a:pt x="536917" y="342900"/>
                </a:lnTo>
                <a:lnTo>
                  <a:pt x="538734" y="381000"/>
                </a:lnTo>
                <a:lnTo>
                  <a:pt x="537324" y="393700"/>
                </a:lnTo>
                <a:lnTo>
                  <a:pt x="536143" y="381000"/>
                </a:lnTo>
                <a:lnTo>
                  <a:pt x="536105" y="379717"/>
                </a:lnTo>
                <a:lnTo>
                  <a:pt x="536105" y="457200"/>
                </a:lnTo>
                <a:lnTo>
                  <a:pt x="535698" y="469900"/>
                </a:lnTo>
                <a:lnTo>
                  <a:pt x="535025" y="482600"/>
                </a:lnTo>
                <a:lnTo>
                  <a:pt x="534454" y="469900"/>
                </a:lnTo>
                <a:lnTo>
                  <a:pt x="533882" y="457200"/>
                </a:lnTo>
                <a:lnTo>
                  <a:pt x="533692" y="444500"/>
                </a:lnTo>
                <a:lnTo>
                  <a:pt x="534301" y="431800"/>
                </a:lnTo>
                <a:lnTo>
                  <a:pt x="535800" y="444500"/>
                </a:lnTo>
                <a:lnTo>
                  <a:pt x="536105" y="457200"/>
                </a:lnTo>
                <a:lnTo>
                  <a:pt x="536105" y="379717"/>
                </a:lnTo>
                <a:lnTo>
                  <a:pt x="535393" y="355600"/>
                </a:lnTo>
                <a:lnTo>
                  <a:pt x="535254" y="342900"/>
                </a:lnTo>
                <a:lnTo>
                  <a:pt x="532345" y="368300"/>
                </a:lnTo>
                <a:lnTo>
                  <a:pt x="532828" y="380555"/>
                </a:lnTo>
                <a:lnTo>
                  <a:pt x="533933" y="406400"/>
                </a:lnTo>
                <a:lnTo>
                  <a:pt x="532777" y="457200"/>
                </a:lnTo>
                <a:lnTo>
                  <a:pt x="531837" y="419100"/>
                </a:lnTo>
                <a:lnTo>
                  <a:pt x="529602" y="444500"/>
                </a:lnTo>
                <a:lnTo>
                  <a:pt x="528586" y="469900"/>
                </a:lnTo>
                <a:lnTo>
                  <a:pt x="527875" y="495300"/>
                </a:lnTo>
                <a:lnTo>
                  <a:pt x="526542" y="520700"/>
                </a:lnTo>
                <a:lnTo>
                  <a:pt x="528154" y="508000"/>
                </a:lnTo>
                <a:lnTo>
                  <a:pt x="530555" y="482600"/>
                </a:lnTo>
                <a:lnTo>
                  <a:pt x="533057" y="469900"/>
                </a:lnTo>
                <a:lnTo>
                  <a:pt x="534962" y="482600"/>
                </a:lnTo>
                <a:lnTo>
                  <a:pt x="534606" y="495300"/>
                </a:lnTo>
                <a:lnTo>
                  <a:pt x="534517" y="508000"/>
                </a:lnTo>
                <a:lnTo>
                  <a:pt x="534809" y="520700"/>
                </a:lnTo>
                <a:lnTo>
                  <a:pt x="535609" y="533400"/>
                </a:lnTo>
                <a:lnTo>
                  <a:pt x="534200" y="533400"/>
                </a:lnTo>
                <a:lnTo>
                  <a:pt x="533666" y="546100"/>
                </a:lnTo>
                <a:lnTo>
                  <a:pt x="533654" y="571500"/>
                </a:lnTo>
                <a:lnTo>
                  <a:pt x="533793" y="584200"/>
                </a:lnTo>
                <a:lnTo>
                  <a:pt x="530313" y="584200"/>
                </a:lnTo>
                <a:lnTo>
                  <a:pt x="531202" y="609600"/>
                </a:lnTo>
                <a:lnTo>
                  <a:pt x="532269" y="622300"/>
                </a:lnTo>
                <a:lnTo>
                  <a:pt x="533450" y="622300"/>
                </a:lnTo>
                <a:lnTo>
                  <a:pt x="534670" y="635000"/>
                </a:lnTo>
                <a:lnTo>
                  <a:pt x="533996" y="660400"/>
                </a:lnTo>
                <a:lnTo>
                  <a:pt x="532714" y="673100"/>
                </a:lnTo>
                <a:lnTo>
                  <a:pt x="531063" y="685800"/>
                </a:lnTo>
                <a:lnTo>
                  <a:pt x="529297" y="685800"/>
                </a:lnTo>
                <a:lnTo>
                  <a:pt x="529564" y="711200"/>
                </a:lnTo>
                <a:lnTo>
                  <a:pt x="530656" y="711200"/>
                </a:lnTo>
                <a:lnTo>
                  <a:pt x="532117" y="698500"/>
                </a:lnTo>
                <a:lnTo>
                  <a:pt x="533488" y="698500"/>
                </a:lnTo>
                <a:lnTo>
                  <a:pt x="534301" y="723900"/>
                </a:lnTo>
                <a:lnTo>
                  <a:pt x="534073" y="723900"/>
                </a:lnTo>
                <a:lnTo>
                  <a:pt x="533920" y="736600"/>
                </a:lnTo>
                <a:lnTo>
                  <a:pt x="533793" y="749300"/>
                </a:lnTo>
                <a:lnTo>
                  <a:pt x="533869" y="774700"/>
                </a:lnTo>
                <a:lnTo>
                  <a:pt x="531329" y="774700"/>
                </a:lnTo>
                <a:lnTo>
                  <a:pt x="528129" y="787400"/>
                </a:lnTo>
                <a:lnTo>
                  <a:pt x="507085" y="787400"/>
                </a:lnTo>
                <a:lnTo>
                  <a:pt x="499757" y="774700"/>
                </a:lnTo>
                <a:lnTo>
                  <a:pt x="499618" y="774700"/>
                </a:lnTo>
                <a:lnTo>
                  <a:pt x="500481" y="749300"/>
                </a:lnTo>
                <a:lnTo>
                  <a:pt x="501281" y="762000"/>
                </a:lnTo>
                <a:lnTo>
                  <a:pt x="502729" y="762000"/>
                </a:lnTo>
                <a:lnTo>
                  <a:pt x="501357" y="749300"/>
                </a:lnTo>
                <a:lnTo>
                  <a:pt x="499973" y="736600"/>
                </a:lnTo>
                <a:lnTo>
                  <a:pt x="500049" y="723900"/>
                </a:lnTo>
                <a:lnTo>
                  <a:pt x="501357" y="723900"/>
                </a:lnTo>
                <a:lnTo>
                  <a:pt x="500329" y="711200"/>
                </a:lnTo>
                <a:lnTo>
                  <a:pt x="497865" y="711200"/>
                </a:lnTo>
                <a:lnTo>
                  <a:pt x="496925" y="685800"/>
                </a:lnTo>
                <a:lnTo>
                  <a:pt x="496112" y="673100"/>
                </a:lnTo>
                <a:lnTo>
                  <a:pt x="497636" y="637273"/>
                </a:lnTo>
                <a:lnTo>
                  <a:pt x="498246" y="622300"/>
                </a:lnTo>
                <a:lnTo>
                  <a:pt x="499262" y="596900"/>
                </a:lnTo>
                <a:lnTo>
                  <a:pt x="498157" y="558800"/>
                </a:lnTo>
                <a:lnTo>
                  <a:pt x="498944" y="546100"/>
                </a:lnTo>
                <a:lnTo>
                  <a:pt x="499770" y="546100"/>
                </a:lnTo>
                <a:lnTo>
                  <a:pt x="500659" y="558800"/>
                </a:lnTo>
                <a:lnTo>
                  <a:pt x="501650" y="558800"/>
                </a:lnTo>
                <a:lnTo>
                  <a:pt x="501116" y="546100"/>
                </a:lnTo>
                <a:lnTo>
                  <a:pt x="500075" y="520700"/>
                </a:lnTo>
                <a:lnTo>
                  <a:pt x="499071" y="495300"/>
                </a:lnTo>
                <a:lnTo>
                  <a:pt x="497878" y="469900"/>
                </a:lnTo>
                <a:lnTo>
                  <a:pt x="495693" y="444500"/>
                </a:lnTo>
                <a:lnTo>
                  <a:pt x="497433" y="406400"/>
                </a:lnTo>
                <a:lnTo>
                  <a:pt x="498017" y="393700"/>
                </a:lnTo>
                <a:lnTo>
                  <a:pt x="495973" y="406400"/>
                </a:lnTo>
                <a:lnTo>
                  <a:pt x="493852" y="393700"/>
                </a:lnTo>
                <a:lnTo>
                  <a:pt x="492798" y="381000"/>
                </a:lnTo>
                <a:lnTo>
                  <a:pt x="491744" y="368300"/>
                </a:lnTo>
                <a:lnTo>
                  <a:pt x="489737" y="342900"/>
                </a:lnTo>
                <a:lnTo>
                  <a:pt x="488048" y="355600"/>
                </a:lnTo>
                <a:lnTo>
                  <a:pt x="487387" y="368300"/>
                </a:lnTo>
                <a:lnTo>
                  <a:pt x="486905" y="368300"/>
                </a:lnTo>
                <a:lnTo>
                  <a:pt x="485025" y="304800"/>
                </a:lnTo>
                <a:lnTo>
                  <a:pt x="486765" y="304800"/>
                </a:lnTo>
                <a:lnTo>
                  <a:pt x="488213" y="317500"/>
                </a:lnTo>
                <a:lnTo>
                  <a:pt x="487413" y="304800"/>
                </a:lnTo>
                <a:lnTo>
                  <a:pt x="488480" y="292100"/>
                </a:lnTo>
                <a:lnTo>
                  <a:pt x="489762" y="292100"/>
                </a:lnTo>
                <a:lnTo>
                  <a:pt x="491172" y="304800"/>
                </a:lnTo>
                <a:lnTo>
                  <a:pt x="492645" y="317500"/>
                </a:lnTo>
                <a:lnTo>
                  <a:pt x="491197" y="330200"/>
                </a:lnTo>
                <a:lnTo>
                  <a:pt x="490461" y="330200"/>
                </a:lnTo>
                <a:lnTo>
                  <a:pt x="492086" y="342900"/>
                </a:lnTo>
                <a:lnTo>
                  <a:pt x="495414" y="368300"/>
                </a:lnTo>
                <a:lnTo>
                  <a:pt x="497001" y="368300"/>
                </a:lnTo>
                <a:lnTo>
                  <a:pt x="496557" y="355600"/>
                </a:lnTo>
                <a:lnTo>
                  <a:pt x="496201" y="355600"/>
                </a:lnTo>
                <a:lnTo>
                  <a:pt x="496049" y="342900"/>
                </a:lnTo>
                <a:lnTo>
                  <a:pt x="497065" y="342900"/>
                </a:lnTo>
                <a:lnTo>
                  <a:pt x="496201" y="330200"/>
                </a:lnTo>
                <a:lnTo>
                  <a:pt x="500049" y="317500"/>
                </a:lnTo>
                <a:lnTo>
                  <a:pt x="498525" y="304800"/>
                </a:lnTo>
                <a:lnTo>
                  <a:pt x="498881" y="292100"/>
                </a:lnTo>
                <a:lnTo>
                  <a:pt x="499173" y="292100"/>
                </a:lnTo>
                <a:lnTo>
                  <a:pt x="499465" y="279400"/>
                </a:lnTo>
                <a:lnTo>
                  <a:pt x="498957" y="266700"/>
                </a:lnTo>
                <a:lnTo>
                  <a:pt x="497916" y="254000"/>
                </a:lnTo>
                <a:lnTo>
                  <a:pt x="496303" y="254000"/>
                </a:lnTo>
                <a:lnTo>
                  <a:pt x="495325" y="247815"/>
                </a:lnTo>
                <a:lnTo>
                  <a:pt x="495325" y="279400"/>
                </a:lnTo>
                <a:lnTo>
                  <a:pt x="494677" y="279400"/>
                </a:lnTo>
                <a:lnTo>
                  <a:pt x="494245" y="292100"/>
                </a:lnTo>
                <a:lnTo>
                  <a:pt x="494169" y="279400"/>
                </a:lnTo>
                <a:lnTo>
                  <a:pt x="494017" y="279400"/>
                </a:lnTo>
                <a:lnTo>
                  <a:pt x="493801" y="266700"/>
                </a:lnTo>
                <a:lnTo>
                  <a:pt x="493077" y="266700"/>
                </a:lnTo>
                <a:lnTo>
                  <a:pt x="491705" y="254000"/>
                </a:lnTo>
                <a:lnTo>
                  <a:pt x="493229" y="254000"/>
                </a:lnTo>
                <a:lnTo>
                  <a:pt x="494309" y="266700"/>
                </a:lnTo>
                <a:lnTo>
                  <a:pt x="495325" y="279400"/>
                </a:lnTo>
                <a:lnTo>
                  <a:pt x="495325" y="247815"/>
                </a:lnTo>
                <a:lnTo>
                  <a:pt x="494296" y="241300"/>
                </a:lnTo>
                <a:lnTo>
                  <a:pt x="492061" y="241300"/>
                </a:lnTo>
                <a:lnTo>
                  <a:pt x="489089" y="228600"/>
                </a:lnTo>
                <a:lnTo>
                  <a:pt x="486257" y="228600"/>
                </a:lnTo>
                <a:lnTo>
                  <a:pt x="471182" y="203200"/>
                </a:lnTo>
                <a:lnTo>
                  <a:pt x="452882" y="190500"/>
                </a:lnTo>
                <a:lnTo>
                  <a:pt x="431698" y="177800"/>
                </a:lnTo>
                <a:lnTo>
                  <a:pt x="421805" y="177800"/>
                </a:lnTo>
                <a:lnTo>
                  <a:pt x="348500" y="177800"/>
                </a:lnTo>
                <a:lnTo>
                  <a:pt x="365290" y="165100"/>
                </a:lnTo>
                <a:lnTo>
                  <a:pt x="352501" y="165100"/>
                </a:lnTo>
                <a:lnTo>
                  <a:pt x="344525" y="177800"/>
                </a:lnTo>
                <a:lnTo>
                  <a:pt x="341414" y="177800"/>
                </a:lnTo>
                <a:lnTo>
                  <a:pt x="328002" y="190500"/>
                </a:lnTo>
                <a:lnTo>
                  <a:pt x="315264" y="203200"/>
                </a:lnTo>
                <a:lnTo>
                  <a:pt x="303568" y="215900"/>
                </a:lnTo>
                <a:lnTo>
                  <a:pt x="310108" y="203200"/>
                </a:lnTo>
                <a:lnTo>
                  <a:pt x="310616" y="203200"/>
                </a:lnTo>
                <a:lnTo>
                  <a:pt x="321195" y="190500"/>
                </a:lnTo>
                <a:lnTo>
                  <a:pt x="307898" y="190500"/>
                </a:lnTo>
                <a:lnTo>
                  <a:pt x="297218" y="203200"/>
                </a:lnTo>
                <a:lnTo>
                  <a:pt x="286080" y="215900"/>
                </a:lnTo>
                <a:lnTo>
                  <a:pt x="289280" y="215900"/>
                </a:lnTo>
                <a:lnTo>
                  <a:pt x="286664" y="228600"/>
                </a:lnTo>
                <a:lnTo>
                  <a:pt x="284403" y="228600"/>
                </a:lnTo>
                <a:lnTo>
                  <a:pt x="281749" y="241300"/>
                </a:lnTo>
                <a:lnTo>
                  <a:pt x="279031" y="241300"/>
                </a:lnTo>
                <a:lnTo>
                  <a:pt x="276567" y="254000"/>
                </a:lnTo>
                <a:lnTo>
                  <a:pt x="275043" y="254000"/>
                </a:lnTo>
                <a:lnTo>
                  <a:pt x="273888" y="266700"/>
                </a:lnTo>
                <a:lnTo>
                  <a:pt x="273011" y="279400"/>
                </a:lnTo>
                <a:lnTo>
                  <a:pt x="273075" y="292100"/>
                </a:lnTo>
                <a:lnTo>
                  <a:pt x="273240" y="304800"/>
                </a:lnTo>
                <a:lnTo>
                  <a:pt x="273456" y="317500"/>
                </a:lnTo>
                <a:lnTo>
                  <a:pt x="271208" y="317500"/>
                </a:lnTo>
                <a:lnTo>
                  <a:pt x="270916" y="304800"/>
                </a:lnTo>
                <a:lnTo>
                  <a:pt x="270700" y="304800"/>
                </a:lnTo>
                <a:lnTo>
                  <a:pt x="270471" y="292100"/>
                </a:lnTo>
                <a:lnTo>
                  <a:pt x="270408" y="279400"/>
                </a:lnTo>
                <a:lnTo>
                  <a:pt x="270548" y="279400"/>
                </a:lnTo>
                <a:lnTo>
                  <a:pt x="270840" y="266700"/>
                </a:lnTo>
                <a:lnTo>
                  <a:pt x="270256" y="279400"/>
                </a:lnTo>
                <a:lnTo>
                  <a:pt x="269824" y="279400"/>
                </a:lnTo>
                <a:lnTo>
                  <a:pt x="269671" y="292100"/>
                </a:lnTo>
                <a:lnTo>
                  <a:pt x="269455" y="292100"/>
                </a:lnTo>
                <a:lnTo>
                  <a:pt x="269532" y="304800"/>
                </a:lnTo>
                <a:lnTo>
                  <a:pt x="269684" y="304800"/>
                </a:lnTo>
                <a:lnTo>
                  <a:pt x="270040" y="317500"/>
                </a:lnTo>
                <a:lnTo>
                  <a:pt x="270840" y="317500"/>
                </a:lnTo>
                <a:lnTo>
                  <a:pt x="271716" y="330200"/>
                </a:lnTo>
                <a:lnTo>
                  <a:pt x="272923" y="342900"/>
                </a:lnTo>
                <a:lnTo>
                  <a:pt x="273824" y="355600"/>
                </a:lnTo>
                <a:lnTo>
                  <a:pt x="274091" y="368300"/>
                </a:lnTo>
                <a:lnTo>
                  <a:pt x="273405" y="380555"/>
                </a:lnTo>
                <a:lnTo>
                  <a:pt x="273265" y="406400"/>
                </a:lnTo>
                <a:lnTo>
                  <a:pt x="272516" y="431800"/>
                </a:lnTo>
                <a:lnTo>
                  <a:pt x="271424" y="431800"/>
                </a:lnTo>
                <a:lnTo>
                  <a:pt x="271348" y="419100"/>
                </a:lnTo>
                <a:lnTo>
                  <a:pt x="271221" y="457200"/>
                </a:lnTo>
                <a:lnTo>
                  <a:pt x="271322" y="508000"/>
                </a:lnTo>
                <a:lnTo>
                  <a:pt x="271678" y="558800"/>
                </a:lnTo>
                <a:lnTo>
                  <a:pt x="273215" y="609600"/>
                </a:lnTo>
                <a:lnTo>
                  <a:pt x="275996" y="647700"/>
                </a:lnTo>
                <a:lnTo>
                  <a:pt x="275412" y="647700"/>
                </a:lnTo>
                <a:lnTo>
                  <a:pt x="271297" y="637273"/>
                </a:lnTo>
                <a:lnTo>
                  <a:pt x="285064" y="749300"/>
                </a:lnTo>
                <a:lnTo>
                  <a:pt x="281241" y="749300"/>
                </a:lnTo>
                <a:lnTo>
                  <a:pt x="276567" y="762000"/>
                </a:lnTo>
                <a:lnTo>
                  <a:pt x="272199" y="749300"/>
                </a:lnTo>
                <a:lnTo>
                  <a:pt x="269836" y="728548"/>
                </a:lnTo>
                <a:lnTo>
                  <a:pt x="276212" y="711123"/>
                </a:lnTo>
                <a:lnTo>
                  <a:pt x="267500" y="674103"/>
                </a:lnTo>
                <a:lnTo>
                  <a:pt x="269113" y="690321"/>
                </a:lnTo>
                <a:lnTo>
                  <a:pt x="269773" y="704088"/>
                </a:lnTo>
                <a:lnTo>
                  <a:pt x="269773" y="716775"/>
                </a:lnTo>
                <a:lnTo>
                  <a:pt x="269506" y="725639"/>
                </a:lnTo>
                <a:lnTo>
                  <a:pt x="269316" y="723900"/>
                </a:lnTo>
                <a:lnTo>
                  <a:pt x="269100" y="736600"/>
                </a:lnTo>
                <a:lnTo>
                  <a:pt x="268909" y="736600"/>
                </a:lnTo>
                <a:lnTo>
                  <a:pt x="268757" y="749300"/>
                </a:lnTo>
                <a:lnTo>
                  <a:pt x="268808" y="774700"/>
                </a:lnTo>
                <a:lnTo>
                  <a:pt x="269024" y="787400"/>
                </a:lnTo>
                <a:lnTo>
                  <a:pt x="272656" y="787400"/>
                </a:lnTo>
                <a:lnTo>
                  <a:pt x="274104" y="774700"/>
                </a:lnTo>
                <a:lnTo>
                  <a:pt x="275488" y="774700"/>
                </a:lnTo>
                <a:lnTo>
                  <a:pt x="275628" y="787400"/>
                </a:lnTo>
                <a:lnTo>
                  <a:pt x="274472" y="800100"/>
                </a:lnTo>
                <a:lnTo>
                  <a:pt x="236220" y="800100"/>
                </a:lnTo>
                <a:lnTo>
                  <a:pt x="234188" y="787400"/>
                </a:lnTo>
                <a:lnTo>
                  <a:pt x="235280" y="800100"/>
                </a:lnTo>
                <a:lnTo>
                  <a:pt x="231140" y="800100"/>
                </a:lnTo>
                <a:lnTo>
                  <a:pt x="229539" y="787400"/>
                </a:lnTo>
                <a:lnTo>
                  <a:pt x="227215" y="787400"/>
                </a:lnTo>
                <a:lnTo>
                  <a:pt x="226644" y="774700"/>
                </a:lnTo>
                <a:lnTo>
                  <a:pt x="226275" y="774700"/>
                </a:lnTo>
                <a:lnTo>
                  <a:pt x="226352" y="762000"/>
                </a:lnTo>
                <a:lnTo>
                  <a:pt x="227291" y="774700"/>
                </a:lnTo>
                <a:lnTo>
                  <a:pt x="231990" y="763130"/>
                </a:lnTo>
                <a:lnTo>
                  <a:pt x="231876" y="762000"/>
                </a:lnTo>
                <a:lnTo>
                  <a:pt x="226999" y="711200"/>
                </a:lnTo>
                <a:lnTo>
                  <a:pt x="232270" y="711200"/>
                </a:lnTo>
                <a:lnTo>
                  <a:pt x="233895" y="698500"/>
                </a:lnTo>
                <a:lnTo>
                  <a:pt x="233426" y="685800"/>
                </a:lnTo>
                <a:lnTo>
                  <a:pt x="233565" y="647700"/>
                </a:lnTo>
                <a:lnTo>
                  <a:pt x="233616" y="635000"/>
                </a:lnTo>
                <a:lnTo>
                  <a:pt x="233464" y="622300"/>
                </a:lnTo>
                <a:lnTo>
                  <a:pt x="232003" y="647700"/>
                </a:lnTo>
                <a:lnTo>
                  <a:pt x="231076" y="609600"/>
                </a:lnTo>
                <a:lnTo>
                  <a:pt x="228117" y="571500"/>
                </a:lnTo>
                <a:lnTo>
                  <a:pt x="225044" y="546100"/>
                </a:lnTo>
                <a:lnTo>
                  <a:pt x="224066" y="508000"/>
                </a:lnTo>
                <a:lnTo>
                  <a:pt x="223735" y="495300"/>
                </a:lnTo>
                <a:lnTo>
                  <a:pt x="225475" y="508000"/>
                </a:lnTo>
                <a:lnTo>
                  <a:pt x="230797" y="508000"/>
                </a:lnTo>
                <a:lnTo>
                  <a:pt x="231546" y="495300"/>
                </a:lnTo>
                <a:lnTo>
                  <a:pt x="232295" y="482600"/>
                </a:lnTo>
                <a:lnTo>
                  <a:pt x="230200" y="469900"/>
                </a:lnTo>
                <a:lnTo>
                  <a:pt x="227799" y="457200"/>
                </a:lnTo>
                <a:lnTo>
                  <a:pt x="225983" y="444500"/>
                </a:lnTo>
                <a:lnTo>
                  <a:pt x="225120" y="444500"/>
                </a:lnTo>
                <a:lnTo>
                  <a:pt x="223951" y="431800"/>
                </a:lnTo>
                <a:lnTo>
                  <a:pt x="222059" y="431800"/>
                </a:lnTo>
                <a:lnTo>
                  <a:pt x="218821" y="419100"/>
                </a:lnTo>
                <a:lnTo>
                  <a:pt x="214630" y="406400"/>
                </a:lnTo>
                <a:lnTo>
                  <a:pt x="209448" y="406400"/>
                </a:lnTo>
                <a:lnTo>
                  <a:pt x="203263" y="393700"/>
                </a:lnTo>
                <a:lnTo>
                  <a:pt x="196113" y="381000"/>
                </a:lnTo>
                <a:lnTo>
                  <a:pt x="188061" y="381000"/>
                </a:lnTo>
                <a:lnTo>
                  <a:pt x="179197" y="368300"/>
                </a:lnTo>
                <a:lnTo>
                  <a:pt x="174307" y="368300"/>
                </a:lnTo>
                <a:lnTo>
                  <a:pt x="184086" y="380873"/>
                </a:lnTo>
                <a:lnTo>
                  <a:pt x="192773" y="393700"/>
                </a:lnTo>
                <a:lnTo>
                  <a:pt x="199872" y="406400"/>
                </a:lnTo>
                <a:lnTo>
                  <a:pt x="205295" y="419100"/>
                </a:lnTo>
                <a:lnTo>
                  <a:pt x="208419" y="419100"/>
                </a:lnTo>
                <a:lnTo>
                  <a:pt x="210235" y="431800"/>
                </a:lnTo>
                <a:lnTo>
                  <a:pt x="210883" y="431800"/>
                </a:lnTo>
                <a:lnTo>
                  <a:pt x="211175" y="444500"/>
                </a:lnTo>
                <a:lnTo>
                  <a:pt x="210604" y="457200"/>
                </a:lnTo>
                <a:lnTo>
                  <a:pt x="210451" y="457200"/>
                </a:lnTo>
                <a:lnTo>
                  <a:pt x="210896" y="469900"/>
                </a:lnTo>
                <a:lnTo>
                  <a:pt x="210794" y="495300"/>
                </a:lnTo>
                <a:lnTo>
                  <a:pt x="210375" y="508000"/>
                </a:lnTo>
                <a:lnTo>
                  <a:pt x="210375" y="495300"/>
                </a:lnTo>
                <a:lnTo>
                  <a:pt x="210337" y="520700"/>
                </a:lnTo>
                <a:lnTo>
                  <a:pt x="210527" y="533400"/>
                </a:lnTo>
                <a:lnTo>
                  <a:pt x="210832" y="546100"/>
                </a:lnTo>
                <a:lnTo>
                  <a:pt x="211251" y="558800"/>
                </a:lnTo>
                <a:lnTo>
                  <a:pt x="208635" y="571500"/>
                </a:lnTo>
                <a:lnTo>
                  <a:pt x="208470" y="584200"/>
                </a:lnTo>
                <a:lnTo>
                  <a:pt x="212242" y="584200"/>
                </a:lnTo>
                <a:lnTo>
                  <a:pt x="212623" y="596900"/>
                </a:lnTo>
                <a:lnTo>
                  <a:pt x="213042" y="596900"/>
                </a:lnTo>
                <a:lnTo>
                  <a:pt x="213499" y="609600"/>
                </a:lnTo>
                <a:lnTo>
                  <a:pt x="211836" y="622300"/>
                </a:lnTo>
                <a:lnTo>
                  <a:pt x="212026" y="635000"/>
                </a:lnTo>
                <a:lnTo>
                  <a:pt x="212166" y="660400"/>
                </a:lnTo>
                <a:lnTo>
                  <a:pt x="210375" y="685800"/>
                </a:lnTo>
                <a:lnTo>
                  <a:pt x="211086" y="685800"/>
                </a:lnTo>
                <a:lnTo>
                  <a:pt x="211645" y="698500"/>
                </a:lnTo>
                <a:lnTo>
                  <a:pt x="212128" y="711200"/>
                </a:lnTo>
                <a:lnTo>
                  <a:pt x="212636" y="736600"/>
                </a:lnTo>
                <a:lnTo>
                  <a:pt x="212915" y="749300"/>
                </a:lnTo>
                <a:lnTo>
                  <a:pt x="213245" y="749300"/>
                </a:lnTo>
                <a:lnTo>
                  <a:pt x="213575" y="760006"/>
                </a:lnTo>
                <a:lnTo>
                  <a:pt x="213690" y="763130"/>
                </a:lnTo>
                <a:lnTo>
                  <a:pt x="214376" y="774700"/>
                </a:lnTo>
                <a:lnTo>
                  <a:pt x="214731" y="774700"/>
                </a:lnTo>
                <a:lnTo>
                  <a:pt x="215392" y="787400"/>
                </a:lnTo>
                <a:lnTo>
                  <a:pt x="216839" y="800100"/>
                </a:lnTo>
                <a:lnTo>
                  <a:pt x="220179" y="800100"/>
                </a:lnTo>
                <a:lnTo>
                  <a:pt x="223443" y="812800"/>
                </a:lnTo>
                <a:lnTo>
                  <a:pt x="234264" y="812800"/>
                </a:lnTo>
                <a:lnTo>
                  <a:pt x="243522" y="825500"/>
                </a:lnTo>
                <a:lnTo>
                  <a:pt x="262394" y="825500"/>
                </a:lnTo>
                <a:lnTo>
                  <a:pt x="270471" y="812800"/>
                </a:lnTo>
                <a:lnTo>
                  <a:pt x="283972" y="812800"/>
                </a:lnTo>
                <a:lnTo>
                  <a:pt x="287020" y="800100"/>
                </a:lnTo>
                <a:lnTo>
                  <a:pt x="287896" y="800100"/>
                </a:lnTo>
                <a:lnTo>
                  <a:pt x="288328" y="787400"/>
                </a:lnTo>
                <a:lnTo>
                  <a:pt x="288112" y="787400"/>
                </a:lnTo>
                <a:lnTo>
                  <a:pt x="286664" y="774700"/>
                </a:lnTo>
                <a:lnTo>
                  <a:pt x="285572" y="762000"/>
                </a:lnTo>
                <a:lnTo>
                  <a:pt x="286969" y="736600"/>
                </a:lnTo>
                <a:lnTo>
                  <a:pt x="288251" y="723900"/>
                </a:lnTo>
                <a:lnTo>
                  <a:pt x="289623" y="736600"/>
                </a:lnTo>
                <a:lnTo>
                  <a:pt x="291312" y="749300"/>
                </a:lnTo>
                <a:lnTo>
                  <a:pt x="290017" y="723900"/>
                </a:lnTo>
                <a:lnTo>
                  <a:pt x="289369" y="711200"/>
                </a:lnTo>
                <a:lnTo>
                  <a:pt x="287883" y="660400"/>
                </a:lnTo>
                <a:lnTo>
                  <a:pt x="286905" y="647700"/>
                </a:lnTo>
                <a:lnTo>
                  <a:pt x="285940" y="635000"/>
                </a:lnTo>
                <a:lnTo>
                  <a:pt x="288112" y="635000"/>
                </a:lnTo>
                <a:lnTo>
                  <a:pt x="287642" y="609600"/>
                </a:lnTo>
                <a:lnTo>
                  <a:pt x="286816" y="596900"/>
                </a:lnTo>
                <a:lnTo>
                  <a:pt x="286321" y="584200"/>
                </a:lnTo>
                <a:lnTo>
                  <a:pt x="286880" y="571500"/>
                </a:lnTo>
                <a:lnTo>
                  <a:pt x="288124" y="546100"/>
                </a:lnTo>
                <a:lnTo>
                  <a:pt x="288798" y="508000"/>
                </a:lnTo>
                <a:lnTo>
                  <a:pt x="289102" y="469900"/>
                </a:lnTo>
                <a:lnTo>
                  <a:pt x="289179" y="431800"/>
                </a:lnTo>
                <a:lnTo>
                  <a:pt x="289255" y="406400"/>
                </a:lnTo>
                <a:lnTo>
                  <a:pt x="289356" y="381000"/>
                </a:lnTo>
                <a:lnTo>
                  <a:pt x="289560" y="317500"/>
                </a:lnTo>
                <a:lnTo>
                  <a:pt x="289661" y="304800"/>
                </a:lnTo>
                <a:lnTo>
                  <a:pt x="289788" y="279400"/>
                </a:lnTo>
                <a:lnTo>
                  <a:pt x="290436" y="266700"/>
                </a:lnTo>
                <a:lnTo>
                  <a:pt x="292176" y="266700"/>
                </a:lnTo>
                <a:lnTo>
                  <a:pt x="295325" y="254000"/>
                </a:lnTo>
                <a:lnTo>
                  <a:pt x="299643" y="241300"/>
                </a:lnTo>
                <a:lnTo>
                  <a:pt x="304990" y="228600"/>
                </a:lnTo>
                <a:lnTo>
                  <a:pt x="308800" y="228600"/>
                </a:lnTo>
                <a:lnTo>
                  <a:pt x="311048" y="215900"/>
                </a:lnTo>
                <a:lnTo>
                  <a:pt x="316052" y="215900"/>
                </a:lnTo>
                <a:lnTo>
                  <a:pt x="322440" y="203200"/>
                </a:lnTo>
                <a:lnTo>
                  <a:pt x="342620" y="203200"/>
                </a:lnTo>
                <a:lnTo>
                  <a:pt x="348932" y="190500"/>
                </a:lnTo>
                <a:lnTo>
                  <a:pt x="417042" y="190500"/>
                </a:lnTo>
                <a:lnTo>
                  <a:pt x="423405" y="203200"/>
                </a:lnTo>
                <a:lnTo>
                  <a:pt x="434987" y="203200"/>
                </a:lnTo>
                <a:lnTo>
                  <a:pt x="445427" y="215900"/>
                </a:lnTo>
                <a:lnTo>
                  <a:pt x="455066" y="215900"/>
                </a:lnTo>
                <a:lnTo>
                  <a:pt x="464197" y="228600"/>
                </a:lnTo>
                <a:lnTo>
                  <a:pt x="462305" y="228600"/>
                </a:lnTo>
                <a:lnTo>
                  <a:pt x="464159" y="238734"/>
                </a:lnTo>
                <a:lnTo>
                  <a:pt x="465099" y="241300"/>
                </a:lnTo>
                <a:lnTo>
                  <a:pt x="468579" y="254000"/>
                </a:lnTo>
                <a:lnTo>
                  <a:pt x="469176" y="254000"/>
                </a:lnTo>
                <a:lnTo>
                  <a:pt x="467271" y="241300"/>
                </a:lnTo>
                <a:lnTo>
                  <a:pt x="468833" y="241300"/>
                </a:lnTo>
                <a:lnTo>
                  <a:pt x="469341" y="254000"/>
                </a:lnTo>
                <a:lnTo>
                  <a:pt x="471106" y="254000"/>
                </a:lnTo>
                <a:lnTo>
                  <a:pt x="472973" y="266700"/>
                </a:lnTo>
                <a:lnTo>
                  <a:pt x="475005" y="266700"/>
                </a:lnTo>
                <a:lnTo>
                  <a:pt x="475881" y="279400"/>
                </a:lnTo>
                <a:lnTo>
                  <a:pt x="476821" y="279400"/>
                </a:lnTo>
                <a:lnTo>
                  <a:pt x="478485" y="292100"/>
                </a:lnTo>
                <a:lnTo>
                  <a:pt x="482917" y="292100"/>
                </a:lnTo>
                <a:lnTo>
                  <a:pt x="481838" y="317500"/>
                </a:lnTo>
                <a:lnTo>
                  <a:pt x="481634" y="330200"/>
                </a:lnTo>
                <a:lnTo>
                  <a:pt x="482358" y="355600"/>
                </a:lnTo>
                <a:lnTo>
                  <a:pt x="484009" y="368300"/>
                </a:lnTo>
                <a:lnTo>
                  <a:pt x="482968" y="381000"/>
                </a:lnTo>
                <a:lnTo>
                  <a:pt x="481152" y="381000"/>
                </a:lnTo>
                <a:lnTo>
                  <a:pt x="480593" y="355600"/>
                </a:lnTo>
                <a:lnTo>
                  <a:pt x="480009" y="419100"/>
                </a:lnTo>
                <a:lnTo>
                  <a:pt x="480021" y="444500"/>
                </a:lnTo>
                <a:lnTo>
                  <a:pt x="480263" y="469900"/>
                </a:lnTo>
                <a:lnTo>
                  <a:pt x="481977" y="495300"/>
                </a:lnTo>
                <a:lnTo>
                  <a:pt x="481584" y="508000"/>
                </a:lnTo>
                <a:lnTo>
                  <a:pt x="481825" y="520700"/>
                </a:lnTo>
                <a:lnTo>
                  <a:pt x="482117" y="533400"/>
                </a:lnTo>
                <a:lnTo>
                  <a:pt x="481926" y="571500"/>
                </a:lnTo>
                <a:lnTo>
                  <a:pt x="481977" y="635000"/>
                </a:lnTo>
                <a:lnTo>
                  <a:pt x="482485" y="622300"/>
                </a:lnTo>
                <a:lnTo>
                  <a:pt x="484441" y="635000"/>
                </a:lnTo>
                <a:lnTo>
                  <a:pt x="484619" y="647700"/>
                </a:lnTo>
                <a:lnTo>
                  <a:pt x="484098" y="673100"/>
                </a:lnTo>
                <a:lnTo>
                  <a:pt x="483933" y="698500"/>
                </a:lnTo>
                <a:lnTo>
                  <a:pt x="483501" y="698500"/>
                </a:lnTo>
                <a:lnTo>
                  <a:pt x="482727" y="723900"/>
                </a:lnTo>
                <a:lnTo>
                  <a:pt x="482447" y="749300"/>
                </a:lnTo>
                <a:lnTo>
                  <a:pt x="482536" y="763130"/>
                </a:lnTo>
                <a:lnTo>
                  <a:pt x="482917" y="774700"/>
                </a:lnTo>
                <a:lnTo>
                  <a:pt x="483793" y="774700"/>
                </a:lnTo>
                <a:lnTo>
                  <a:pt x="485965" y="787400"/>
                </a:lnTo>
                <a:lnTo>
                  <a:pt x="488213" y="787400"/>
                </a:lnTo>
                <a:lnTo>
                  <a:pt x="492137" y="800100"/>
                </a:lnTo>
                <a:lnTo>
                  <a:pt x="534517" y="800100"/>
                </a:lnTo>
                <a:lnTo>
                  <a:pt x="541197" y="787400"/>
                </a:lnTo>
                <a:lnTo>
                  <a:pt x="547662" y="787400"/>
                </a:lnTo>
                <a:lnTo>
                  <a:pt x="550278" y="774700"/>
                </a:lnTo>
                <a:lnTo>
                  <a:pt x="550786" y="774700"/>
                </a:lnTo>
                <a:lnTo>
                  <a:pt x="550976" y="763130"/>
                </a:lnTo>
                <a:lnTo>
                  <a:pt x="551091" y="760006"/>
                </a:lnTo>
                <a:lnTo>
                  <a:pt x="552259" y="736600"/>
                </a:lnTo>
                <a:lnTo>
                  <a:pt x="553097" y="723900"/>
                </a:lnTo>
                <a:lnTo>
                  <a:pt x="553516" y="698500"/>
                </a:lnTo>
                <a:lnTo>
                  <a:pt x="553173" y="673100"/>
                </a:lnTo>
                <a:lnTo>
                  <a:pt x="551649" y="698500"/>
                </a:lnTo>
                <a:lnTo>
                  <a:pt x="552056" y="673100"/>
                </a:lnTo>
                <a:lnTo>
                  <a:pt x="554850" y="647700"/>
                </a:lnTo>
                <a:lnTo>
                  <a:pt x="558126" y="609600"/>
                </a:lnTo>
                <a:lnTo>
                  <a:pt x="559993" y="584200"/>
                </a:lnTo>
                <a:lnTo>
                  <a:pt x="560336" y="584200"/>
                </a:lnTo>
                <a:lnTo>
                  <a:pt x="560628" y="596900"/>
                </a:lnTo>
                <a:lnTo>
                  <a:pt x="561162" y="609600"/>
                </a:lnTo>
                <a:lnTo>
                  <a:pt x="561987" y="571500"/>
                </a:lnTo>
                <a:lnTo>
                  <a:pt x="558406" y="571500"/>
                </a:lnTo>
                <a:lnTo>
                  <a:pt x="556945" y="546100"/>
                </a:lnTo>
                <a:lnTo>
                  <a:pt x="560019" y="546100"/>
                </a:lnTo>
                <a:lnTo>
                  <a:pt x="561301" y="533400"/>
                </a:lnTo>
                <a:lnTo>
                  <a:pt x="561962" y="520700"/>
                </a:lnTo>
                <a:lnTo>
                  <a:pt x="561721" y="495300"/>
                </a:lnTo>
                <a:lnTo>
                  <a:pt x="561149" y="482600"/>
                </a:lnTo>
                <a:lnTo>
                  <a:pt x="559993" y="457200"/>
                </a:lnTo>
                <a:lnTo>
                  <a:pt x="559308" y="431800"/>
                </a:lnTo>
                <a:lnTo>
                  <a:pt x="558622" y="406400"/>
                </a:lnTo>
                <a:lnTo>
                  <a:pt x="558914" y="393700"/>
                </a:lnTo>
                <a:lnTo>
                  <a:pt x="559485" y="368300"/>
                </a:lnTo>
                <a:lnTo>
                  <a:pt x="556450" y="368300"/>
                </a:lnTo>
                <a:lnTo>
                  <a:pt x="555574" y="355600"/>
                </a:lnTo>
                <a:lnTo>
                  <a:pt x="556133" y="330200"/>
                </a:lnTo>
                <a:lnTo>
                  <a:pt x="557542" y="292100"/>
                </a:lnTo>
                <a:lnTo>
                  <a:pt x="558190" y="254000"/>
                </a:lnTo>
                <a:lnTo>
                  <a:pt x="557631" y="241300"/>
                </a:lnTo>
                <a:lnTo>
                  <a:pt x="556514" y="215900"/>
                </a:lnTo>
                <a:lnTo>
                  <a:pt x="557606" y="215900"/>
                </a:lnTo>
                <a:lnTo>
                  <a:pt x="556818" y="177800"/>
                </a:lnTo>
                <a:lnTo>
                  <a:pt x="555929" y="152400"/>
                </a:lnTo>
                <a:lnTo>
                  <a:pt x="555332" y="127000"/>
                </a:lnTo>
                <a:lnTo>
                  <a:pt x="554850" y="114300"/>
                </a:lnTo>
                <a:lnTo>
                  <a:pt x="554266" y="101600"/>
                </a:lnTo>
                <a:lnTo>
                  <a:pt x="555066" y="101600"/>
                </a:lnTo>
                <a:lnTo>
                  <a:pt x="557784" y="88900"/>
                </a:lnTo>
                <a:lnTo>
                  <a:pt x="561213" y="88900"/>
                </a:lnTo>
                <a:lnTo>
                  <a:pt x="565823" y="76200"/>
                </a:lnTo>
                <a:lnTo>
                  <a:pt x="572046" y="63500"/>
                </a:lnTo>
                <a:lnTo>
                  <a:pt x="580047" y="50800"/>
                </a:lnTo>
                <a:lnTo>
                  <a:pt x="590042" y="38100"/>
                </a:lnTo>
                <a:lnTo>
                  <a:pt x="601700" y="38100"/>
                </a:lnTo>
                <a:lnTo>
                  <a:pt x="614718" y="25400"/>
                </a:lnTo>
                <a:lnTo>
                  <a:pt x="628459" y="25400"/>
                </a:lnTo>
                <a:lnTo>
                  <a:pt x="642188" y="12700"/>
                </a:lnTo>
                <a:lnTo>
                  <a:pt x="655129" y="12700"/>
                </a:lnTo>
                <a:lnTo>
                  <a:pt x="666546" y="25400"/>
                </a:lnTo>
                <a:lnTo>
                  <a:pt x="692378" y="25400"/>
                </a:lnTo>
                <a:lnTo>
                  <a:pt x="699135" y="38100"/>
                </a:lnTo>
                <a:lnTo>
                  <a:pt x="710158" y="38100"/>
                </a:lnTo>
                <a:lnTo>
                  <a:pt x="715860" y="50800"/>
                </a:lnTo>
                <a:lnTo>
                  <a:pt x="721347" y="50800"/>
                </a:lnTo>
                <a:lnTo>
                  <a:pt x="726351" y="63500"/>
                </a:lnTo>
                <a:lnTo>
                  <a:pt x="734402" y="63500"/>
                </a:lnTo>
                <a:lnTo>
                  <a:pt x="737235" y="76200"/>
                </a:lnTo>
                <a:lnTo>
                  <a:pt x="740498" y="76200"/>
                </a:lnTo>
                <a:lnTo>
                  <a:pt x="741959" y="88900"/>
                </a:lnTo>
                <a:lnTo>
                  <a:pt x="742467" y="88900"/>
                </a:lnTo>
                <a:lnTo>
                  <a:pt x="743699" y="101600"/>
                </a:lnTo>
                <a:lnTo>
                  <a:pt x="744423" y="101600"/>
                </a:lnTo>
                <a:lnTo>
                  <a:pt x="745070" y="114300"/>
                </a:lnTo>
                <a:lnTo>
                  <a:pt x="745223" y="114300"/>
                </a:lnTo>
                <a:lnTo>
                  <a:pt x="745299" y="121462"/>
                </a:lnTo>
                <a:lnTo>
                  <a:pt x="745540" y="139700"/>
                </a:lnTo>
                <a:lnTo>
                  <a:pt x="745769" y="139700"/>
                </a:lnTo>
                <a:lnTo>
                  <a:pt x="746023" y="152400"/>
                </a:lnTo>
                <a:lnTo>
                  <a:pt x="746569" y="152400"/>
                </a:lnTo>
                <a:lnTo>
                  <a:pt x="747039" y="161340"/>
                </a:lnTo>
                <a:lnTo>
                  <a:pt x="747953" y="177800"/>
                </a:lnTo>
                <a:lnTo>
                  <a:pt x="748703" y="177800"/>
                </a:lnTo>
                <a:lnTo>
                  <a:pt x="748131" y="190500"/>
                </a:lnTo>
                <a:lnTo>
                  <a:pt x="746887" y="190500"/>
                </a:lnTo>
                <a:lnTo>
                  <a:pt x="746086" y="238734"/>
                </a:lnTo>
                <a:lnTo>
                  <a:pt x="746125" y="279400"/>
                </a:lnTo>
                <a:lnTo>
                  <a:pt x="747306" y="304800"/>
                </a:lnTo>
                <a:lnTo>
                  <a:pt x="749719" y="355600"/>
                </a:lnTo>
                <a:lnTo>
                  <a:pt x="747039" y="355600"/>
                </a:lnTo>
                <a:lnTo>
                  <a:pt x="747064" y="393700"/>
                </a:lnTo>
                <a:lnTo>
                  <a:pt x="745871" y="444500"/>
                </a:lnTo>
                <a:lnTo>
                  <a:pt x="744982" y="508000"/>
                </a:lnTo>
                <a:lnTo>
                  <a:pt x="745947" y="571500"/>
                </a:lnTo>
                <a:lnTo>
                  <a:pt x="745578" y="571500"/>
                </a:lnTo>
                <a:lnTo>
                  <a:pt x="745070" y="558800"/>
                </a:lnTo>
                <a:lnTo>
                  <a:pt x="744715" y="558800"/>
                </a:lnTo>
                <a:lnTo>
                  <a:pt x="745324" y="596900"/>
                </a:lnTo>
                <a:lnTo>
                  <a:pt x="745045" y="635000"/>
                </a:lnTo>
                <a:lnTo>
                  <a:pt x="744270" y="673100"/>
                </a:lnTo>
                <a:lnTo>
                  <a:pt x="743407" y="711200"/>
                </a:lnTo>
                <a:lnTo>
                  <a:pt x="743064" y="723900"/>
                </a:lnTo>
                <a:lnTo>
                  <a:pt x="742835" y="749300"/>
                </a:lnTo>
                <a:lnTo>
                  <a:pt x="742797" y="763130"/>
                </a:lnTo>
                <a:lnTo>
                  <a:pt x="742975" y="774700"/>
                </a:lnTo>
                <a:lnTo>
                  <a:pt x="743267" y="787400"/>
                </a:lnTo>
                <a:lnTo>
                  <a:pt x="744283" y="787400"/>
                </a:lnTo>
                <a:lnTo>
                  <a:pt x="745731" y="800100"/>
                </a:lnTo>
                <a:lnTo>
                  <a:pt x="748347" y="800100"/>
                </a:lnTo>
                <a:lnTo>
                  <a:pt x="751395" y="812800"/>
                </a:lnTo>
                <a:lnTo>
                  <a:pt x="757707" y="812800"/>
                </a:lnTo>
                <a:lnTo>
                  <a:pt x="765543" y="825500"/>
                </a:lnTo>
                <a:lnTo>
                  <a:pt x="796417" y="825500"/>
                </a:lnTo>
                <a:lnTo>
                  <a:pt x="802919" y="812800"/>
                </a:lnTo>
                <a:lnTo>
                  <a:pt x="808583" y="812800"/>
                </a:lnTo>
                <a:lnTo>
                  <a:pt x="811784" y="800100"/>
                </a:lnTo>
                <a:lnTo>
                  <a:pt x="812431" y="800100"/>
                </a:lnTo>
                <a:lnTo>
                  <a:pt x="813663" y="787400"/>
                </a:lnTo>
                <a:lnTo>
                  <a:pt x="813879" y="787400"/>
                </a:lnTo>
                <a:lnTo>
                  <a:pt x="813371" y="800100"/>
                </a:lnTo>
                <a:lnTo>
                  <a:pt x="814324" y="800100"/>
                </a:lnTo>
                <a:lnTo>
                  <a:pt x="814463" y="787400"/>
                </a:lnTo>
                <a:lnTo>
                  <a:pt x="814171" y="787400"/>
                </a:lnTo>
                <a:lnTo>
                  <a:pt x="814247" y="774700"/>
                </a:lnTo>
                <a:lnTo>
                  <a:pt x="814387" y="774700"/>
                </a:lnTo>
                <a:lnTo>
                  <a:pt x="814603" y="762000"/>
                </a:lnTo>
                <a:lnTo>
                  <a:pt x="815047" y="762000"/>
                </a:lnTo>
                <a:lnTo>
                  <a:pt x="815479" y="749300"/>
                </a:lnTo>
                <a:lnTo>
                  <a:pt x="816140" y="749300"/>
                </a:lnTo>
                <a:lnTo>
                  <a:pt x="816775" y="736600"/>
                </a:lnTo>
                <a:lnTo>
                  <a:pt x="817283" y="749300"/>
                </a:lnTo>
                <a:lnTo>
                  <a:pt x="817537" y="760006"/>
                </a:lnTo>
                <a:lnTo>
                  <a:pt x="819632" y="749300"/>
                </a:lnTo>
                <a:lnTo>
                  <a:pt x="820013" y="736600"/>
                </a:lnTo>
                <a:lnTo>
                  <a:pt x="820394" y="723900"/>
                </a:lnTo>
                <a:lnTo>
                  <a:pt x="820864" y="685800"/>
                </a:lnTo>
                <a:lnTo>
                  <a:pt x="822452" y="660400"/>
                </a:lnTo>
                <a:lnTo>
                  <a:pt x="822490" y="609600"/>
                </a:lnTo>
                <a:lnTo>
                  <a:pt x="822604" y="571500"/>
                </a:lnTo>
                <a:lnTo>
                  <a:pt x="822871" y="520700"/>
                </a:lnTo>
                <a:lnTo>
                  <a:pt x="823137" y="482600"/>
                </a:lnTo>
                <a:lnTo>
                  <a:pt x="823226" y="469900"/>
                </a:lnTo>
                <a:lnTo>
                  <a:pt x="823607" y="431800"/>
                </a:lnTo>
                <a:lnTo>
                  <a:pt x="824280" y="355600"/>
                </a:lnTo>
                <a:lnTo>
                  <a:pt x="824585" y="317500"/>
                </a:lnTo>
                <a:lnTo>
                  <a:pt x="825055" y="254000"/>
                </a:lnTo>
                <a:lnTo>
                  <a:pt x="825131" y="228600"/>
                </a:lnTo>
                <a:lnTo>
                  <a:pt x="825284" y="215900"/>
                </a:lnTo>
                <a:lnTo>
                  <a:pt x="826300" y="215900"/>
                </a:lnTo>
                <a:lnTo>
                  <a:pt x="828548" y="203200"/>
                </a:lnTo>
                <a:lnTo>
                  <a:pt x="826516" y="203200"/>
                </a:lnTo>
                <a:lnTo>
                  <a:pt x="824839" y="215900"/>
                </a:lnTo>
                <a:lnTo>
                  <a:pt x="821715" y="215900"/>
                </a:lnTo>
                <a:lnTo>
                  <a:pt x="822883" y="203200"/>
                </a:lnTo>
                <a:lnTo>
                  <a:pt x="827239" y="190500"/>
                </a:lnTo>
                <a:lnTo>
                  <a:pt x="831303" y="177800"/>
                </a:lnTo>
                <a:lnTo>
                  <a:pt x="836345" y="177800"/>
                </a:lnTo>
                <a:lnTo>
                  <a:pt x="832612" y="190500"/>
                </a:lnTo>
                <a:lnTo>
                  <a:pt x="837539" y="177800"/>
                </a:lnTo>
                <a:lnTo>
                  <a:pt x="838415" y="177800"/>
                </a:lnTo>
                <a:lnTo>
                  <a:pt x="842340" y="165100"/>
                </a:lnTo>
                <a:lnTo>
                  <a:pt x="844143" y="165100"/>
                </a:lnTo>
                <a:lnTo>
                  <a:pt x="842022" y="175209"/>
                </a:lnTo>
                <a:lnTo>
                  <a:pt x="846239" y="165100"/>
                </a:lnTo>
                <a:lnTo>
                  <a:pt x="852055" y="165100"/>
                </a:lnTo>
                <a:lnTo>
                  <a:pt x="859828" y="152400"/>
                </a:lnTo>
                <a:lnTo>
                  <a:pt x="868095" y="152400"/>
                </a:lnTo>
                <a:lnTo>
                  <a:pt x="868172" y="139700"/>
                </a:lnTo>
                <a:lnTo>
                  <a:pt x="877531" y="139700"/>
                </a:lnTo>
                <a:lnTo>
                  <a:pt x="871588" y="152400"/>
                </a:lnTo>
                <a:lnTo>
                  <a:pt x="874090" y="152400"/>
                </a:lnTo>
                <a:lnTo>
                  <a:pt x="882396" y="139700"/>
                </a:lnTo>
                <a:lnTo>
                  <a:pt x="907872" y="139700"/>
                </a:lnTo>
                <a:lnTo>
                  <a:pt x="914641" y="127000"/>
                </a:lnTo>
                <a:lnTo>
                  <a:pt x="923074" y="127000"/>
                </a:lnTo>
                <a:lnTo>
                  <a:pt x="933665" y="139700"/>
                </a:lnTo>
                <a:lnTo>
                  <a:pt x="962380" y="139700"/>
                </a:lnTo>
                <a:lnTo>
                  <a:pt x="963320" y="152400"/>
                </a:lnTo>
                <a:lnTo>
                  <a:pt x="966152" y="152400"/>
                </a:lnTo>
                <a:lnTo>
                  <a:pt x="964196" y="139700"/>
                </a:lnTo>
                <a:lnTo>
                  <a:pt x="973480" y="152400"/>
                </a:lnTo>
                <a:lnTo>
                  <a:pt x="978928" y="152400"/>
                </a:lnTo>
                <a:lnTo>
                  <a:pt x="981760" y="165100"/>
                </a:lnTo>
                <a:lnTo>
                  <a:pt x="989241" y="165100"/>
                </a:lnTo>
                <a:lnTo>
                  <a:pt x="993813" y="177800"/>
                </a:lnTo>
                <a:lnTo>
                  <a:pt x="1001280" y="190500"/>
                </a:lnTo>
                <a:lnTo>
                  <a:pt x="1004112" y="190500"/>
                </a:lnTo>
                <a:lnTo>
                  <a:pt x="1005852" y="203200"/>
                </a:lnTo>
                <a:lnTo>
                  <a:pt x="1007745" y="203200"/>
                </a:lnTo>
                <a:lnTo>
                  <a:pt x="1006436" y="190500"/>
                </a:lnTo>
                <a:lnTo>
                  <a:pt x="1005205" y="190500"/>
                </a:lnTo>
                <a:lnTo>
                  <a:pt x="1003020" y="177800"/>
                </a:lnTo>
                <a:lnTo>
                  <a:pt x="1007592" y="190500"/>
                </a:lnTo>
                <a:lnTo>
                  <a:pt x="1010856" y="203200"/>
                </a:lnTo>
                <a:lnTo>
                  <a:pt x="1012952" y="215900"/>
                </a:lnTo>
                <a:lnTo>
                  <a:pt x="1014641" y="215900"/>
                </a:lnTo>
                <a:lnTo>
                  <a:pt x="1014857" y="228600"/>
                </a:lnTo>
                <a:lnTo>
                  <a:pt x="1015441" y="215900"/>
                </a:lnTo>
                <a:lnTo>
                  <a:pt x="1015949" y="215900"/>
                </a:lnTo>
                <a:lnTo>
                  <a:pt x="1016088" y="228600"/>
                </a:lnTo>
                <a:lnTo>
                  <a:pt x="1015580" y="228600"/>
                </a:lnTo>
                <a:lnTo>
                  <a:pt x="1015326" y="238734"/>
                </a:lnTo>
                <a:lnTo>
                  <a:pt x="1014996" y="254000"/>
                </a:lnTo>
                <a:lnTo>
                  <a:pt x="1014755" y="254000"/>
                </a:lnTo>
                <a:lnTo>
                  <a:pt x="1014564" y="266700"/>
                </a:lnTo>
                <a:lnTo>
                  <a:pt x="1014260" y="292100"/>
                </a:lnTo>
                <a:lnTo>
                  <a:pt x="1014082" y="304800"/>
                </a:lnTo>
                <a:lnTo>
                  <a:pt x="1013980" y="469900"/>
                </a:lnTo>
                <a:lnTo>
                  <a:pt x="1013548" y="482600"/>
                </a:lnTo>
                <a:lnTo>
                  <a:pt x="1014844" y="508000"/>
                </a:lnTo>
                <a:lnTo>
                  <a:pt x="1015479" y="546100"/>
                </a:lnTo>
                <a:lnTo>
                  <a:pt x="1015568" y="558800"/>
                </a:lnTo>
                <a:lnTo>
                  <a:pt x="1015504" y="609600"/>
                </a:lnTo>
                <a:lnTo>
                  <a:pt x="1016431" y="609600"/>
                </a:lnTo>
                <a:lnTo>
                  <a:pt x="1017803" y="596900"/>
                </a:lnTo>
                <a:lnTo>
                  <a:pt x="1018971" y="609600"/>
                </a:lnTo>
                <a:lnTo>
                  <a:pt x="1019289" y="635000"/>
                </a:lnTo>
                <a:lnTo>
                  <a:pt x="1015606" y="647700"/>
                </a:lnTo>
                <a:lnTo>
                  <a:pt x="1014285" y="673100"/>
                </a:lnTo>
                <a:lnTo>
                  <a:pt x="1013358" y="711200"/>
                </a:lnTo>
                <a:lnTo>
                  <a:pt x="1010869" y="749300"/>
                </a:lnTo>
                <a:lnTo>
                  <a:pt x="1012329" y="749300"/>
                </a:lnTo>
                <a:lnTo>
                  <a:pt x="1012990" y="774700"/>
                </a:lnTo>
                <a:lnTo>
                  <a:pt x="1013498" y="812800"/>
                </a:lnTo>
                <a:lnTo>
                  <a:pt x="1014501" y="825500"/>
                </a:lnTo>
                <a:lnTo>
                  <a:pt x="1016673" y="825500"/>
                </a:lnTo>
                <a:lnTo>
                  <a:pt x="1015961" y="838200"/>
                </a:lnTo>
                <a:lnTo>
                  <a:pt x="1013523" y="838200"/>
                </a:lnTo>
                <a:lnTo>
                  <a:pt x="1012164" y="850900"/>
                </a:lnTo>
                <a:lnTo>
                  <a:pt x="1013053" y="901700"/>
                </a:lnTo>
                <a:lnTo>
                  <a:pt x="1013028" y="939800"/>
                </a:lnTo>
                <a:lnTo>
                  <a:pt x="1012469" y="990600"/>
                </a:lnTo>
                <a:lnTo>
                  <a:pt x="1011745" y="1041400"/>
                </a:lnTo>
                <a:lnTo>
                  <a:pt x="1011237" y="1092200"/>
                </a:lnTo>
                <a:lnTo>
                  <a:pt x="1011301" y="1143000"/>
                </a:lnTo>
                <a:lnTo>
                  <a:pt x="1014107" y="1143000"/>
                </a:lnTo>
                <a:lnTo>
                  <a:pt x="1015149" y="1155700"/>
                </a:lnTo>
                <a:lnTo>
                  <a:pt x="1014349" y="1155700"/>
                </a:lnTo>
                <a:lnTo>
                  <a:pt x="1014196" y="1168400"/>
                </a:lnTo>
                <a:lnTo>
                  <a:pt x="1014564" y="1168400"/>
                </a:lnTo>
                <a:lnTo>
                  <a:pt x="1015072" y="1181100"/>
                </a:lnTo>
                <a:lnTo>
                  <a:pt x="1018413" y="1181100"/>
                </a:lnTo>
                <a:lnTo>
                  <a:pt x="1019429" y="1193800"/>
                </a:lnTo>
                <a:lnTo>
                  <a:pt x="1025956" y="1193800"/>
                </a:lnTo>
                <a:lnTo>
                  <a:pt x="1029373" y="1206500"/>
                </a:lnTo>
                <a:lnTo>
                  <a:pt x="1066673" y="1206500"/>
                </a:lnTo>
                <a:lnTo>
                  <a:pt x="1069365" y="1193800"/>
                </a:lnTo>
                <a:lnTo>
                  <a:pt x="1073785" y="1193800"/>
                </a:lnTo>
                <a:lnTo>
                  <a:pt x="1074661" y="1181100"/>
                </a:lnTo>
                <a:lnTo>
                  <a:pt x="1076845" y="1181100"/>
                </a:lnTo>
                <a:lnTo>
                  <a:pt x="1078077" y="1168400"/>
                </a:lnTo>
                <a:lnTo>
                  <a:pt x="1078801" y="1168400"/>
                </a:lnTo>
                <a:lnTo>
                  <a:pt x="1079525" y="1155700"/>
                </a:lnTo>
                <a:lnTo>
                  <a:pt x="1077201" y="1155700"/>
                </a:lnTo>
                <a:lnTo>
                  <a:pt x="1077925" y="1117600"/>
                </a:lnTo>
                <a:lnTo>
                  <a:pt x="1078395" y="1079500"/>
                </a:lnTo>
                <a:lnTo>
                  <a:pt x="1078471" y="1066800"/>
                </a:lnTo>
                <a:lnTo>
                  <a:pt x="1078585" y="939800"/>
                </a:lnTo>
                <a:lnTo>
                  <a:pt x="1078509" y="927100"/>
                </a:lnTo>
                <a:lnTo>
                  <a:pt x="1079233" y="914400"/>
                </a:lnTo>
                <a:lnTo>
                  <a:pt x="1082967" y="901700"/>
                </a:lnTo>
                <a:lnTo>
                  <a:pt x="1090028" y="889000"/>
                </a:lnTo>
                <a:lnTo>
                  <a:pt x="1100112" y="863600"/>
                </a:lnTo>
                <a:lnTo>
                  <a:pt x="1112913" y="850900"/>
                </a:lnTo>
                <a:lnTo>
                  <a:pt x="1127950" y="850900"/>
                </a:lnTo>
                <a:lnTo>
                  <a:pt x="1144689" y="838200"/>
                </a:lnTo>
                <a:lnTo>
                  <a:pt x="1215796" y="838200"/>
                </a:lnTo>
                <a:lnTo>
                  <a:pt x="1231315" y="850900"/>
                </a:lnTo>
                <a:lnTo>
                  <a:pt x="1244714" y="863600"/>
                </a:lnTo>
                <a:lnTo>
                  <a:pt x="1255433" y="876300"/>
                </a:lnTo>
                <a:lnTo>
                  <a:pt x="1263091" y="901700"/>
                </a:lnTo>
                <a:lnTo>
                  <a:pt x="1267485" y="914400"/>
                </a:lnTo>
                <a:lnTo>
                  <a:pt x="1268450" y="927100"/>
                </a:lnTo>
                <a:lnTo>
                  <a:pt x="1267929" y="952500"/>
                </a:lnTo>
                <a:lnTo>
                  <a:pt x="1267333" y="965200"/>
                </a:lnTo>
                <a:lnTo>
                  <a:pt x="1266647" y="990600"/>
                </a:lnTo>
                <a:lnTo>
                  <a:pt x="1265834" y="1016000"/>
                </a:lnTo>
                <a:lnTo>
                  <a:pt x="1266964" y="1003300"/>
                </a:lnTo>
                <a:lnTo>
                  <a:pt x="1267904" y="1003300"/>
                </a:lnTo>
                <a:lnTo>
                  <a:pt x="1268018" y="1028700"/>
                </a:lnTo>
                <a:lnTo>
                  <a:pt x="1268577" y="1016000"/>
                </a:lnTo>
                <a:lnTo>
                  <a:pt x="1271638" y="1016000"/>
                </a:lnTo>
                <a:lnTo>
                  <a:pt x="1268018" y="1104900"/>
                </a:lnTo>
                <a:lnTo>
                  <a:pt x="1269644" y="1130300"/>
                </a:lnTo>
                <a:lnTo>
                  <a:pt x="1269949" y="1168400"/>
                </a:lnTo>
                <a:lnTo>
                  <a:pt x="1270215" y="1193800"/>
                </a:lnTo>
                <a:lnTo>
                  <a:pt x="1271714" y="1206500"/>
                </a:lnTo>
                <a:lnTo>
                  <a:pt x="1271130" y="1181100"/>
                </a:lnTo>
                <a:lnTo>
                  <a:pt x="1274343" y="1193800"/>
                </a:lnTo>
                <a:lnTo>
                  <a:pt x="1276070" y="1181100"/>
                </a:lnTo>
                <a:lnTo>
                  <a:pt x="1277810" y="1168400"/>
                </a:lnTo>
                <a:lnTo>
                  <a:pt x="1281506" y="1143000"/>
                </a:lnTo>
                <a:lnTo>
                  <a:pt x="1285367" y="1143000"/>
                </a:lnTo>
                <a:lnTo>
                  <a:pt x="1284363" y="1104900"/>
                </a:lnTo>
                <a:lnTo>
                  <a:pt x="1286205" y="1054100"/>
                </a:lnTo>
                <a:lnTo>
                  <a:pt x="1287678" y="1016000"/>
                </a:lnTo>
                <a:lnTo>
                  <a:pt x="1287157" y="1003300"/>
                </a:lnTo>
                <a:lnTo>
                  <a:pt x="1285582" y="965200"/>
                </a:lnTo>
                <a:lnTo>
                  <a:pt x="1286319" y="952500"/>
                </a:lnTo>
                <a:lnTo>
                  <a:pt x="1286979" y="965200"/>
                </a:lnTo>
                <a:lnTo>
                  <a:pt x="1288478" y="96520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84250" y="6740751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20470" y="1696"/>
                </a:moveTo>
                <a:lnTo>
                  <a:pt x="14882" y="1261"/>
                </a:lnTo>
                <a:lnTo>
                  <a:pt x="9946" y="1406"/>
                </a:lnTo>
                <a:lnTo>
                  <a:pt x="0" y="386"/>
                </a:lnTo>
                <a:lnTo>
                  <a:pt x="919" y="0"/>
                </a:lnTo>
                <a:lnTo>
                  <a:pt x="9854" y="7"/>
                </a:lnTo>
                <a:lnTo>
                  <a:pt x="23954" y="172"/>
                </a:lnTo>
                <a:lnTo>
                  <a:pt x="25333" y="1333"/>
                </a:lnTo>
                <a:lnTo>
                  <a:pt x="20470" y="1696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62517" y="6637210"/>
            <a:ext cx="57150" cy="46355"/>
          </a:xfrm>
          <a:custGeom>
            <a:avLst/>
            <a:gdLst/>
            <a:ahLst/>
            <a:cxnLst/>
            <a:rect l="l" t="t" r="r" b="b"/>
            <a:pathLst>
              <a:path w="57150" h="46354">
                <a:moveTo>
                  <a:pt x="32207" y="27228"/>
                </a:moveTo>
                <a:lnTo>
                  <a:pt x="25273" y="21221"/>
                </a:lnTo>
                <a:lnTo>
                  <a:pt x="13614" y="11811"/>
                </a:lnTo>
                <a:lnTo>
                  <a:pt x="0" y="0"/>
                </a:lnTo>
                <a:lnTo>
                  <a:pt x="2870" y="4419"/>
                </a:lnTo>
                <a:lnTo>
                  <a:pt x="10299" y="11785"/>
                </a:lnTo>
                <a:lnTo>
                  <a:pt x="21323" y="21094"/>
                </a:lnTo>
                <a:lnTo>
                  <a:pt x="31991" y="29070"/>
                </a:lnTo>
                <a:lnTo>
                  <a:pt x="31496" y="28676"/>
                </a:lnTo>
                <a:lnTo>
                  <a:pt x="32207" y="27228"/>
                </a:lnTo>
                <a:close/>
              </a:path>
              <a:path w="57150" h="46354">
                <a:moveTo>
                  <a:pt x="34759" y="31140"/>
                </a:moveTo>
                <a:lnTo>
                  <a:pt x="31991" y="29070"/>
                </a:lnTo>
                <a:lnTo>
                  <a:pt x="32588" y="29540"/>
                </a:lnTo>
                <a:lnTo>
                  <a:pt x="34759" y="31140"/>
                </a:lnTo>
                <a:close/>
              </a:path>
              <a:path w="57150" h="46354">
                <a:moveTo>
                  <a:pt x="57124" y="46164"/>
                </a:moveTo>
                <a:lnTo>
                  <a:pt x="57061" y="45466"/>
                </a:lnTo>
                <a:lnTo>
                  <a:pt x="53251" y="43040"/>
                </a:lnTo>
                <a:lnTo>
                  <a:pt x="46875" y="39204"/>
                </a:lnTo>
                <a:lnTo>
                  <a:pt x="39192" y="34264"/>
                </a:lnTo>
                <a:lnTo>
                  <a:pt x="45072" y="38392"/>
                </a:lnTo>
                <a:lnTo>
                  <a:pt x="51244" y="42316"/>
                </a:lnTo>
                <a:lnTo>
                  <a:pt x="57124" y="46164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77319" y="6400460"/>
            <a:ext cx="3810" cy="35560"/>
          </a:xfrm>
          <a:custGeom>
            <a:avLst/>
            <a:gdLst/>
            <a:ahLst/>
            <a:cxnLst/>
            <a:rect l="l" t="t" r="r" b="b"/>
            <a:pathLst>
              <a:path w="3809" h="35560">
                <a:moveTo>
                  <a:pt x="138" y="32724"/>
                </a:moveTo>
                <a:lnTo>
                  <a:pt x="257" y="20313"/>
                </a:lnTo>
                <a:lnTo>
                  <a:pt x="0" y="5492"/>
                </a:lnTo>
                <a:lnTo>
                  <a:pt x="301" y="0"/>
                </a:lnTo>
                <a:lnTo>
                  <a:pt x="957" y="2577"/>
                </a:lnTo>
                <a:lnTo>
                  <a:pt x="1735" y="10442"/>
                </a:lnTo>
                <a:lnTo>
                  <a:pt x="2596" y="21837"/>
                </a:lnTo>
                <a:lnTo>
                  <a:pt x="3143" y="28763"/>
                </a:lnTo>
                <a:lnTo>
                  <a:pt x="138" y="32724"/>
                </a:lnTo>
                <a:close/>
              </a:path>
              <a:path w="3809" h="35560">
                <a:moveTo>
                  <a:pt x="3211" y="29792"/>
                </a:moveTo>
                <a:lnTo>
                  <a:pt x="3143" y="28763"/>
                </a:lnTo>
                <a:lnTo>
                  <a:pt x="3331" y="28515"/>
                </a:lnTo>
                <a:lnTo>
                  <a:pt x="3211" y="29792"/>
                </a:lnTo>
                <a:close/>
              </a:path>
              <a:path w="3809" h="35560">
                <a:moveTo>
                  <a:pt x="3439" y="35101"/>
                </a:moveTo>
                <a:lnTo>
                  <a:pt x="2751" y="34684"/>
                </a:lnTo>
                <a:lnTo>
                  <a:pt x="3211" y="29792"/>
                </a:lnTo>
                <a:lnTo>
                  <a:pt x="3439" y="35101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55989" y="664018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459" y="15314"/>
                </a:moveTo>
                <a:lnTo>
                  <a:pt x="11394" y="11612"/>
                </a:lnTo>
                <a:lnTo>
                  <a:pt x="7548" y="7766"/>
                </a:lnTo>
                <a:lnTo>
                  <a:pt x="3563" y="3919"/>
                </a:lnTo>
                <a:lnTo>
                  <a:pt x="0" y="0"/>
                </a:lnTo>
                <a:lnTo>
                  <a:pt x="2685" y="1959"/>
                </a:lnTo>
                <a:lnTo>
                  <a:pt x="5552" y="3991"/>
                </a:lnTo>
                <a:lnTo>
                  <a:pt x="11032" y="7621"/>
                </a:lnTo>
                <a:lnTo>
                  <a:pt x="15459" y="15314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76728" y="6497637"/>
            <a:ext cx="58419" cy="121285"/>
          </a:xfrm>
          <a:custGeom>
            <a:avLst/>
            <a:gdLst/>
            <a:ahLst/>
            <a:cxnLst/>
            <a:rect l="l" t="t" r="r" b="b"/>
            <a:pathLst>
              <a:path w="58420" h="121284">
                <a:moveTo>
                  <a:pt x="15532" y="45148"/>
                </a:moveTo>
                <a:lnTo>
                  <a:pt x="11747" y="35420"/>
                </a:lnTo>
                <a:lnTo>
                  <a:pt x="9220" y="28956"/>
                </a:lnTo>
                <a:lnTo>
                  <a:pt x="4445" y="14198"/>
                </a:lnTo>
                <a:lnTo>
                  <a:pt x="1320" y="3632"/>
                </a:lnTo>
                <a:lnTo>
                  <a:pt x="0" y="0"/>
                </a:lnTo>
                <a:lnTo>
                  <a:pt x="2171" y="9220"/>
                </a:lnTo>
                <a:lnTo>
                  <a:pt x="7543" y="27292"/>
                </a:lnTo>
                <a:lnTo>
                  <a:pt x="10807" y="36144"/>
                </a:lnTo>
                <a:lnTo>
                  <a:pt x="11099" y="35420"/>
                </a:lnTo>
                <a:lnTo>
                  <a:pt x="12915" y="39852"/>
                </a:lnTo>
                <a:lnTo>
                  <a:pt x="15532" y="45148"/>
                </a:lnTo>
                <a:close/>
              </a:path>
              <a:path w="58420" h="121284">
                <a:moveTo>
                  <a:pt x="29171" y="72224"/>
                </a:moveTo>
                <a:lnTo>
                  <a:pt x="26225" y="66852"/>
                </a:lnTo>
                <a:lnTo>
                  <a:pt x="22618" y="59880"/>
                </a:lnTo>
                <a:lnTo>
                  <a:pt x="18884" y="52324"/>
                </a:lnTo>
                <a:lnTo>
                  <a:pt x="15532" y="45148"/>
                </a:lnTo>
                <a:lnTo>
                  <a:pt x="19113" y="53301"/>
                </a:lnTo>
                <a:lnTo>
                  <a:pt x="22733" y="60756"/>
                </a:lnTo>
                <a:lnTo>
                  <a:pt x="26162" y="67170"/>
                </a:lnTo>
                <a:lnTo>
                  <a:pt x="29171" y="72224"/>
                </a:lnTo>
                <a:close/>
              </a:path>
              <a:path w="58420" h="121284">
                <a:moveTo>
                  <a:pt x="58127" y="121145"/>
                </a:moveTo>
                <a:lnTo>
                  <a:pt x="51523" y="112001"/>
                </a:lnTo>
                <a:lnTo>
                  <a:pt x="47536" y="106629"/>
                </a:lnTo>
                <a:lnTo>
                  <a:pt x="43764" y="101041"/>
                </a:lnTo>
                <a:lnTo>
                  <a:pt x="39992" y="95516"/>
                </a:lnTo>
                <a:lnTo>
                  <a:pt x="36499" y="89852"/>
                </a:lnTo>
                <a:lnTo>
                  <a:pt x="41363" y="97993"/>
                </a:lnTo>
                <a:lnTo>
                  <a:pt x="46812" y="105829"/>
                </a:lnTo>
                <a:lnTo>
                  <a:pt x="52184" y="113665"/>
                </a:lnTo>
                <a:lnTo>
                  <a:pt x="58127" y="12114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65045" y="6049278"/>
            <a:ext cx="2540" cy="43180"/>
          </a:xfrm>
          <a:custGeom>
            <a:avLst/>
            <a:gdLst/>
            <a:ahLst/>
            <a:cxnLst/>
            <a:rect l="l" t="t" r="r" b="b"/>
            <a:pathLst>
              <a:path w="2540" h="43179">
                <a:moveTo>
                  <a:pt x="1452" y="42969"/>
                </a:moveTo>
                <a:lnTo>
                  <a:pt x="980" y="38488"/>
                </a:lnTo>
                <a:lnTo>
                  <a:pt x="146" y="22893"/>
                </a:lnTo>
                <a:lnTo>
                  <a:pt x="0" y="12295"/>
                </a:lnTo>
                <a:lnTo>
                  <a:pt x="173" y="4303"/>
                </a:lnTo>
                <a:lnTo>
                  <a:pt x="605" y="0"/>
                </a:lnTo>
                <a:lnTo>
                  <a:pt x="1234" y="466"/>
                </a:lnTo>
                <a:lnTo>
                  <a:pt x="2033" y="41836"/>
                </a:lnTo>
                <a:lnTo>
                  <a:pt x="1452" y="4296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58296" y="6196864"/>
            <a:ext cx="3810" cy="19685"/>
          </a:xfrm>
          <a:custGeom>
            <a:avLst/>
            <a:gdLst/>
            <a:ahLst/>
            <a:cxnLst/>
            <a:rect l="l" t="t" r="r" b="b"/>
            <a:pathLst>
              <a:path w="3809" h="19685">
                <a:moveTo>
                  <a:pt x="1306" y="19524"/>
                </a:moveTo>
                <a:lnTo>
                  <a:pt x="0" y="0"/>
                </a:lnTo>
                <a:lnTo>
                  <a:pt x="3411" y="1234"/>
                </a:lnTo>
                <a:lnTo>
                  <a:pt x="2467" y="7548"/>
                </a:lnTo>
                <a:lnTo>
                  <a:pt x="1887" y="8274"/>
                </a:lnTo>
                <a:lnTo>
                  <a:pt x="1306" y="19524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56337" y="6066465"/>
            <a:ext cx="2540" cy="45085"/>
          </a:xfrm>
          <a:custGeom>
            <a:avLst/>
            <a:gdLst/>
            <a:ahLst/>
            <a:cxnLst/>
            <a:rect l="l" t="t" r="r" b="b"/>
            <a:pathLst>
              <a:path w="2540" h="45085">
                <a:moveTo>
                  <a:pt x="1878" y="44595"/>
                </a:moveTo>
                <a:lnTo>
                  <a:pt x="1288" y="41180"/>
                </a:lnTo>
                <a:lnTo>
                  <a:pt x="671" y="29843"/>
                </a:lnTo>
                <a:lnTo>
                  <a:pt x="0" y="21528"/>
                </a:lnTo>
                <a:lnTo>
                  <a:pt x="161" y="0"/>
                </a:lnTo>
                <a:lnTo>
                  <a:pt x="798" y="4109"/>
                </a:lnTo>
                <a:lnTo>
                  <a:pt x="1653" y="18834"/>
                </a:lnTo>
                <a:lnTo>
                  <a:pt x="2467" y="29149"/>
                </a:lnTo>
                <a:lnTo>
                  <a:pt x="1878" y="44595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963087" y="5471645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72" y="10524"/>
                </a:moveTo>
                <a:lnTo>
                  <a:pt x="0" y="0"/>
                </a:lnTo>
                <a:lnTo>
                  <a:pt x="5588" y="8999"/>
                </a:lnTo>
                <a:lnTo>
                  <a:pt x="72" y="10524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83141" y="5436958"/>
            <a:ext cx="5715" cy="61594"/>
          </a:xfrm>
          <a:custGeom>
            <a:avLst/>
            <a:gdLst/>
            <a:ahLst/>
            <a:cxnLst/>
            <a:rect l="l" t="t" r="r" b="b"/>
            <a:pathLst>
              <a:path w="5715" h="61595">
                <a:moveTo>
                  <a:pt x="876" y="24460"/>
                </a:moveTo>
                <a:lnTo>
                  <a:pt x="660" y="19672"/>
                </a:lnTo>
                <a:lnTo>
                  <a:pt x="368" y="14655"/>
                </a:lnTo>
                <a:lnTo>
                  <a:pt x="0" y="9296"/>
                </a:lnTo>
                <a:lnTo>
                  <a:pt x="368" y="17932"/>
                </a:lnTo>
                <a:lnTo>
                  <a:pt x="660" y="21920"/>
                </a:lnTo>
                <a:lnTo>
                  <a:pt x="876" y="24460"/>
                </a:lnTo>
                <a:close/>
              </a:path>
              <a:path w="5715" h="61595">
                <a:moveTo>
                  <a:pt x="5194" y="32778"/>
                </a:moveTo>
                <a:lnTo>
                  <a:pt x="3136" y="20548"/>
                </a:lnTo>
                <a:lnTo>
                  <a:pt x="3416" y="0"/>
                </a:lnTo>
                <a:lnTo>
                  <a:pt x="2628" y="609"/>
                </a:lnTo>
                <a:lnTo>
                  <a:pt x="1574" y="23977"/>
                </a:lnTo>
                <a:lnTo>
                  <a:pt x="876" y="24460"/>
                </a:lnTo>
                <a:lnTo>
                  <a:pt x="2146" y="56438"/>
                </a:lnTo>
                <a:lnTo>
                  <a:pt x="3124" y="60985"/>
                </a:lnTo>
                <a:lnTo>
                  <a:pt x="5156" y="56032"/>
                </a:lnTo>
                <a:lnTo>
                  <a:pt x="5194" y="32778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15080" y="6091846"/>
            <a:ext cx="5715" cy="86995"/>
          </a:xfrm>
          <a:custGeom>
            <a:avLst/>
            <a:gdLst/>
            <a:ahLst/>
            <a:cxnLst/>
            <a:rect l="l" t="t" r="r" b="b"/>
            <a:pathLst>
              <a:path w="5715" h="86995">
                <a:moveTo>
                  <a:pt x="1892" y="11176"/>
                </a:moveTo>
                <a:lnTo>
                  <a:pt x="1168" y="0"/>
                </a:lnTo>
                <a:lnTo>
                  <a:pt x="0" y="31572"/>
                </a:lnTo>
                <a:lnTo>
                  <a:pt x="1892" y="11176"/>
                </a:lnTo>
                <a:close/>
              </a:path>
              <a:path w="5715" h="86995">
                <a:moveTo>
                  <a:pt x="5308" y="60528"/>
                </a:moveTo>
                <a:lnTo>
                  <a:pt x="1752" y="68008"/>
                </a:lnTo>
                <a:lnTo>
                  <a:pt x="4940" y="86956"/>
                </a:lnTo>
                <a:lnTo>
                  <a:pt x="4826" y="80594"/>
                </a:lnTo>
                <a:lnTo>
                  <a:pt x="4762" y="73113"/>
                </a:lnTo>
                <a:lnTo>
                  <a:pt x="4889" y="65951"/>
                </a:lnTo>
                <a:lnTo>
                  <a:pt x="5308" y="60528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78912" y="5465694"/>
            <a:ext cx="2540" cy="27305"/>
          </a:xfrm>
          <a:custGeom>
            <a:avLst/>
            <a:gdLst/>
            <a:ahLst/>
            <a:cxnLst/>
            <a:rect l="l" t="t" r="r" b="b"/>
            <a:pathLst>
              <a:path w="2540" h="27304">
                <a:moveTo>
                  <a:pt x="870" y="27072"/>
                </a:moveTo>
                <a:lnTo>
                  <a:pt x="0" y="24677"/>
                </a:lnTo>
                <a:lnTo>
                  <a:pt x="2032" y="0"/>
                </a:lnTo>
                <a:lnTo>
                  <a:pt x="1922" y="9792"/>
                </a:lnTo>
                <a:lnTo>
                  <a:pt x="1750" y="17264"/>
                </a:lnTo>
                <a:lnTo>
                  <a:pt x="1430" y="22872"/>
                </a:lnTo>
                <a:lnTo>
                  <a:pt x="870" y="27072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81525" y="505598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13790"/>
                </a:moveTo>
                <a:lnTo>
                  <a:pt x="72" y="6387"/>
                </a:lnTo>
                <a:lnTo>
                  <a:pt x="3193" y="0"/>
                </a:lnTo>
                <a:lnTo>
                  <a:pt x="0" y="13790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18716" y="4995354"/>
            <a:ext cx="8890" cy="55244"/>
          </a:xfrm>
          <a:custGeom>
            <a:avLst/>
            <a:gdLst/>
            <a:ahLst/>
            <a:cxnLst/>
            <a:rect l="l" t="t" r="r" b="b"/>
            <a:pathLst>
              <a:path w="8890" h="55245">
                <a:moveTo>
                  <a:pt x="6750" y="54819"/>
                </a:moveTo>
                <a:lnTo>
                  <a:pt x="7185" y="42843"/>
                </a:lnTo>
                <a:lnTo>
                  <a:pt x="7195" y="34642"/>
                </a:lnTo>
                <a:lnTo>
                  <a:pt x="6396" y="24532"/>
                </a:lnTo>
                <a:lnTo>
                  <a:pt x="4194" y="12868"/>
                </a:lnTo>
                <a:lnTo>
                  <a:pt x="0" y="0"/>
                </a:lnTo>
                <a:lnTo>
                  <a:pt x="2246" y="6324"/>
                </a:lnTo>
                <a:lnTo>
                  <a:pt x="8709" y="52932"/>
                </a:lnTo>
                <a:lnTo>
                  <a:pt x="6750" y="5481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8540">
              <a:lnSpc>
                <a:spcPct val="100000"/>
              </a:lnSpc>
              <a:spcBef>
                <a:spcPts val="95"/>
              </a:spcBef>
            </a:pPr>
            <a:r>
              <a:rPr spc="360" dirty="0"/>
              <a:t>Как</a:t>
            </a:r>
            <a:r>
              <a:rPr spc="-150" dirty="0"/>
              <a:t> </a:t>
            </a:r>
            <a:r>
              <a:rPr spc="120" dirty="0"/>
              <a:t>стать</a:t>
            </a:r>
            <a:r>
              <a:rPr spc="-145" dirty="0"/>
              <a:t> </a:t>
            </a:r>
            <a:r>
              <a:rPr spc="155" dirty="0"/>
              <a:t>донором</a:t>
            </a:r>
            <a:r>
              <a:rPr spc="-145" dirty="0"/>
              <a:t> </a:t>
            </a:r>
            <a:r>
              <a:rPr spc="165" dirty="0"/>
              <a:t>костного</a:t>
            </a:r>
            <a:r>
              <a:rPr spc="-150" dirty="0"/>
              <a:t> </a:t>
            </a:r>
            <a:r>
              <a:rPr spc="235" dirty="0"/>
              <a:t>мозга</a:t>
            </a:r>
            <a:r>
              <a:rPr spc="235" dirty="0">
                <a:latin typeface="Georgia"/>
                <a:cs typeface="Georgia"/>
              </a:rPr>
              <a:t>?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1298416" y="2943764"/>
            <a:ext cx="3839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65" dirty="0">
                <a:solidFill>
                  <a:srgbClr val="FEFEFE"/>
                </a:solidFill>
                <a:latin typeface="Trebuchet MS"/>
                <a:cs typeface="Trebuchet MS"/>
              </a:rPr>
              <a:t>а</a:t>
            </a:r>
            <a:r>
              <a:rPr sz="3200" b="1" spc="-130" dirty="0">
                <a:solidFill>
                  <a:srgbClr val="FEFEFE"/>
                </a:solidFill>
                <a:latin typeface="Trebuchet MS"/>
                <a:cs typeface="Trebuchet MS"/>
              </a:rPr>
              <a:t>м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30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10" dirty="0">
                <a:solidFill>
                  <a:srgbClr val="FEFEFE"/>
                </a:solidFill>
                <a:latin typeface="Trebuchet MS"/>
                <a:cs typeface="Trebuchet MS"/>
              </a:rPr>
              <a:t>т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20" dirty="0">
                <a:solidFill>
                  <a:srgbClr val="FEFEFE"/>
                </a:solidFill>
                <a:latin typeface="Trebuchet MS"/>
                <a:cs typeface="Trebuchet MS"/>
              </a:rPr>
              <a:t>1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8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14" dirty="0">
                <a:solidFill>
                  <a:srgbClr val="FEFEFE"/>
                </a:solidFill>
                <a:latin typeface="Trebuchet MS"/>
                <a:cs typeface="Trebuchet MS"/>
              </a:rPr>
              <a:t>д</a:t>
            </a:r>
            <a:r>
              <a:rPr sz="3200" b="1" spc="35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20" dirty="0">
                <a:solidFill>
                  <a:srgbClr val="FEFEFE"/>
                </a:solidFill>
                <a:latin typeface="Trebuchet MS"/>
                <a:cs typeface="Trebuchet MS"/>
              </a:rPr>
              <a:t>4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5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л</a:t>
            </a:r>
            <a:r>
              <a:rPr sz="3200" b="1" spc="-70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spc="10" dirty="0">
                <a:solidFill>
                  <a:srgbClr val="FEFEFE"/>
                </a:solidFill>
                <a:latin typeface="Trebuchet MS"/>
                <a:cs typeface="Trebuchet MS"/>
              </a:rPr>
              <a:t>т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99011" y="5831589"/>
            <a:ext cx="6637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У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35" dirty="0">
                <a:solidFill>
                  <a:srgbClr val="FEFEFE"/>
                </a:solidFill>
                <a:latin typeface="Trebuchet MS"/>
                <a:cs typeface="Trebuchet MS"/>
              </a:rPr>
              <a:t>вас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нет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серьезных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0" dirty="0">
                <a:solidFill>
                  <a:srgbClr val="FEFEFE"/>
                </a:solidFill>
                <a:latin typeface="Trebuchet MS"/>
                <a:cs typeface="Trebuchet MS"/>
              </a:rPr>
              <a:t>заболеваний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98416" y="8201055"/>
            <a:ext cx="4389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60" dirty="0">
                <a:solidFill>
                  <a:srgbClr val="FEFEFE"/>
                </a:solidFill>
                <a:latin typeface="Trebuchet MS"/>
                <a:cs typeface="Trebuchet MS"/>
              </a:rPr>
              <a:t>Ваш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EFEFE"/>
                </a:solidFill>
                <a:latin typeface="Trebuchet MS"/>
                <a:cs typeface="Trebuchet MS"/>
              </a:rPr>
              <a:t>вес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больше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FEFEFE"/>
                </a:solidFill>
                <a:latin typeface="Trebuchet MS"/>
                <a:cs typeface="Trebuchet MS"/>
              </a:rPr>
              <a:t>50</a:t>
            </a:r>
            <a:r>
              <a:rPr sz="3200" b="1" spc="-21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130" dirty="0">
                <a:solidFill>
                  <a:srgbClr val="FEFEFE"/>
                </a:solidFill>
                <a:latin typeface="Trebuchet MS"/>
                <a:cs typeface="Trebuchet MS"/>
              </a:rPr>
              <a:t>кг.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59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1965" y="1049196"/>
            <a:ext cx="7491730" cy="8584565"/>
            <a:chOff x="301965" y="1049196"/>
            <a:chExt cx="7491730" cy="8584565"/>
          </a:xfrm>
        </p:grpSpPr>
        <p:sp>
          <p:nvSpPr>
            <p:cNvPr id="4" name="object 4"/>
            <p:cNvSpPr/>
            <p:nvPr/>
          </p:nvSpPr>
          <p:spPr>
            <a:xfrm>
              <a:off x="301965" y="1597086"/>
              <a:ext cx="7491730" cy="7491730"/>
            </a:xfrm>
            <a:custGeom>
              <a:avLst/>
              <a:gdLst/>
              <a:ahLst/>
              <a:cxnLst/>
              <a:rect l="l" t="t" r="r" b="b"/>
              <a:pathLst>
                <a:path w="7491730" h="7491730">
                  <a:moveTo>
                    <a:pt x="3745714" y="7491428"/>
                  </a:moveTo>
                  <a:lnTo>
                    <a:pt x="3699745" y="7491146"/>
                  </a:lnTo>
                  <a:lnTo>
                    <a:pt x="3653789" y="7490300"/>
                  </a:lnTo>
                  <a:lnTo>
                    <a:pt x="3607848" y="7488890"/>
                  </a:lnTo>
                  <a:lnTo>
                    <a:pt x="3561920" y="7486916"/>
                  </a:lnTo>
                  <a:lnTo>
                    <a:pt x="3516020" y="7484379"/>
                  </a:lnTo>
                  <a:lnTo>
                    <a:pt x="3470162" y="7481279"/>
                  </a:lnTo>
                  <a:lnTo>
                    <a:pt x="3424345" y="7477617"/>
                  </a:lnTo>
                  <a:lnTo>
                    <a:pt x="3378570" y="7473391"/>
                  </a:lnTo>
                  <a:lnTo>
                    <a:pt x="3332850" y="7468605"/>
                  </a:lnTo>
                  <a:lnTo>
                    <a:pt x="3287198" y="7463258"/>
                  </a:lnTo>
                  <a:lnTo>
                    <a:pt x="3241616" y="7457352"/>
                  </a:lnTo>
                  <a:lnTo>
                    <a:pt x="3196103" y="7450886"/>
                  </a:lnTo>
                  <a:lnTo>
                    <a:pt x="3150673" y="7443862"/>
                  </a:lnTo>
                  <a:lnTo>
                    <a:pt x="3105339" y="7436282"/>
                  </a:lnTo>
                  <a:lnTo>
                    <a:pt x="3060102" y="7428146"/>
                  </a:lnTo>
                  <a:lnTo>
                    <a:pt x="3014961" y="7419455"/>
                  </a:lnTo>
                  <a:lnTo>
                    <a:pt x="2969930" y="7410210"/>
                  </a:lnTo>
                  <a:lnTo>
                    <a:pt x="2925023" y="7400414"/>
                  </a:lnTo>
                  <a:lnTo>
                    <a:pt x="2880239" y="7390069"/>
                  </a:lnTo>
                  <a:lnTo>
                    <a:pt x="2835579" y="7379173"/>
                  </a:lnTo>
                  <a:lnTo>
                    <a:pt x="2791056" y="7367730"/>
                  </a:lnTo>
                  <a:lnTo>
                    <a:pt x="2746684" y="7355743"/>
                  </a:lnTo>
                  <a:lnTo>
                    <a:pt x="2702462" y="7343212"/>
                  </a:lnTo>
                  <a:lnTo>
                    <a:pt x="2658390" y="7330138"/>
                  </a:lnTo>
                  <a:lnTo>
                    <a:pt x="2614482" y="7316524"/>
                  </a:lnTo>
                  <a:lnTo>
                    <a:pt x="2570751" y="7302374"/>
                  </a:lnTo>
                  <a:lnTo>
                    <a:pt x="2527197" y="7287688"/>
                  </a:lnTo>
                  <a:lnTo>
                    <a:pt x="2483820" y="7272468"/>
                  </a:lnTo>
                  <a:lnTo>
                    <a:pt x="2440633" y="7256715"/>
                  </a:lnTo>
                  <a:lnTo>
                    <a:pt x="2397649" y="7240437"/>
                  </a:lnTo>
                  <a:lnTo>
                    <a:pt x="2354869" y="7223632"/>
                  </a:lnTo>
                  <a:lnTo>
                    <a:pt x="2312291" y="7206301"/>
                  </a:lnTo>
                  <a:lnTo>
                    <a:pt x="2269929" y="7188449"/>
                  </a:lnTo>
                  <a:lnTo>
                    <a:pt x="2227795" y="7170081"/>
                  </a:lnTo>
                  <a:lnTo>
                    <a:pt x="2185890" y="7151197"/>
                  </a:lnTo>
                  <a:lnTo>
                    <a:pt x="2144214" y="7131798"/>
                  </a:lnTo>
                  <a:lnTo>
                    <a:pt x="2102779" y="7111889"/>
                  </a:lnTo>
                  <a:lnTo>
                    <a:pt x="2061598" y="7091475"/>
                  </a:lnTo>
                  <a:lnTo>
                    <a:pt x="2020670" y="7070558"/>
                  </a:lnTo>
                  <a:lnTo>
                    <a:pt x="1979996" y="7049138"/>
                  </a:lnTo>
                  <a:lnTo>
                    <a:pt x="1939588" y="7027219"/>
                  </a:lnTo>
                  <a:lnTo>
                    <a:pt x="1899458" y="7004810"/>
                  </a:lnTo>
                  <a:lnTo>
                    <a:pt x="1859606" y="6981910"/>
                  </a:lnTo>
                  <a:lnTo>
                    <a:pt x="1820031" y="6958519"/>
                  </a:lnTo>
                  <a:lnTo>
                    <a:pt x="1780747" y="6934644"/>
                  </a:lnTo>
                  <a:lnTo>
                    <a:pt x="1741765" y="6910292"/>
                  </a:lnTo>
                  <a:lnTo>
                    <a:pt x="1703085" y="6885464"/>
                  </a:lnTo>
                  <a:lnTo>
                    <a:pt x="1664706" y="6860160"/>
                  </a:lnTo>
                  <a:lnTo>
                    <a:pt x="1626641" y="6834386"/>
                  </a:lnTo>
                  <a:lnTo>
                    <a:pt x="1588900" y="6808152"/>
                  </a:lnTo>
                  <a:lnTo>
                    <a:pt x="1551485" y="6781456"/>
                  </a:lnTo>
                  <a:lnTo>
                    <a:pt x="1514394" y="6754298"/>
                  </a:lnTo>
                  <a:lnTo>
                    <a:pt x="1477639" y="6726688"/>
                  </a:lnTo>
                  <a:lnTo>
                    <a:pt x="1441232" y="6698634"/>
                  </a:lnTo>
                  <a:lnTo>
                    <a:pt x="1405171" y="6670134"/>
                  </a:lnTo>
                  <a:lnTo>
                    <a:pt x="1369458" y="6641190"/>
                  </a:lnTo>
                  <a:lnTo>
                    <a:pt x="1334102" y="6611809"/>
                  </a:lnTo>
                  <a:lnTo>
                    <a:pt x="1299115" y="6582001"/>
                  </a:lnTo>
                  <a:lnTo>
                    <a:pt x="1264496" y="6551767"/>
                  </a:lnTo>
                  <a:lnTo>
                    <a:pt x="1230246" y="6521104"/>
                  </a:lnTo>
                  <a:lnTo>
                    <a:pt x="1196374" y="6490024"/>
                  </a:lnTo>
                  <a:lnTo>
                    <a:pt x="1162892" y="6458536"/>
                  </a:lnTo>
                  <a:lnTo>
                    <a:pt x="1129798" y="6426639"/>
                  </a:lnTo>
                  <a:lnTo>
                    <a:pt x="1097094" y="6394333"/>
                  </a:lnTo>
                  <a:lnTo>
                    <a:pt x="1064788" y="6361629"/>
                  </a:lnTo>
                  <a:lnTo>
                    <a:pt x="1032891" y="6328535"/>
                  </a:lnTo>
                  <a:lnTo>
                    <a:pt x="1001402" y="6295052"/>
                  </a:lnTo>
                  <a:lnTo>
                    <a:pt x="970322" y="6261181"/>
                  </a:lnTo>
                  <a:lnTo>
                    <a:pt x="939660" y="6226931"/>
                  </a:lnTo>
                  <a:lnTo>
                    <a:pt x="909426" y="6192312"/>
                  </a:lnTo>
                  <a:lnTo>
                    <a:pt x="879618" y="6157325"/>
                  </a:lnTo>
                  <a:lnTo>
                    <a:pt x="850237" y="6121969"/>
                  </a:lnTo>
                  <a:lnTo>
                    <a:pt x="821293" y="6086255"/>
                  </a:lnTo>
                  <a:lnTo>
                    <a:pt x="792793" y="6050195"/>
                  </a:lnTo>
                  <a:lnTo>
                    <a:pt x="764738" y="6013787"/>
                  </a:lnTo>
                  <a:lnTo>
                    <a:pt x="737128" y="5977032"/>
                  </a:lnTo>
                  <a:lnTo>
                    <a:pt x="709970" y="5939941"/>
                  </a:lnTo>
                  <a:lnTo>
                    <a:pt x="683274" y="5902526"/>
                  </a:lnTo>
                  <a:lnTo>
                    <a:pt x="657040" y="5864785"/>
                  </a:lnTo>
                  <a:lnTo>
                    <a:pt x="631266" y="5826720"/>
                  </a:lnTo>
                  <a:lnTo>
                    <a:pt x="605961" y="5788342"/>
                  </a:lnTo>
                  <a:lnTo>
                    <a:pt x="581133" y="5749661"/>
                  </a:lnTo>
                  <a:lnTo>
                    <a:pt x="556782" y="5710679"/>
                  </a:lnTo>
                  <a:lnTo>
                    <a:pt x="532907" y="5671395"/>
                  </a:lnTo>
                  <a:lnTo>
                    <a:pt x="509516" y="5631821"/>
                  </a:lnTo>
                  <a:lnTo>
                    <a:pt x="486616" y="5591969"/>
                  </a:lnTo>
                  <a:lnTo>
                    <a:pt x="464207" y="5551839"/>
                  </a:lnTo>
                  <a:lnTo>
                    <a:pt x="442289" y="5511431"/>
                  </a:lnTo>
                  <a:lnTo>
                    <a:pt x="420868" y="5470757"/>
                  </a:lnTo>
                  <a:lnTo>
                    <a:pt x="399951" y="5429829"/>
                  </a:lnTo>
                  <a:lnTo>
                    <a:pt x="379537" y="5388648"/>
                  </a:lnTo>
                  <a:lnTo>
                    <a:pt x="359628" y="5347212"/>
                  </a:lnTo>
                  <a:lnTo>
                    <a:pt x="340229" y="5305536"/>
                  </a:lnTo>
                  <a:lnTo>
                    <a:pt x="321345" y="5263631"/>
                  </a:lnTo>
                  <a:lnTo>
                    <a:pt x="302977" y="5221498"/>
                  </a:lnTo>
                  <a:lnTo>
                    <a:pt x="285125" y="5179136"/>
                  </a:lnTo>
                  <a:lnTo>
                    <a:pt x="267794" y="5136558"/>
                  </a:lnTo>
                  <a:lnTo>
                    <a:pt x="250989" y="5093777"/>
                  </a:lnTo>
                  <a:lnTo>
                    <a:pt x="234711" y="5050793"/>
                  </a:lnTo>
                  <a:lnTo>
                    <a:pt x="218959" y="5007606"/>
                  </a:lnTo>
                  <a:lnTo>
                    <a:pt x="203738" y="4964229"/>
                  </a:lnTo>
                  <a:lnTo>
                    <a:pt x="189052" y="4920675"/>
                  </a:lnTo>
                  <a:lnTo>
                    <a:pt x="174903" y="4876944"/>
                  </a:lnTo>
                  <a:lnTo>
                    <a:pt x="161289" y="4833036"/>
                  </a:lnTo>
                  <a:lnTo>
                    <a:pt x="148214" y="4788965"/>
                  </a:lnTo>
                  <a:lnTo>
                    <a:pt x="135684" y="4744743"/>
                  </a:lnTo>
                  <a:lnTo>
                    <a:pt x="123697" y="4700370"/>
                  </a:lnTo>
                  <a:lnTo>
                    <a:pt x="112254" y="4655847"/>
                  </a:lnTo>
                  <a:lnTo>
                    <a:pt x="101358" y="4611187"/>
                  </a:lnTo>
                  <a:lnTo>
                    <a:pt x="91012" y="4566404"/>
                  </a:lnTo>
                  <a:lnTo>
                    <a:pt x="81217" y="4521497"/>
                  </a:lnTo>
                  <a:lnTo>
                    <a:pt x="71972" y="4476466"/>
                  </a:lnTo>
                  <a:lnTo>
                    <a:pt x="63281" y="4431325"/>
                  </a:lnTo>
                  <a:lnTo>
                    <a:pt x="55145" y="4386088"/>
                  </a:lnTo>
                  <a:lnTo>
                    <a:pt x="47565" y="4340754"/>
                  </a:lnTo>
                  <a:lnTo>
                    <a:pt x="40541" y="4295324"/>
                  </a:lnTo>
                  <a:lnTo>
                    <a:pt x="34075" y="4249811"/>
                  </a:lnTo>
                  <a:lnTo>
                    <a:pt x="28169" y="4204229"/>
                  </a:lnTo>
                  <a:lnTo>
                    <a:pt x="22823" y="4158578"/>
                  </a:lnTo>
                  <a:lnTo>
                    <a:pt x="18036" y="4112858"/>
                  </a:lnTo>
                  <a:lnTo>
                    <a:pt x="13811" y="4067083"/>
                  </a:lnTo>
                  <a:lnTo>
                    <a:pt x="10149" y="4021266"/>
                  </a:lnTo>
                  <a:lnTo>
                    <a:pt x="7049" y="3975407"/>
                  </a:lnTo>
                  <a:lnTo>
                    <a:pt x="4511" y="3929507"/>
                  </a:lnTo>
                  <a:lnTo>
                    <a:pt x="2537" y="3883580"/>
                  </a:lnTo>
                  <a:lnTo>
                    <a:pt x="1127" y="3837638"/>
                  </a:lnTo>
                  <a:lnTo>
                    <a:pt x="281" y="3791683"/>
                  </a:lnTo>
                  <a:lnTo>
                    <a:pt x="0" y="3745714"/>
                  </a:lnTo>
                  <a:lnTo>
                    <a:pt x="281" y="3699745"/>
                  </a:lnTo>
                  <a:lnTo>
                    <a:pt x="1127" y="3653789"/>
                  </a:lnTo>
                  <a:lnTo>
                    <a:pt x="2537" y="3607848"/>
                  </a:lnTo>
                  <a:lnTo>
                    <a:pt x="4511" y="3561920"/>
                  </a:lnTo>
                  <a:lnTo>
                    <a:pt x="7049" y="3516020"/>
                  </a:lnTo>
                  <a:lnTo>
                    <a:pt x="10149" y="3470162"/>
                  </a:lnTo>
                  <a:lnTo>
                    <a:pt x="13811" y="3424345"/>
                  </a:lnTo>
                  <a:lnTo>
                    <a:pt x="18036" y="3378570"/>
                  </a:lnTo>
                  <a:lnTo>
                    <a:pt x="22823" y="3332850"/>
                  </a:lnTo>
                  <a:lnTo>
                    <a:pt x="28169" y="3287198"/>
                  </a:lnTo>
                  <a:lnTo>
                    <a:pt x="34075" y="3241616"/>
                  </a:lnTo>
                  <a:lnTo>
                    <a:pt x="40541" y="3196103"/>
                  </a:lnTo>
                  <a:lnTo>
                    <a:pt x="47565" y="3150673"/>
                  </a:lnTo>
                  <a:lnTo>
                    <a:pt x="55145" y="3105339"/>
                  </a:lnTo>
                  <a:lnTo>
                    <a:pt x="63281" y="3060102"/>
                  </a:lnTo>
                  <a:lnTo>
                    <a:pt x="71972" y="3014961"/>
                  </a:lnTo>
                  <a:lnTo>
                    <a:pt x="81217" y="2969930"/>
                  </a:lnTo>
                  <a:lnTo>
                    <a:pt x="91012" y="2925023"/>
                  </a:lnTo>
                  <a:lnTo>
                    <a:pt x="101358" y="2880239"/>
                  </a:lnTo>
                  <a:lnTo>
                    <a:pt x="112254" y="2835579"/>
                  </a:lnTo>
                  <a:lnTo>
                    <a:pt x="123697" y="2791056"/>
                  </a:lnTo>
                  <a:lnTo>
                    <a:pt x="135684" y="2746684"/>
                  </a:lnTo>
                  <a:lnTo>
                    <a:pt x="148214" y="2702462"/>
                  </a:lnTo>
                  <a:lnTo>
                    <a:pt x="161289" y="2658390"/>
                  </a:lnTo>
                  <a:lnTo>
                    <a:pt x="174903" y="2614482"/>
                  </a:lnTo>
                  <a:lnTo>
                    <a:pt x="189052" y="2570751"/>
                  </a:lnTo>
                  <a:lnTo>
                    <a:pt x="203738" y="2527197"/>
                  </a:lnTo>
                  <a:lnTo>
                    <a:pt x="218959" y="2483820"/>
                  </a:lnTo>
                  <a:lnTo>
                    <a:pt x="234711" y="2440633"/>
                  </a:lnTo>
                  <a:lnTo>
                    <a:pt x="250989" y="2397649"/>
                  </a:lnTo>
                  <a:lnTo>
                    <a:pt x="267794" y="2354869"/>
                  </a:lnTo>
                  <a:lnTo>
                    <a:pt x="285125" y="2312291"/>
                  </a:lnTo>
                  <a:lnTo>
                    <a:pt x="302977" y="2269929"/>
                  </a:lnTo>
                  <a:lnTo>
                    <a:pt x="321345" y="2227795"/>
                  </a:lnTo>
                  <a:lnTo>
                    <a:pt x="340229" y="2185890"/>
                  </a:lnTo>
                  <a:lnTo>
                    <a:pt x="359628" y="2144214"/>
                  </a:lnTo>
                  <a:lnTo>
                    <a:pt x="379537" y="2102779"/>
                  </a:lnTo>
                  <a:lnTo>
                    <a:pt x="399951" y="2061598"/>
                  </a:lnTo>
                  <a:lnTo>
                    <a:pt x="420868" y="2020670"/>
                  </a:lnTo>
                  <a:lnTo>
                    <a:pt x="442289" y="1979996"/>
                  </a:lnTo>
                  <a:lnTo>
                    <a:pt x="464207" y="1939588"/>
                  </a:lnTo>
                  <a:lnTo>
                    <a:pt x="486616" y="1899458"/>
                  </a:lnTo>
                  <a:lnTo>
                    <a:pt x="509516" y="1859606"/>
                  </a:lnTo>
                  <a:lnTo>
                    <a:pt x="532907" y="1820031"/>
                  </a:lnTo>
                  <a:lnTo>
                    <a:pt x="556782" y="1780747"/>
                  </a:lnTo>
                  <a:lnTo>
                    <a:pt x="581134" y="1741765"/>
                  </a:lnTo>
                  <a:lnTo>
                    <a:pt x="605962" y="1703085"/>
                  </a:lnTo>
                  <a:lnTo>
                    <a:pt x="631266" y="1664706"/>
                  </a:lnTo>
                  <a:lnTo>
                    <a:pt x="657040" y="1626641"/>
                  </a:lnTo>
                  <a:lnTo>
                    <a:pt x="683274" y="1588900"/>
                  </a:lnTo>
                  <a:lnTo>
                    <a:pt x="709970" y="1551485"/>
                  </a:lnTo>
                  <a:lnTo>
                    <a:pt x="737128" y="1514394"/>
                  </a:lnTo>
                  <a:lnTo>
                    <a:pt x="764738" y="1477639"/>
                  </a:lnTo>
                  <a:lnTo>
                    <a:pt x="792793" y="1441232"/>
                  </a:lnTo>
                  <a:lnTo>
                    <a:pt x="821293" y="1405171"/>
                  </a:lnTo>
                  <a:lnTo>
                    <a:pt x="850237" y="1369458"/>
                  </a:lnTo>
                  <a:lnTo>
                    <a:pt x="879618" y="1334102"/>
                  </a:lnTo>
                  <a:lnTo>
                    <a:pt x="909426" y="1299115"/>
                  </a:lnTo>
                  <a:lnTo>
                    <a:pt x="939660" y="1264496"/>
                  </a:lnTo>
                  <a:lnTo>
                    <a:pt x="970323" y="1230246"/>
                  </a:lnTo>
                  <a:lnTo>
                    <a:pt x="1001402" y="1196374"/>
                  </a:lnTo>
                  <a:lnTo>
                    <a:pt x="1032891" y="1162892"/>
                  </a:lnTo>
                  <a:lnTo>
                    <a:pt x="1064788" y="1129798"/>
                  </a:lnTo>
                  <a:lnTo>
                    <a:pt x="1097094" y="1097094"/>
                  </a:lnTo>
                  <a:lnTo>
                    <a:pt x="1129798" y="1064788"/>
                  </a:lnTo>
                  <a:lnTo>
                    <a:pt x="1162892" y="1032891"/>
                  </a:lnTo>
                  <a:lnTo>
                    <a:pt x="1196374" y="1001402"/>
                  </a:lnTo>
                  <a:lnTo>
                    <a:pt x="1230246" y="970322"/>
                  </a:lnTo>
                  <a:lnTo>
                    <a:pt x="1264496" y="939660"/>
                  </a:lnTo>
                  <a:lnTo>
                    <a:pt x="1299115" y="909426"/>
                  </a:lnTo>
                  <a:lnTo>
                    <a:pt x="1334102" y="879618"/>
                  </a:lnTo>
                  <a:lnTo>
                    <a:pt x="1369458" y="850237"/>
                  </a:lnTo>
                  <a:lnTo>
                    <a:pt x="1405171" y="821293"/>
                  </a:lnTo>
                  <a:lnTo>
                    <a:pt x="1441232" y="792793"/>
                  </a:lnTo>
                  <a:lnTo>
                    <a:pt x="1477639" y="764738"/>
                  </a:lnTo>
                  <a:lnTo>
                    <a:pt x="1514394" y="737128"/>
                  </a:lnTo>
                  <a:lnTo>
                    <a:pt x="1551485" y="709970"/>
                  </a:lnTo>
                  <a:lnTo>
                    <a:pt x="1588900" y="683274"/>
                  </a:lnTo>
                  <a:lnTo>
                    <a:pt x="1626641" y="657040"/>
                  </a:lnTo>
                  <a:lnTo>
                    <a:pt x="1664706" y="631266"/>
                  </a:lnTo>
                  <a:lnTo>
                    <a:pt x="1703085" y="605961"/>
                  </a:lnTo>
                  <a:lnTo>
                    <a:pt x="1741765" y="581133"/>
                  </a:lnTo>
                  <a:lnTo>
                    <a:pt x="1780748" y="556782"/>
                  </a:lnTo>
                  <a:lnTo>
                    <a:pt x="1820032" y="532907"/>
                  </a:lnTo>
                  <a:lnTo>
                    <a:pt x="1859606" y="509516"/>
                  </a:lnTo>
                  <a:lnTo>
                    <a:pt x="1899458" y="486616"/>
                  </a:lnTo>
                  <a:lnTo>
                    <a:pt x="1939588" y="464207"/>
                  </a:lnTo>
                  <a:lnTo>
                    <a:pt x="1979996" y="442289"/>
                  </a:lnTo>
                  <a:lnTo>
                    <a:pt x="2020670" y="420868"/>
                  </a:lnTo>
                  <a:lnTo>
                    <a:pt x="2061598" y="399951"/>
                  </a:lnTo>
                  <a:lnTo>
                    <a:pt x="2102779" y="379537"/>
                  </a:lnTo>
                  <a:lnTo>
                    <a:pt x="2144214" y="359628"/>
                  </a:lnTo>
                  <a:lnTo>
                    <a:pt x="2185890" y="340229"/>
                  </a:lnTo>
                  <a:lnTo>
                    <a:pt x="2227795" y="321345"/>
                  </a:lnTo>
                  <a:lnTo>
                    <a:pt x="2269929" y="302977"/>
                  </a:lnTo>
                  <a:lnTo>
                    <a:pt x="2312291" y="285125"/>
                  </a:lnTo>
                  <a:lnTo>
                    <a:pt x="2354869" y="267794"/>
                  </a:lnTo>
                  <a:lnTo>
                    <a:pt x="2397649" y="250989"/>
                  </a:lnTo>
                  <a:lnTo>
                    <a:pt x="2440633" y="234711"/>
                  </a:lnTo>
                  <a:lnTo>
                    <a:pt x="2483820" y="218959"/>
                  </a:lnTo>
                  <a:lnTo>
                    <a:pt x="2527197" y="203738"/>
                  </a:lnTo>
                  <a:lnTo>
                    <a:pt x="2570751" y="189052"/>
                  </a:lnTo>
                  <a:lnTo>
                    <a:pt x="2614482" y="174903"/>
                  </a:lnTo>
                  <a:lnTo>
                    <a:pt x="2658390" y="161289"/>
                  </a:lnTo>
                  <a:lnTo>
                    <a:pt x="2702462" y="148214"/>
                  </a:lnTo>
                  <a:lnTo>
                    <a:pt x="2746684" y="135684"/>
                  </a:lnTo>
                  <a:lnTo>
                    <a:pt x="2791056" y="123697"/>
                  </a:lnTo>
                  <a:lnTo>
                    <a:pt x="2835579" y="112254"/>
                  </a:lnTo>
                  <a:lnTo>
                    <a:pt x="2880239" y="101358"/>
                  </a:lnTo>
                  <a:lnTo>
                    <a:pt x="2925023" y="91012"/>
                  </a:lnTo>
                  <a:lnTo>
                    <a:pt x="2969930" y="81217"/>
                  </a:lnTo>
                  <a:lnTo>
                    <a:pt x="3014961" y="71972"/>
                  </a:lnTo>
                  <a:lnTo>
                    <a:pt x="3060102" y="63281"/>
                  </a:lnTo>
                  <a:lnTo>
                    <a:pt x="3105339" y="55145"/>
                  </a:lnTo>
                  <a:lnTo>
                    <a:pt x="3150673" y="47565"/>
                  </a:lnTo>
                  <a:lnTo>
                    <a:pt x="3196103" y="40541"/>
                  </a:lnTo>
                  <a:lnTo>
                    <a:pt x="3241616" y="34075"/>
                  </a:lnTo>
                  <a:lnTo>
                    <a:pt x="3287198" y="28169"/>
                  </a:lnTo>
                  <a:lnTo>
                    <a:pt x="3332850" y="22823"/>
                  </a:lnTo>
                  <a:lnTo>
                    <a:pt x="3378570" y="18036"/>
                  </a:lnTo>
                  <a:lnTo>
                    <a:pt x="3424345" y="13811"/>
                  </a:lnTo>
                  <a:lnTo>
                    <a:pt x="3470162" y="10149"/>
                  </a:lnTo>
                  <a:lnTo>
                    <a:pt x="3516020" y="7049"/>
                  </a:lnTo>
                  <a:lnTo>
                    <a:pt x="3561920" y="4511"/>
                  </a:lnTo>
                  <a:lnTo>
                    <a:pt x="3607848" y="2537"/>
                  </a:lnTo>
                  <a:lnTo>
                    <a:pt x="3653789" y="1127"/>
                  </a:lnTo>
                  <a:lnTo>
                    <a:pt x="3699745" y="281"/>
                  </a:lnTo>
                  <a:lnTo>
                    <a:pt x="3745714" y="0"/>
                  </a:lnTo>
                  <a:lnTo>
                    <a:pt x="3791683" y="281"/>
                  </a:lnTo>
                  <a:lnTo>
                    <a:pt x="3837638" y="1127"/>
                  </a:lnTo>
                  <a:lnTo>
                    <a:pt x="3883580" y="2537"/>
                  </a:lnTo>
                  <a:lnTo>
                    <a:pt x="3929507" y="4511"/>
                  </a:lnTo>
                  <a:lnTo>
                    <a:pt x="3975407" y="7049"/>
                  </a:lnTo>
                  <a:lnTo>
                    <a:pt x="4021266" y="10149"/>
                  </a:lnTo>
                  <a:lnTo>
                    <a:pt x="4067083" y="13811"/>
                  </a:lnTo>
                  <a:lnTo>
                    <a:pt x="4112858" y="18036"/>
                  </a:lnTo>
                  <a:lnTo>
                    <a:pt x="4158578" y="22823"/>
                  </a:lnTo>
                  <a:lnTo>
                    <a:pt x="4204229" y="28169"/>
                  </a:lnTo>
                  <a:lnTo>
                    <a:pt x="4249811" y="34075"/>
                  </a:lnTo>
                  <a:lnTo>
                    <a:pt x="4295324" y="40541"/>
                  </a:lnTo>
                  <a:lnTo>
                    <a:pt x="4340754" y="47565"/>
                  </a:lnTo>
                  <a:lnTo>
                    <a:pt x="4386088" y="55145"/>
                  </a:lnTo>
                  <a:lnTo>
                    <a:pt x="4431325" y="63281"/>
                  </a:lnTo>
                  <a:lnTo>
                    <a:pt x="4476466" y="71972"/>
                  </a:lnTo>
                  <a:lnTo>
                    <a:pt x="4521497" y="81217"/>
                  </a:lnTo>
                  <a:lnTo>
                    <a:pt x="4566404" y="91012"/>
                  </a:lnTo>
                  <a:lnTo>
                    <a:pt x="4611187" y="101358"/>
                  </a:lnTo>
                  <a:lnTo>
                    <a:pt x="4655847" y="112254"/>
                  </a:lnTo>
                  <a:lnTo>
                    <a:pt x="4700371" y="123697"/>
                  </a:lnTo>
                  <a:lnTo>
                    <a:pt x="4744743" y="135684"/>
                  </a:lnTo>
                  <a:lnTo>
                    <a:pt x="4788965" y="148214"/>
                  </a:lnTo>
                  <a:lnTo>
                    <a:pt x="4833037" y="161289"/>
                  </a:lnTo>
                  <a:lnTo>
                    <a:pt x="4876945" y="174903"/>
                  </a:lnTo>
                  <a:lnTo>
                    <a:pt x="4920676" y="189052"/>
                  </a:lnTo>
                  <a:lnTo>
                    <a:pt x="4964229" y="203738"/>
                  </a:lnTo>
                  <a:lnTo>
                    <a:pt x="5007606" y="218959"/>
                  </a:lnTo>
                  <a:lnTo>
                    <a:pt x="5050793" y="234711"/>
                  </a:lnTo>
                  <a:lnTo>
                    <a:pt x="5093777" y="250989"/>
                  </a:lnTo>
                  <a:lnTo>
                    <a:pt x="5136558" y="267794"/>
                  </a:lnTo>
                  <a:lnTo>
                    <a:pt x="5179136" y="285125"/>
                  </a:lnTo>
                  <a:lnTo>
                    <a:pt x="5221498" y="302977"/>
                  </a:lnTo>
                  <a:lnTo>
                    <a:pt x="5263631" y="321345"/>
                  </a:lnTo>
                  <a:lnTo>
                    <a:pt x="5305536" y="340229"/>
                  </a:lnTo>
                  <a:lnTo>
                    <a:pt x="5347212" y="359628"/>
                  </a:lnTo>
                  <a:lnTo>
                    <a:pt x="5388648" y="379537"/>
                  </a:lnTo>
                  <a:lnTo>
                    <a:pt x="5429829" y="399951"/>
                  </a:lnTo>
                  <a:lnTo>
                    <a:pt x="5470757" y="420868"/>
                  </a:lnTo>
                  <a:lnTo>
                    <a:pt x="5511431" y="442289"/>
                  </a:lnTo>
                  <a:lnTo>
                    <a:pt x="5551839" y="464207"/>
                  </a:lnTo>
                  <a:lnTo>
                    <a:pt x="5591969" y="486616"/>
                  </a:lnTo>
                  <a:lnTo>
                    <a:pt x="5631821" y="509516"/>
                  </a:lnTo>
                  <a:lnTo>
                    <a:pt x="5671395" y="532907"/>
                  </a:lnTo>
                  <a:lnTo>
                    <a:pt x="5710679" y="556782"/>
                  </a:lnTo>
                  <a:lnTo>
                    <a:pt x="5749661" y="581134"/>
                  </a:lnTo>
                  <a:lnTo>
                    <a:pt x="5788342" y="605962"/>
                  </a:lnTo>
                  <a:lnTo>
                    <a:pt x="5826720" y="631266"/>
                  </a:lnTo>
                  <a:lnTo>
                    <a:pt x="5864785" y="657040"/>
                  </a:lnTo>
                  <a:lnTo>
                    <a:pt x="5902526" y="683274"/>
                  </a:lnTo>
                  <a:lnTo>
                    <a:pt x="5939942" y="709970"/>
                  </a:lnTo>
                  <a:lnTo>
                    <a:pt x="5977033" y="737128"/>
                  </a:lnTo>
                  <a:lnTo>
                    <a:pt x="6013787" y="764738"/>
                  </a:lnTo>
                  <a:lnTo>
                    <a:pt x="6050195" y="792793"/>
                  </a:lnTo>
                  <a:lnTo>
                    <a:pt x="6086256" y="821293"/>
                  </a:lnTo>
                  <a:lnTo>
                    <a:pt x="6121969" y="850237"/>
                  </a:lnTo>
                  <a:lnTo>
                    <a:pt x="6157325" y="879618"/>
                  </a:lnTo>
                  <a:lnTo>
                    <a:pt x="6192312" y="909426"/>
                  </a:lnTo>
                  <a:lnTo>
                    <a:pt x="6226931" y="939660"/>
                  </a:lnTo>
                  <a:lnTo>
                    <a:pt x="6261181" y="970323"/>
                  </a:lnTo>
                  <a:lnTo>
                    <a:pt x="6295053" y="1001402"/>
                  </a:lnTo>
                  <a:lnTo>
                    <a:pt x="6328535" y="1032891"/>
                  </a:lnTo>
                  <a:lnTo>
                    <a:pt x="6361629" y="1064788"/>
                  </a:lnTo>
                  <a:lnTo>
                    <a:pt x="6394333" y="1097094"/>
                  </a:lnTo>
                  <a:lnTo>
                    <a:pt x="6426639" y="1129798"/>
                  </a:lnTo>
                  <a:lnTo>
                    <a:pt x="6458536" y="1162892"/>
                  </a:lnTo>
                  <a:lnTo>
                    <a:pt x="6490024" y="1196374"/>
                  </a:lnTo>
                  <a:lnTo>
                    <a:pt x="6521104" y="1230246"/>
                  </a:lnTo>
                  <a:lnTo>
                    <a:pt x="6551766" y="1264496"/>
                  </a:lnTo>
                  <a:lnTo>
                    <a:pt x="6582001" y="1299115"/>
                  </a:lnTo>
                  <a:lnTo>
                    <a:pt x="6611809" y="1334102"/>
                  </a:lnTo>
                  <a:lnTo>
                    <a:pt x="6641189" y="1369458"/>
                  </a:lnTo>
                  <a:lnTo>
                    <a:pt x="6670134" y="1405171"/>
                  </a:lnTo>
                  <a:lnTo>
                    <a:pt x="6698633" y="1441232"/>
                  </a:lnTo>
                  <a:lnTo>
                    <a:pt x="6726688" y="1477639"/>
                  </a:lnTo>
                  <a:lnTo>
                    <a:pt x="6754298" y="1514394"/>
                  </a:lnTo>
                  <a:lnTo>
                    <a:pt x="6781456" y="1551485"/>
                  </a:lnTo>
                  <a:lnTo>
                    <a:pt x="6808152" y="1588900"/>
                  </a:lnTo>
                  <a:lnTo>
                    <a:pt x="6834386" y="1626641"/>
                  </a:lnTo>
                  <a:lnTo>
                    <a:pt x="6860160" y="1664706"/>
                  </a:lnTo>
                  <a:lnTo>
                    <a:pt x="6885464" y="1703085"/>
                  </a:lnTo>
                  <a:lnTo>
                    <a:pt x="6910292" y="1741765"/>
                  </a:lnTo>
                  <a:lnTo>
                    <a:pt x="6934644" y="1780748"/>
                  </a:lnTo>
                  <a:lnTo>
                    <a:pt x="6958519" y="1820032"/>
                  </a:lnTo>
                  <a:lnTo>
                    <a:pt x="6981910" y="1859606"/>
                  </a:lnTo>
                  <a:lnTo>
                    <a:pt x="7004810" y="1899458"/>
                  </a:lnTo>
                  <a:lnTo>
                    <a:pt x="7027220" y="1939588"/>
                  </a:lnTo>
                  <a:lnTo>
                    <a:pt x="7049138" y="1979996"/>
                  </a:lnTo>
                  <a:lnTo>
                    <a:pt x="7070559" y="2020670"/>
                  </a:lnTo>
                  <a:lnTo>
                    <a:pt x="7091476" y="2061598"/>
                  </a:lnTo>
                  <a:lnTo>
                    <a:pt x="7111889" y="2102779"/>
                  </a:lnTo>
                  <a:lnTo>
                    <a:pt x="7131798" y="2144214"/>
                  </a:lnTo>
                  <a:lnTo>
                    <a:pt x="7151198" y="2185890"/>
                  </a:lnTo>
                  <a:lnTo>
                    <a:pt x="7170081" y="2227795"/>
                  </a:lnTo>
                  <a:lnTo>
                    <a:pt x="7188449" y="2269929"/>
                  </a:lnTo>
                  <a:lnTo>
                    <a:pt x="7206301" y="2312291"/>
                  </a:lnTo>
                  <a:lnTo>
                    <a:pt x="7223632" y="2354869"/>
                  </a:lnTo>
                  <a:lnTo>
                    <a:pt x="7240437" y="2397649"/>
                  </a:lnTo>
                  <a:lnTo>
                    <a:pt x="7256715" y="2440633"/>
                  </a:lnTo>
                  <a:lnTo>
                    <a:pt x="7272467" y="2483820"/>
                  </a:lnTo>
                  <a:lnTo>
                    <a:pt x="7287688" y="2527197"/>
                  </a:lnTo>
                  <a:lnTo>
                    <a:pt x="7302374" y="2570751"/>
                  </a:lnTo>
                  <a:lnTo>
                    <a:pt x="7316524" y="2614482"/>
                  </a:lnTo>
                  <a:lnTo>
                    <a:pt x="7330138" y="2658390"/>
                  </a:lnTo>
                  <a:lnTo>
                    <a:pt x="7343212" y="2702462"/>
                  </a:lnTo>
                  <a:lnTo>
                    <a:pt x="7355743" y="2746684"/>
                  </a:lnTo>
                  <a:lnTo>
                    <a:pt x="7367730" y="2791056"/>
                  </a:lnTo>
                  <a:lnTo>
                    <a:pt x="7379173" y="2835579"/>
                  </a:lnTo>
                  <a:lnTo>
                    <a:pt x="7390069" y="2880239"/>
                  </a:lnTo>
                  <a:lnTo>
                    <a:pt x="7400414" y="2925023"/>
                  </a:lnTo>
                  <a:lnTo>
                    <a:pt x="7410210" y="2969930"/>
                  </a:lnTo>
                  <a:lnTo>
                    <a:pt x="7419455" y="3014961"/>
                  </a:lnTo>
                  <a:lnTo>
                    <a:pt x="7428146" y="3060102"/>
                  </a:lnTo>
                  <a:lnTo>
                    <a:pt x="7436282" y="3105339"/>
                  </a:lnTo>
                  <a:lnTo>
                    <a:pt x="7443862" y="3150673"/>
                  </a:lnTo>
                  <a:lnTo>
                    <a:pt x="7450886" y="3196103"/>
                  </a:lnTo>
                  <a:lnTo>
                    <a:pt x="7457352" y="3241616"/>
                  </a:lnTo>
                  <a:lnTo>
                    <a:pt x="7463259" y="3287198"/>
                  </a:lnTo>
                  <a:lnTo>
                    <a:pt x="7468605" y="3332850"/>
                  </a:lnTo>
                  <a:lnTo>
                    <a:pt x="7473392" y="3378570"/>
                  </a:lnTo>
                  <a:lnTo>
                    <a:pt x="7477617" y="3424345"/>
                  </a:lnTo>
                  <a:lnTo>
                    <a:pt x="7481279" y="3470162"/>
                  </a:lnTo>
                  <a:lnTo>
                    <a:pt x="7484379" y="3516020"/>
                  </a:lnTo>
                  <a:lnTo>
                    <a:pt x="7486917" y="3561920"/>
                  </a:lnTo>
                  <a:lnTo>
                    <a:pt x="7488890" y="3607848"/>
                  </a:lnTo>
                  <a:lnTo>
                    <a:pt x="7490300" y="3653789"/>
                  </a:lnTo>
                  <a:lnTo>
                    <a:pt x="7491146" y="3699745"/>
                  </a:lnTo>
                  <a:lnTo>
                    <a:pt x="7491428" y="3745714"/>
                  </a:lnTo>
                  <a:lnTo>
                    <a:pt x="7491146" y="3791683"/>
                  </a:lnTo>
                  <a:lnTo>
                    <a:pt x="7490300" y="3837638"/>
                  </a:lnTo>
                  <a:lnTo>
                    <a:pt x="7488890" y="3883580"/>
                  </a:lnTo>
                  <a:lnTo>
                    <a:pt x="7486916" y="3929507"/>
                  </a:lnTo>
                  <a:lnTo>
                    <a:pt x="7484379" y="3975407"/>
                  </a:lnTo>
                  <a:lnTo>
                    <a:pt x="7481279" y="4021266"/>
                  </a:lnTo>
                  <a:lnTo>
                    <a:pt x="7477617" y="4067083"/>
                  </a:lnTo>
                  <a:lnTo>
                    <a:pt x="7473391" y="4112858"/>
                  </a:lnTo>
                  <a:lnTo>
                    <a:pt x="7468605" y="4158578"/>
                  </a:lnTo>
                  <a:lnTo>
                    <a:pt x="7463258" y="4204229"/>
                  </a:lnTo>
                  <a:lnTo>
                    <a:pt x="7457352" y="4249811"/>
                  </a:lnTo>
                  <a:lnTo>
                    <a:pt x="7450886" y="4295324"/>
                  </a:lnTo>
                  <a:lnTo>
                    <a:pt x="7443862" y="4340754"/>
                  </a:lnTo>
                  <a:lnTo>
                    <a:pt x="7436282" y="4386088"/>
                  </a:lnTo>
                  <a:lnTo>
                    <a:pt x="7428146" y="4431325"/>
                  </a:lnTo>
                  <a:lnTo>
                    <a:pt x="7419455" y="4476466"/>
                  </a:lnTo>
                  <a:lnTo>
                    <a:pt x="7410210" y="4521497"/>
                  </a:lnTo>
                  <a:lnTo>
                    <a:pt x="7400414" y="4566404"/>
                  </a:lnTo>
                  <a:lnTo>
                    <a:pt x="7390069" y="4611187"/>
                  </a:lnTo>
                  <a:lnTo>
                    <a:pt x="7379173" y="4655847"/>
                  </a:lnTo>
                  <a:lnTo>
                    <a:pt x="7367730" y="4700371"/>
                  </a:lnTo>
                  <a:lnTo>
                    <a:pt x="7355743" y="4744743"/>
                  </a:lnTo>
                  <a:lnTo>
                    <a:pt x="7343212" y="4788965"/>
                  </a:lnTo>
                  <a:lnTo>
                    <a:pt x="7330138" y="4833037"/>
                  </a:lnTo>
                  <a:lnTo>
                    <a:pt x="7316524" y="4876945"/>
                  </a:lnTo>
                  <a:lnTo>
                    <a:pt x="7302374" y="4920676"/>
                  </a:lnTo>
                  <a:lnTo>
                    <a:pt x="7287688" y="4964229"/>
                  </a:lnTo>
                  <a:lnTo>
                    <a:pt x="7272468" y="5007606"/>
                  </a:lnTo>
                  <a:lnTo>
                    <a:pt x="7256715" y="5050793"/>
                  </a:lnTo>
                  <a:lnTo>
                    <a:pt x="7240437" y="5093777"/>
                  </a:lnTo>
                  <a:lnTo>
                    <a:pt x="7223632" y="5136558"/>
                  </a:lnTo>
                  <a:lnTo>
                    <a:pt x="7206301" y="5179136"/>
                  </a:lnTo>
                  <a:lnTo>
                    <a:pt x="7188449" y="5221498"/>
                  </a:lnTo>
                  <a:lnTo>
                    <a:pt x="7170081" y="5263631"/>
                  </a:lnTo>
                  <a:lnTo>
                    <a:pt x="7151197" y="5305536"/>
                  </a:lnTo>
                  <a:lnTo>
                    <a:pt x="7131798" y="5347212"/>
                  </a:lnTo>
                  <a:lnTo>
                    <a:pt x="7111889" y="5388648"/>
                  </a:lnTo>
                  <a:lnTo>
                    <a:pt x="7091475" y="5429829"/>
                  </a:lnTo>
                  <a:lnTo>
                    <a:pt x="7070558" y="5470757"/>
                  </a:lnTo>
                  <a:lnTo>
                    <a:pt x="7049138" y="5511431"/>
                  </a:lnTo>
                  <a:lnTo>
                    <a:pt x="7027219" y="5551839"/>
                  </a:lnTo>
                  <a:lnTo>
                    <a:pt x="7004810" y="5591969"/>
                  </a:lnTo>
                  <a:lnTo>
                    <a:pt x="6981910" y="5631821"/>
                  </a:lnTo>
                  <a:lnTo>
                    <a:pt x="6958519" y="5671395"/>
                  </a:lnTo>
                  <a:lnTo>
                    <a:pt x="6934644" y="5710679"/>
                  </a:lnTo>
                  <a:lnTo>
                    <a:pt x="6910292" y="5749661"/>
                  </a:lnTo>
                  <a:lnTo>
                    <a:pt x="6885464" y="5788342"/>
                  </a:lnTo>
                  <a:lnTo>
                    <a:pt x="6860160" y="5826720"/>
                  </a:lnTo>
                  <a:lnTo>
                    <a:pt x="6834386" y="5864785"/>
                  </a:lnTo>
                  <a:lnTo>
                    <a:pt x="6808152" y="5902526"/>
                  </a:lnTo>
                  <a:lnTo>
                    <a:pt x="6781456" y="5939942"/>
                  </a:lnTo>
                  <a:lnTo>
                    <a:pt x="6754298" y="5977033"/>
                  </a:lnTo>
                  <a:lnTo>
                    <a:pt x="6726688" y="6013787"/>
                  </a:lnTo>
                  <a:lnTo>
                    <a:pt x="6698634" y="6050195"/>
                  </a:lnTo>
                  <a:lnTo>
                    <a:pt x="6670134" y="6086256"/>
                  </a:lnTo>
                  <a:lnTo>
                    <a:pt x="6641190" y="6121969"/>
                  </a:lnTo>
                  <a:lnTo>
                    <a:pt x="6611809" y="6157325"/>
                  </a:lnTo>
                  <a:lnTo>
                    <a:pt x="6582001" y="6192312"/>
                  </a:lnTo>
                  <a:lnTo>
                    <a:pt x="6551767" y="6226931"/>
                  </a:lnTo>
                  <a:lnTo>
                    <a:pt x="6521104" y="6261181"/>
                  </a:lnTo>
                  <a:lnTo>
                    <a:pt x="6490024" y="6295053"/>
                  </a:lnTo>
                  <a:lnTo>
                    <a:pt x="6458536" y="6328535"/>
                  </a:lnTo>
                  <a:lnTo>
                    <a:pt x="6426639" y="6361629"/>
                  </a:lnTo>
                  <a:lnTo>
                    <a:pt x="6394333" y="6394333"/>
                  </a:lnTo>
                  <a:lnTo>
                    <a:pt x="6361629" y="6426639"/>
                  </a:lnTo>
                  <a:lnTo>
                    <a:pt x="6328535" y="6458536"/>
                  </a:lnTo>
                  <a:lnTo>
                    <a:pt x="6295052" y="6490024"/>
                  </a:lnTo>
                  <a:lnTo>
                    <a:pt x="6261181" y="6521104"/>
                  </a:lnTo>
                  <a:lnTo>
                    <a:pt x="6226931" y="6551766"/>
                  </a:lnTo>
                  <a:lnTo>
                    <a:pt x="6192312" y="6582001"/>
                  </a:lnTo>
                  <a:lnTo>
                    <a:pt x="6157325" y="6611809"/>
                  </a:lnTo>
                  <a:lnTo>
                    <a:pt x="6121969" y="6641189"/>
                  </a:lnTo>
                  <a:lnTo>
                    <a:pt x="6086255" y="6670134"/>
                  </a:lnTo>
                  <a:lnTo>
                    <a:pt x="6050195" y="6698633"/>
                  </a:lnTo>
                  <a:lnTo>
                    <a:pt x="6013787" y="6726688"/>
                  </a:lnTo>
                  <a:lnTo>
                    <a:pt x="5977032" y="6754298"/>
                  </a:lnTo>
                  <a:lnTo>
                    <a:pt x="5939941" y="6781456"/>
                  </a:lnTo>
                  <a:lnTo>
                    <a:pt x="5902526" y="6808152"/>
                  </a:lnTo>
                  <a:lnTo>
                    <a:pt x="5864785" y="6834386"/>
                  </a:lnTo>
                  <a:lnTo>
                    <a:pt x="5826720" y="6860160"/>
                  </a:lnTo>
                  <a:lnTo>
                    <a:pt x="5788342" y="6885464"/>
                  </a:lnTo>
                  <a:lnTo>
                    <a:pt x="5749661" y="6910292"/>
                  </a:lnTo>
                  <a:lnTo>
                    <a:pt x="5710679" y="6934644"/>
                  </a:lnTo>
                  <a:lnTo>
                    <a:pt x="5671395" y="6958519"/>
                  </a:lnTo>
                  <a:lnTo>
                    <a:pt x="5631821" y="6981910"/>
                  </a:lnTo>
                  <a:lnTo>
                    <a:pt x="5591969" y="7004810"/>
                  </a:lnTo>
                  <a:lnTo>
                    <a:pt x="5551839" y="7027220"/>
                  </a:lnTo>
                  <a:lnTo>
                    <a:pt x="5511431" y="7049138"/>
                  </a:lnTo>
                  <a:lnTo>
                    <a:pt x="5470757" y="7070559"/>
                  </a:lnTo>
                  <a:lnTo>
                    <a:pt x="5429829" y="7091476"/>
                  </a:lnTo>
                  <a:lnTo>
                    <a:pt x="5388648" y="7111889"/>
                  </a:lnTo>
                  <a:lnTo>
                    <a:pt x="5347212" y="7131798"/>
                  </a:lnTo>
                  <a:lnTo>
                    <a:pt x="5305536" y="7151198"/>
                  </a:lnTo>
                  <a:lnTo>
                    <a:pt x="5263631" y="7170081"/>
                  </a:lnTo>
                  <a:lnTo>
                    <a:pt x="5221498" y="7188449"/>
                  </a:lnTo>
                  <a:lnTo>
                    <a:pt x="5179136" y="7206301"/>
                  </a:lnTo>
                  <a:lnTo>
                    <a:pt x="5136558" y="7223632"/>
                  </a:lnTo>
                  <a:lnTo>
                    <a:pt x="5093777" y="7240437"/>
                  </a:lnTo>
                  <a:lnTo>
                    <a:pt x="5050793" y="7256715"/>
                  </a:lnTo>
                  <a:lnTo>
                    <a:pt x="5007606" y="7272467"/>
                  </a:lnTo>
                  <a:lnTo>
                    <a:pt x="4964229" y="7287688"/>
                  </a:lnTo>
                  <a:lnTo>
                    <a:pt x="4920675" y="7302374"/>
                  </a:lnTo>
                  <a:lnTo>
                    <a:pt x="4876944" y="7316524"/>
                  </a:lnTo>
                  <a:lnTo>
                    <a:pt x="4833036" y="7330138"/>
                  </a:lnTo>
                  <a:lnTo>
                    <a:pt x="4788965" y="7343212"/>
                  </a:lnTo>
                  <a:lnTo>
                    <a:pt x="4744743" y="7355743"/>
                  </a:lnTo>
                  <a:lnTo>
                    <a:pt x="4700370" y="7367730"/>
                  </a:lnTo>
                  <a:lnTo>
                    <a:pt x="4655847" y="7379173"/>
                  </a:lnTo>
                  <a:lnTo>
                    <a:pt x="4611187" y="7390069"/>
                  </a:lnTo>
                  <a:lnTo>
                    <a:pt x="4566404" y="7400414"/>
                  </a:lnTo>
                  <a:lnTo>
                    <a:pt x="4521497" y="7410210"/>
                  </a:lnTo>
                  <a:lnTo>
                    <a:pt x="4476466" y="7419455"/>
                  </a:lnTo>
                  <a:lnTo>
                    <a:pt x="4431325" y="7428146"/>
                  </a:lnTo>
                  <a:lnTo>
                    <a:pt x="4386088" y="7436282"/>
                  </a:lnTo>
                  <a:lnTo>
                    <a:pt x="4340754" y="7443862"/>
                  </a:lnTo>
                  <a:lnTo>
                    <a:pt x="4295324" y="7450886"/>
                  </a:lnTo>
                  <a:lnTo>
                    <a:pt x="4249811" y="7457352"/>
                  </a:lnTo>
                  <a:lnTo>
                    <a:pt x="4204229" y="7463259"/>
                  </a:lnTo>
                  <a:lnTo>
                    <a:pt x="4158578" y="7468605"/>
                  </a:lnTo>
                  <a:lnTo>
                    <a:pt x="4112858" y="7473392"/>
                  </a:lnTo>
                  <a:lnTo>
                    <a:pt x="4067083" y="7477617"/>
                  </a:lnTo>
                  <a:lnTo>
                    <a:pt x="4021266" y="7481279"/>
                  </a:lnTo>
                  <a:lnTo>
                    <a:pt x="3975407" y="7484379"/>
                  </a:lnTo>
                  <a:lnTo>
                    <a:pt x="3929507" y="7486916"/>
                  </a:lnTo>
                  <a:lnTo>
                    <a:pt x="3883580" y="7488890"/>
                  </a:lnTo>
                  <a:lnTo>
                    <a:pt x="3837638" y="7490300"/>
                  </a:lnTo>
                  <a:lnTo>
                    <a:pt x="3791683" y="7491146"/>
                  </a:lnTo>
                  <a:lnTo>
                    <a:pt x="3745714" y="7491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842" y="1049196"/>
              <a:ext cx="4225243" cy="8583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54" y="1293196"/>
              <a:ext cx="3658990" cy="794018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420100" y="7283731"/>
            <a:ext cx="2352675" cy="2352675"/>
          </a:xfrm>
          <a:custGeom>
            <a:avLst/>
            <a:gdLst/>
            <a:ahLst/>
            <a:cxnLst/>
            <a:rect l="l" t="t" r="r" b="b"/>
            <a:pathLst>
              <a:path w="2352675" h="2352675">
                <a:moveTo>
                  <a:pt x="1176337" y="2352674"/>
                </a:moveTo>
                <a:lnTo>
                  <a:pt x="1133040" y="2351877"/>
                </a:lnTo>
                <a:lnTo>
                  <a:pt x="1089800" y="2349487"/>
                </a:lnTo>
                <a:lnTo>
                  <a:pt x="1046677" y="2345507"/>
                </a:lnTo>
                <a:lnTo>
                  <a:pt x="1003732" y="2339942"/>
                </a:lnTo>
                <a:lnTo>
                  <a:pt x="961021" y="2332801"/>
                </a:lnTo>
                <a:lnTo>
                  <a:pt x="918600" y="2324092"/>
                </a:lnTo>
                <a:lnTo>
                  <a:pt x="876528" y="2313827"/>
                </a:lnTo>
                <a:lnTo>
                  <a:pt x="834864" y="2302021"/>
                </a:lnTo>
                <a:lnTo>
                  <a:pt x="793663" y="2288690"/>
                </a:lnTo>
                <a:lnTo>
                  <a:pt x="752979" y="2273851"/>
                </a:lnTo>
                <a:lnTo>
                  <a:pt x="712868" y="2257524"/>
                </a:lnTo>
                <a:lnTo>
                  <a:pt x="673388" y="2239733"/>
                </a:lnTo>
                <a:lnTo>
                  <a:pt x="634589" y="2220501"/>
                </a:lnTo>
                <a:lnTo>
                  <a:pt x="596522" y="2199852"/>
                </a:lnTo>
                <a:lnTo>
                  <a:pt x="559241" y="2177817"/>
                </a:lnTo>
                <a:lnTo>
                  <a:pt x="522799" y="2154425"/>
                </a:lnTo>
                <a:lnTo>
                  <a:pt x="487242" y="2129708"/>
                </a:lnTo>
                <a:lnTo>
                  <a:pt x="452617" y="2103698"/>
                </a:lnTo>
                <a:lnTo>
                  <a:pt x="418973" y="2076431"/>
                </a:lnTo>
                <a:lnTo>
                  <a:pt x="386357" y="2047945"/>
                </a:lnTo>
                <a:lnTo>
                  <a:pt x="354812" y="2018278"/>
                </a:lnTo>
                <a:lnTo>
                  <a:pt x="324378" y="1987469"/>
                </a:lnTo>
                <a:lnTo>
                  <a:pt x="295099" y="1955560"/>
                </a:lnTo>
                <a:lnTo>
                  <a:pt x="267016" y="1922597"/>
                </a:lnTo>
                <a:lnTo>
                  <a:pt x="240165" y="1888623"/>
                </a:lnTo>
                <a:lnTo>
                  <a:pt x="214581" y="1853681"/>
                </a:lnTo>
                <a:lnTo>
                  <a:pt x="190301" y="1817822"/>
                </a:lnTo>
                <a:lnTo>
                  <a:pt x="167359" y="1781095"/>
                </a:lnTo>
                <a:lnTo>
                  <a:pt x="145783" y="1743549"/>
                </a:lnTo>
                <a:lnTo>
                  <a:pt x="125604" y="1705231"/>
                </a:lnTo>
                <a:lnTo>
                  <a:pt x="106848" y="1666197"/>
                </a:lnTo>
                <a:lnTo>
                  <a:pt x="89543" y="1626502"/>
                </a:lnTo>
                <a:lnTo>
                  <a:pt x="73710" y="1586196"/>
                </a:lnTo>
                <a:lnTo>
                  <a:pt x="59371" y="1545332"/>
                </a:lnTo>
                <a:lnTo>
                  <a:pt x="46546" y="1503969"/>
                </a:lnTo>
                <a:lnTo>
                  <a:pt x="35253" y="1462163"/>
                </a:lnTo>
                <a:lnTo>
                  <a:pt x="25506" y="1419971"/>
                </a:lnTo>
                <a:lnTo>
                  <a:pt x="17318" y="1377446"/>
                </a:lnTo>
                <a:lnTo>
                  <a:pt x="10701" y="1334648"/>
                </a:lnTo>
                <a:lnTo>
                  <a:pt x="5664" y="1291638"/>
                </a:lnTo>
                <a:lnTo>
                  <a:pt x="2213" y="1248472"/>
                </a:lnTo>
                <a:lnTo>
                  <a:pt x="354" y="1205206"/>
                </a:lnTo>
                <a:lnTo>
                  <a:pt x="0" y="1176337"/>
                </a:lnTo>
                <a:lnTo>
                  <a:pt x="88" y="1161900"/>
                </a:lnTo>
                <a:lnTo>
                  <a:pt x="1416" y="1118617"/>
                </a:lnTo>
                <a:lnTo>
                  <a:pt x="4337" y="1075411"/>
                </a:lnTo>
                <a:lnTo>
                  <a:pt x="8846" y="1032341"/>
                </a:lnTo>
                <a:lnTo>
                  <a:pt x="14937" y="989465"/>
                </a:lnTo>
                <a:lnTo>
                  <a:pt x="22602" y="946845"/>
                </a:lnTo>
                <a:lnTo>
                  <a:pt x="31831" y="904536"/>
                </a:lnTo>
                <a:lnTo>
                  <a:pt x="42611" y="862593"/>
                </a:lnTo>
                <a:lnTo>
                  <a:pt x="54928" y="821075"/>
                </a:lnTo>
                <a:lnTo>
                  <a:pt x="68763" y="780041"/>
                </a:lnTo>
                <a:lnTo>
                  <a:pt x="84100" y="739543"/>
                </a:lnTo>
                <a:lnTo>
                  <a:pt x="100918" y="699636"/>
                </a:lnTo>
                <a:lnTo>
                  <a:pt x="119193" y="660375"/>
                </a:lnTo>
                <a:lnTo>
                  <a:pt x="138900" y="621815"/>
                </a:lnTo>
                <a:lnTo>
                  <a:pt x="160013" y="584007"/>
                </a:lnTo>
                <a:lnTo>
                  <a:pt x="182504" y="546999"/>
                </a:lnTo>
                <a:lnTo>
                  <a:pt x="206342" y="510844"/>
                </a:lnTo>
                <a:lnTo>
                  <a:pt x="231494" y="475593"/>
                </a:lnTo>
                <a:lnTo>
                  <a:pt x="257926" y="441292"/>
                </a:lnTo>
                <a:lnTo>
                  <a:pt x="285604" y="407985"/>
                </a:lnTo>
                <a:lnTo>
                  <a:pt x="314489" y="375720"/>
                </a:lnTo>
                <a:lnTo>
                  <a:pt x="344541" y="344541"/>
                </a:lnTo>
                <a:lnTo>
                  <a:pt x="375720" y="314489"/>
                </a:lnTo>
                <a:lnTo>
                  <a:pt x="407985" y="285604"/>
                </a:lnTo>
                <a:lnTo>
                  <a:pt x="441292" y="257926"/>
                </a:lnTo>
                <a:lnTo>
                  <a:pt x="475593" y="231494"/>
                </a:lnTo>
                <a:lnTo>
                  <a:pt x="510844" y="206342"/>
                </a:lnTo>
                <a:lnTo>
                  <a:pt x="546999" y="182504"/>
                </a:lnTo>
                <a:lnTo>
                  <a:pt x="584007" y="160013"/>
                </a:lnTo>
                <a:lnTo>
                  <a:pt x="621815" y="138900"/>
                </a:lnTo>
                <a:lnTo>
                  <a:pt x="660375" y="119193"/>
                </a:lnTo>
                <a:lnTo>
                  <a:pt x="699636" y="100918"/>
                </a:lnTo>
                <a:lnTo>
                  <a:pt x="739543" y="84100"/>
                </a:lnTo>
                <a:lnTo>
                  <a:pt x="780041" y="68763"/>
                </a:lnTo>
                <a:lnTo>
                  <a:pt x="821075" y="54928"/>
                </a:lnTo>
                <a:lnTo>
                  <a:pt x="862593" y="42611"/>
                </a:lnTo>
                <a:lnTo>
                  <a:pt x="904536" y="31831"/>
                </a:lnTo>
                <a:lnTo>
                  <a:pt x="946845" y="22602"/>
                </a:lnTo>
                <a:lnTo>
                  <a:pt x="989465" y="14937"/>
                </a:lnTo>
                <a:lnTo>
                  <a:pt x="1032341" y="8846"/>
                </a:lnTo>
                <a:lnTo>
                  <a:pt x="1075411" y="4337"/>
                </a:lnTo>
                <a:lnTo>
                  <a:pt x="1118617" y="1416"/>
                </a:lnTo>
                <a:lnTo>
                  <a:pt x="1161900" y="88"/>
                </a:lnTo>
                <a:lnTo>
                  <a:pt x="1176337" y="0"/>
                </a:lnTo>
                <a:lnTo>
                  <a:pt x="1190773" y="88"/>
                </a:lnTo>
                <a:lnTo>
                  <a:pt x="1234057" y="1416"/>
                </a:lnTo>
                <a:lnTo>
                  <a:pt x="1277262" y="4337"/>
                </a:lnTo>
                <a:lnTo>
                  <a:pt x="1320333" y="8846"/>
                </a:lnTo>
                <a:lnTo>
                  <a:pt x="1363209" y="14937"/>
                </a:lnTo>
                <a:lnTo>
                  <a:pt x="1405829" y="22602"/>
                </a:lnTo>
                <a:lnTo>
                  <a:pt x="1448138" y="31831"/>
                </a:lnTo>
                <a:lnTo>
                  <a:pt x="1490081" y="42611"/>
                </a:lnTo>
                <a:lnTo>
                  <a:pt x="1531599" y="54928"/>
                </a:lnTo>
                <a:lnTo>
                  <a:pt x="1572633" y="68763"/>
                </a:lnTo>
                <a:lnTo>
                  <a:pt x="1613130" y="84100"/>
                </a:lnTo>
                <a:lnTo>
                  <a:pt x="1653037" y="100918"/>
                </a:lnTo>
                <a:lnTo>
                  <a:pt x="1692298" y="119193"/>
                </a:lnTo>
                <a:lnTo>
                  <a:pt x="1730858" y="138900"/>
                </a:lnTo>
                <a:lnTo>
                  <a:pt x="1768667" y="160013"/>
                </a:lnTo>
                <a:lnTo>
                  <a:pt x="1805674" y="182504"/>
                </a:lnTo>
                <a:lnTo>
                  <a:pt x="1841829" y="206342"/>
                </a:lnTo>
                <a:lnTo>
                  <a:pt x="1877080" y="231494"/>
                </a:lnTo>
                <a:lnTo>
                  <a:pt x="1911382" y="257926"/>
                </a:lnTo>
                <a:lnTo>
                  <a:pt x="1944688" y="285604"/>
                </a:lnTo>
                <a:lnTo>
                  <a:pt x="1976954" y="314489"/>
                </a:lnTo>
                <a:lnTo>
                  <a:pt x="2008133" y="344541"/>
                </a:lnTo>
                <a:lnTo>
                  <a:pt x="2038184" y="375720"/>
                </a:lnTo>
                <a:lnTo>
                  <a:pt x="2067070" y="407985"/>
                </a:lnTo>
                <a:lnTo>
                  <a:pt x="2094748" y="441292"/>
                </a:lnTo>
                <a:lnTo>
                  <a:pt x="2121180" y="475593"/>
                </a:lnTo>
                <a:lnTo>
                  <a:pt x="2146331" y="510844"/>
                </a:lnTo>
                <a:lnTo>
                  <a:pt x="2170169" y="546999"/>
                </a:lnTo>
                <a:lnTo>
                  <a:pt x="2192661" y="584007"/>
                </a:lnTo>
                <a:lnTo>
                  <a:pt x="2213774" y="621815"/>
                </a:lnTo>
                <a:lnTo>
                  <a:pt x="2233480" y="660375"/>
                </a:lnTo>
                <a:lnTo>
                  <a:pt x="2251756" y="699636"/>
                </a:lnTo>
                <a:lnTo>
                  <a:pt x="2268573" y="739543"/>
                </a:lnTo>
                <a:lnTo>
                  <a:pt x="2283910" y="780041"/>
                </a:lnTo>
                <a:lnTo>
                  <a:pt x="2297746" y="821075"/>
                </a:lnTo>
                <a:lnTo>
                  <a:pt x="2310062" y="862593"/>
                </a:lnTo>
                <a:lnTo>
                  <a:pt x="2320842" y="904536"/>
                </a:lnTo>
                <a:lnTo>
                  <a:pt x="2330071" y="946845"/>
                </a:lnTo>
                <a:lnTo>
                  <a:pt x="2337736" y="989465"/>
                </a:lnTo>
                <a:lnTo>
                  <a:pt x="2343828" y="1032341"/>
                </a:lnTo>
                <a:lnTo>
                  <a:pt x="2348337" y="1075411"/>
                </a:lnTo>
                <a:lnTo>
                  <a:pt x="2351257" y="1118617"/>
                </a:lnTo>
                <a:lnTo>
                  <a:pt x="2352586" y="1161900"/>
                </a:lnTo>
                <a:lnTo>
                  <a:pt x="2352674" y="1176337"/>
                </a:lnTo>
                <a:lnTo>
                  <a:pt x="2352586" y="1190773"/>
                </a:lnTo>
                <a:lnTo>
                  <a:pt x="2351257" y="1234057"/>
                </a:lnTo>
                <a:lnTo>
                  <a:pt x="2348337" y="1277262"/>
                </a:lnTo>
                <a:lnTo>
                  <a:pt x="2343828" y="1320333"/>
                </a:lnTo>
                <a:lnTo>
                  <a:pt x="2337736" y="1363209"/>
                </a:lnTo>
                <a:lnTo>
                  <a:pt x="2330071" y="1405829"/>
                </a:lnTo>
                <a:lnTo>
                  <a:pt x="2320843" y="1448138"/>
                </a:lnTo>
                <a:lnTo>
                  <a:pt x="2310062" y="1490081"/>
                </a:lnTo>
                <a:lnTo>
                  <a:pt x="2297746" y="1531599"/>
                </a:lnTo>
                <a:lnTo>
                  <a:pt x="2283910" y="1572633"/>
                </a:lnTo>
                <a:lnTo>
                  <a:pt x="2268573" y="1613130"/>
                </a:lnTo>
                <a:lnTo>
                  <a:pt x="2251756" y="1653037"/>
                </a:lnTo>
                <a:lnTo>
                  <a:pt x="2233481" y="1692298"/>
                </a:lnTo>
                <a:lnTo>
                  <a:pt x="2213774" y="1730858"/>
                </a:lnTo>
                <a:lnTo>
                  <a:pt x="2192661" y="1768667"/>
                </a:lnTo>
                <a:lnTo>
                  <a:pt x="2170169" y="1805674"/>
                </a:lnTo>
                <a:lnTo>
                  <a:pt x="2146331" y="1841829"/>
                </a:lnTo>
                <a:lnTo>
                  <a:pt x="2121180" y="1877080"/>
                </a:lnTo>
                <a:lnTo>
                  <a:pt x="2094748" y="1911382"/>
                </a:lnTo>
                <a:lnTo>
                  <a:pt x="2067070" y="1944688"/>
                </a:lnTo>
                <a:lnTo>
                  <a:pt x="2038184" y="1976954"/>
                </a:lnTo>
                <a:lnTo>
                  <a:pt x="2008133" y="2008133"/>
                </a:lnTo>
                <a:lnTo>
                  <a:pt x="1976954" y="2038184"/>
                </a:lnTo>
                <a:lnTo>
                  <a:pt x="1944688" y="2067070"/>
                </a:lnTo>
                <a:lnTo>
                  <a:pt x="1911382" y="2094748"/>
                </a:lnTo>
                <a:lnTo>
                  <a:pt x="1877080" y="2121180"/>
                </a:lnTo>
                <a:lnTo>
                  <a:pt x="1841829" y="2146331"/>
                </a:lnTo>
                <a:lnTo>
                  <a:pt x="1805674" y="2170169"/>
                </a:lnTo>
                <a:lnTo>
                  <a:pt x="1768667" y="2192661"/>
                </a:lnTo>
                <a:lnTo>
                  <a:pt x="1730858" y="2213774"/>
                </a:lnTo>
                <a:lnTo>
                  <a:pt x="1692298" y="2233480"/>
                </a:lnTo>
                <a:lnTo>
                  <a:pt x="1653037" y="2251756"/>
                </a:lnTo>
                <a:lnTo>
                  <a:pt x="1613130" y="2268573"/>
                </a:lnTo>
                <a:lnTo>
                  <a:pt x="1572633" y="2283910"/>
                </a:lnTo>
                <a:lnTo>
                  <a:pt x="1531599" y="2297746"/>
                </a:lnTo>
                <a:lnTo>
                  <a:pt x="1490081" y="2310062"/>
                </a:lnTo>
                <a:lnTo>
                  <a:pt x="1448138" y="2320842"/>
                </a:lnTo>
                <a:lnTo>
                  <a:pt x="1405829" y="2330071"/>
                </a:lnTo>
                <a:lnTo>
                  <a:pt x="1363209" y="2337736"/>
                </a:lnTo>
                <a:lnTo>
                  <a:pt x="1320333" y="2343828"/>
                </a:lnTo>
                <a:lnTo>
                  <a:pt x="1277262" y="2348337"/>
                </a:lnTo>
                <a:lnTo>
                  <a:pt x="1234057" y="2351257"/>
                </a:lnTo>
                <a:lnTo>
                  <a:pt x="1190773" y="2352586"/>
                </a:lnTo>
                <a:lnTo>
                  <a:pt x="1176337" y="235267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0100" y="4676775"/>
            <a:ext cx="2352675" cy="2352675"/>
          </a:xfrm>
          <a:custGeom>
            <a:avLst/>
            <a:gdLst/>
            <a:ahLst/>
            <a:cxnLst/>
            <a:rect l="l" t="t" r="r" b="b"/>
            <a:pathLst>
              <a:path w="2352675" h="2352675">
                <a:moveTo>
                  <a:pt x="1176337" y="2352674"/>
                </a:moveTo>
                <a:lnTo>
                  <a:pt x="1133040" y="2351877"/>
                </a:lnTo>
                <a:lnTo>
                  <a:pt x="1089800" y="2349487"/>
                </a:lnTo>
                <a:lnTo>
                  <a:pt x="1046677" y="2345507"/>
                </a:lnTo>
                <a:lnTo>
                  <a:pt x="1003732" y="2339942"/>
                </a:lnTo>
                <a:lnTo>
                  <a:pt x="961021" y="2332801"/>
                </a:lnTo>
                <a:lnTo>
                  <a:pt x="918600" y="2324092"/>
                </a:lnTo>
                <a:lnTo>
                  <a:pt x="876528" y="2313827"/>
                </a:lnTo>
                <a:lnTo>
                  <a:pt x="834864" y="2302021"/>
                </a:lnTo>
                <a:lnTo>
                  <a:pt x="793663" y="2288690"/>
                </a:lnTo>
                <a:lnTo>
                  <a:pt x="752979" y="2273851"/>
                </a:lnTo>
                <a:lnTo>
                  <a:pt x="712868" y="2257524"/>
                </a:lnTo>
                <a:lnTo>
                  <a:pt x="673388" y="2239733"/>
                </a:lnTo>
                <a:lnTo>
                  <a:pt x="634589" y="2220501"/>
                </a:lnTo>
                <a:lnTo>
                  <a:pt x="596522" y="2199852"/>
                </a:lnTo>
                <a:lnTo>
                  <a:pt x="559241" y="2177817"/>
                </a:lnTo>
                <a:lnTo>
                  <a:pt x="522799" y="2154425"/>
                </a:lnTo>
                <a:lnTo>
                  <a:pt x="487242" y="2129708"/>
                </a:lnTo>
                <a:lnTo>
                  <a:pt x="452617" y="2103698"/>
                </a:lnTo>
                <a:lnTo>
                  <a:pt x="418973" y="2076431"/>
                </a:lnTo>
                <a:lnTo>
                  <a:pt x="386357" y="2047945"/>
                </a:lnTo>
                <a:lnTo>
                  <a:pt x="354812" y="2018278"/>
                </a:lnTo>
                <a:lnTo>
                  <a:pt x="324378" y="1987469"/>
                </a:lnTo>
                <a:lnTo>
                  <a:pt x="295099" y="1955560"/>
                </a:lnTo>
                <a:lnTo>
                  <a:pt x="267016" y="1922597"/>
                </a:lnTo>
                <a:lnTo>
                  <a:pt x="240165" y="1888623"/>
                </a:lnTo>
                <a:lnTo>
                  <a:pt x="214581" y="1853681"/>
                </a:lnTo>
                <a:lnTo>
                  <a:pt x="190301" y="1817822"/>
                </a:lnTo>
                <a:lnTo>
                  <a:pt x="167359" y="1781095"/>
                </a:lnTo>
                <a:lnTo>
                  <a:pt x="145783" y="1743549"/>
                </a:lnTo>
                <a:lnTo>
                  <a:pt x="125604" y="1705231"/>
                </a:lnTo>
                <a:lnTo>
                  <a:pt x="106848" y="1666197"/>
                </a:lnTo>
                <a:lnTo>
                  <a:pt x="89543" y="1626502"/>
                </a:lnTo>
                <a:lnTo>
                  <a:pt x="73710" y="1586196"/>
                </a:lnTo>
                <a:lnTo>
                  <a:pt x="59371" y="1545332"/>
                </a:lnTo>
                <a:lnTo>
                  <a:pt x="46546" y="1503969"/>
                </a:lnTo>
                <a:lnTo>
                  <a:pt x="35253" y="1462163"/>
                </a:lnTo>
                <a:lnTo>
                  <a:pt x="25506" y="1419971"/>
                </a:lnTo>
                <a:lnTo>
                  <a:pt x="17318" y="1377446"/>
                </a:lnTo>
                <a:lnTo>
                  <a:pt x="10701" y="1334648"/>
                </a:lnTo>
                <a:lnTo>
                  <a:pt x="5664" y="1291638"/>
                </a:lnTo>
                <a:lnTo>
                  <a:pt x="2213" y="1248472"/>
                </a:lnTo>
                <a:lnTo>
                  <a:pt x="354" y="1205206"/>
                </a:lnTo>
                <a:lnTo>
                  <a:pt x="0" y="1176337"/>
                </a:lnTo>
                <a:lnTo>
                  <a:pt x="88" y="1161900"/>
                </a:lnTo>
                <a:lnTo>
                  <a:pt x="1416" y="1118617"/>
                </a:lnTo>
                <a:lnTo>
                  <a:pt x="4337" y="1075411"/>
                </a:lnTo>
                <a:lnTo>
                  <a:pt x="8846" y="1032341"/>
                </a:lnTo>
                <a:lnTo>
                  <a:pt x="14937" y="989465"/>
                </a:lnTo>
                <a:lnTo>
                  <a:pt x="22602" y="946845"/>
                </a:lnTo>
                <a:lnTo>
                  <a:pt x="31831" y="904536"/>
                </a:lnTo>
                <a:lnTo>
                  <a:pt x="42611" y="862593"/>
                </a:lnTo>
                <a:lnTo>
                  <a:pt x="54928" y="821075"/>
                </a:lnTo>
                <a:lnTo>
                  <a:pt x="68763" y="780041"/>
                </a:lnTo>
                <a:lnTo>
                  <a:pt x="84100" y="739543"/>
                </a:lnTo>
                <a:lnTo>
                  <a:pt x="100918" y="699636"/>
                </a:lnTo>
                <a:lnTo>
                  <a:pt x="119193" y="660375"/>
                </a:lnTo>
                <a:lnTo>
                  <a:pt x="138900" y="621815"/>
                </a:lnTo>
                <a:lnTo>
                  <a:pt x="160013" y="584007"/>
                </a:lnTo>
                <a:lnTo>
                  <a:pt x="182504" y="546999"/>
                </a:lnTo>
                <a:lnTo>
                  <a:pt x="206342" y="510844"/>
                </a:lnTo>
                <a:lnTo>
                  <a:pt x="231494" y="475593"/>
                </a:lnTo>
                <a:lnTo>
                  <a:pt x="257926" y="441292"/>
                </a:lnTo>
                <a:lnTo>
                  <a:pt x="285604" y="407985"/>
                </a:lnTo>
                <a:lnTo>
                  <a:pt x="314489" y="375720"/>
                </a:lnTo>
                <a:lnTo>
                  <a:pt x="344541" y="344541"/>
                </a:lnTo>
                <a:lnTo>
                  <a:pt x="375720" y="314489"/>
                </a:lnTo>
                <a:lnTo>
                  <a:pt x="407985" y="285604"/>
                </a:lnTo>
                <a:lnTo>
                  <a:pt x="441292" y="257926"/>
                </a:lnTo>
                <a:lnTo>
                  <a:pt x="475593" y="231494"/>
                </a:lnTo>
                <a:lnTo>
                  <a:pt x="510844" y="206342"/>
                </a:lnTo>
                <a:lnTo>
                  <a:pt x="546999" y="182504"/>
                </a:lnTo>
                <a:lnTo>
                  <a:pt x="584007" y="160013"/>
                </a:lnTo>
                <a:lnTo>
                  <a:pt x="621815" y="138900"/>
                </a:lnTo>
                <a:lnTo>
                  <a:pt x="660375" y="119193"/>
                </a:lnTo>
                <a:lnTo>
                  <a:pt x="699636" y="100918"/>
                </a:lnTo>
                <a:lnTo>
                  <a:pt x="739543" y="84100"/>
                </a:lnTo>
                <a:lnTo>
                  <a:pt x="780041" y="68763"/>
                </a:lnTo>
                <a:lnTo>
                  <a:pt x="821075" y="54928"/>
                </a:lnTo>
                <a:lnTo>
                  <a:pt x="862593" y="42611"/>
                </a:lnTo>
                <a:lnTo>
                  <a:pt x="904536" y="31831"/>
                </a:lnTo>
                <a:lnTo>
                  <a:pt x="946845" y="22602"/>
                </a:lnTo>
                <a:lnTo>
                  <a:pt x="989465" y="14937"/>
                </a:lnTo>
                <a:lnTo>
                  <a:pt x="1032341" y="8846"/>
                </a:lnTo>
                <a:lnTo>
                  <a:pt x="1075411" y="4337"/>
                </a:lnTo>
                <a:lnTo>
                  <a:pt x="1118617" y="1416"/>
                </a:lnTo>
                <a:lnTo>
                  <a:pt x="1161900" y="88"/>
                </a:lnTo>
                <a:lnTo>
                  <a:pt x="1176337" y="0"/>
                </a:lnTo>
                <a:lnTo>
                  <a:pt x="1190773" y="88"/>
                </a:lnTo>
                <a:lnTo>
                  <a:pt x="1234057" y="1416"/>
                </a:lnTo>
                <a:lnTo>
                  <a:pt x="1277262" y="4337"/>
                </a:lnTo>
                <a:lnTo>
                  <a:pt x="1320333" y="8846"/>
                </a:lnTo>
                <a:lnTo>
                  <a:pt x="1363209" y="14937"/>
                </a:lnTo>
                <a:lnTo>
                  <a:pt x="1405829" y="22602"/>
                </a:lnTo>
                <a:lnTo>
                  <a:pt x="1448138" y="31831"/>
                </a:lnTo>
                <a:lnTo>
                  <a:pt x="1490081" y="42611"/>
                </a:lnTo>
                <a:lnTo>
                  <a:pt x="1531599" y="54928"/>
                </a:lnTo>
                <a:lnTo>
                  <a:pt x="1572633" y="68763"/>
                </a:lnTo>
                <a:lnTo>
                  <a:pt x="1613130" y="84100"/>
                </a:lnTo>
                <a:lnTo>
                  <a:pt x="1653037" y="100918"/>
                </a:lnTo>
                <a:lnTo>
                  <a:pt x="1692298" y="119193"/>
                </a:lnTo>
                <a:lnTo>
                  <a:pt x="1730858" y="138900"/>
                </a:lnTo>
                <a:lnTo>
                  <a:pt x="1768667" y="160013"/>
                </a:lnTo>
                <a:lnTo>
                  <a:pt x="1805674" y="182504"/>
                </a:lnTo>
                <a:lnTo>
                  <a:pt x="1841829" y="206342"/>
                </a:lnTo>
                <a:lnTo>
                  <a:pt x="1877080" y="231494"/>
                </a:lnTo>
                <a:lnTo>
                  <a:pt x="1911382" y="257926"/>
                </a:lnTo>
                <a:lnTo>
                  <a:pt x="1944688" y="285604"/>
                </a:lnTo>
                <a:lnTo>
                  <a:pt x="1976954" y="314489"/>
                </a:lnTo>
                <a:lnTo>
                  <a:pt x="2008133" y="344541"/>
                </a:lnTo>
                <a:lnTo>
                  <a:pt x="2038184" y="375720"/>
                </a:lnTo>
                <a:lnTo>
                  <a:pt x="2067070" y="407985"/>
                </a:lnTo>
                <a:lnTo>
                  <a:pt x="2094748" y="441292"/>
                </a:lnTo>
                <a:lnTo>
                  <a:pt x="2121180" y="475593"/>
                </a:lnTo>
                <a:lnTo>
                  <a:pt x="2146331" y="510844"/>
                </a:lnTo>
                <a:lnTo>
                  <a:pt x="2170169" y="546999"/>
                </a:lnTo>
                <a:lnTo>
                  <a:pt x="2192661" y="584007"/>
                </a:lnTo>
                <a:lnTo>
                  <a:pt x="2213774" y="621815"/>
                </a:lnTo>
                <a:lnTo>
                  <a:pt x="2233480" y="660375"/>
                </a:lnTo>
                <a:lnTo>
                  <a:pt x="2251756" y="699636"/>
                </a:lnTo>
                <a:lnTo>
                  <a:pt x="2268573" y="739543"/>
                </a:lnTo>
                <a:lnTo>
                  <a:pt x="2283910" y="780041"/>
                </a:lnTo>
                <a:lnTo>
                  <a:pt x="2297746" y="821075"/>
                </a:lnTo>
                <a:lnTo>
                  <a:pt x="2310062" y="862593"/>
                </a:lnTo>
                <a:lnTo>
                  <a:pt x="2320842" y="904536"/>
                </a:lnTo>
                <a:lnTo>
                  <a:pt x="2330071" y="946845"/>
                </a:lnTo>
                <a:lnTo>
                  <a:pt x="2337736" y="989465"/>
                </a:lnTo>
                <a:lnTo>
                  <a:pt x="2343828" y="1032341"/>
                </a:lnTo>
                <a:lnTo>
                  <a:pt x="2348337" y="1075411"/>
                </a:lnTo>
                <a:lnTo>
                  <a:pt x="2351257" y="1118617"/>
                </a:lnTo>
                <a:lnTo>
                  <a:pt x="2352586" y="1161900"/>
                </a:lnTo>
                <a:lnTo>
                  <a:pt x="2352674" y="1176337"/>
                </a:lnTo>
                <a:lnTo>
                  <a:pt x="2352586" y="1190773"/>
                </a:lnTo>
                <a:lnTo>
                  <a:pt x="2351257" y="1234057"/>
                </a:lnTo>
                <a:lnTo>
                  <a:pt x="2348337" y="1277262"/>
                </a:lnTo>
                <a:lnTo>
                  <a:pt x="2343828" y="1320333"/>
                </a:lnTo>
                <a:lnTo>
                  <a:pt x="2337736" y="1363209"/>
                </a:lnTo>
                <a:lnTo>
                  <a:pt x="2330071" y="1405829"/>
                </a:lnTo>
                <a:lnTo>
                  <a:pt x="2320843" y="1448138"/>
                </a:lnTo>
                <a:lnTo>
                  <a:pt x="2310062" y="1490081"/>
                </a:lnTo>
                <a:lnTo>
                  <a:pt x="2297746" y="1531599"/>
                </a:lnTo>
                <a:lnTo>
                  <a:pt x="2283910" y="1572633"/>
                </a:lnTo>
                <a:lnTo>
                  <a:pt x="2268573" y="1613130"/>
                </a:lnTo>
                <a:lnTo>
                  <a:pt x="2251756" y="1653037"/>
                </a:lnTo>
                <a:lnTo>
                  <a:pt x="2233481" y="1692298"/>
                </a:lnTo>
                <a:lnTo>
                  <a:pt x="2213774" y="1730858"/>
                </a:lnTo>
                <a:lnTo>
                  <a:pt x="2192661" y="1768667"/>
                </a:lnTo>
                <a:lnTo>
                  <a:pt x="2170169" y="1805674"/>
                </a:lnTo>
                <a:lnTo>
                  <a:pt x="2146331" y="1841829"/>
                </a:lnTo>
                <a:lnTo>
                  <a:pt x="2121180" y="1877080"/>
                </a:lnTo>
                <a:lnTo>
                  <a:pt x="2094748" y="1911382"/>
                </a:lnTo>
                <a:lnTo>
                  <a:pt x="2067070" y="1944688"/>
                </a:lnTo>
                <a:lnTo>
                  <a:pt x="2038184" y="1976954"/>
                </a:lnTo>
                <a:lnTo>
                  <a:pt x="2008133" y="2008133"/>
                </a:lnTo>
                <a:lnTo>
                  <a:pt x="1976954" y="2038184"/>
                </a:lnTo>
                <a:lnTo>
                  <a:pt x="1944688" y="2067070"/>
                </a:lnTo>
                <a:lnTo>
                  <a:pt x="1911382" y="2094748"/>
                </a:lnTo>
                <a:lnTo>
                  <a:pt x="1877080" y="2121180"/>
                </a:lnTo>
                <a:lnTo>
                  <a:pt x="1841829" y="2146331"/>
                </a:lnTo>
                <a:lnTo>
                  <a:pt x="1805674" y="2170169"/>
                </a:lnTo>
                <a:lnTo>
                  <a:pt x="1768667" y="2192661"/>
                </a:lnTo>
                <a:lnTo>
                  <a:pt x="1730858" y="2213774"/>
                </a:lnTo>
                <a:lnTo>
                  <a:pt x="1692298" y="2233480"/>
                </a:lnTo>
                <a:lnTo>
                  <a:pt x="1653037" y="2251756"/>
                </a:lnTo>
                <a:lnTo>
                  <a:pt x="1613130" y="2268573"/>
                </a:lnTo>
                <a:lnTo>
                  <a:pt x="1572633" y="2283910"/>
                </a:lnTo>
                <a:lnTo>
                  <a:pt x="1531599" y="2297746"/>
                </a:lnTo>
                <a:lnTo>
                  <a:pt x="1490081" y="2310062"/>
                </a:lnTo>
                <a:lnTo>
                  <a:pt x="1448138" y="2320842"/>
                </a:lnTo>
                <a:lnTo>
                  <a:pt x="1405829" y="2330071"/>
                </a:lnTo>
                <a:lnTo>
                  <a:pt x="1363209" y="2337736"/>
                </a:lnTo>
                <a:lnTo>
                  <a:pt x="1320333" y="2343828"/>
                </a:lnTo>
                <a:lnTo>
                  <a:pt x="1277262" y="2348337"/>
                </a:lnTo>
                <a:lnTo>
                  <a:pt x="1234057" y="2351257"/>
                </a:lnTo>
                <a:lnTo>
                  <a:pt x="1190773" y="2352586"/>
                </a:lnTo>
                <a:lnTo>
                  <a:pt x="1176337" y="235267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20100" y="2028825"/>
            <a:ext cx="2352674" cy="23526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928903" y="4921757"/>
            <a:ext cx="1845310" cy="1849755"/>
            <a:chOff x="8928903" y="4921757"/>
            <a:chExt cx="1845310" cy="18497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8903" y="4921757"/>
              <a:ext cx="1453286" cy="18496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02428" y="5582742"/>
              <a:ext cx="771164" cy="7675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2428" y="6120058"/>
              <a:ext cx="230029" cy="2304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27078" y="5582445"/>
              <a:ext cx="244761" cy="24299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06585" y="7510207"/>
            <a:ext cx="1514838" cy="1456435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8540">
              <a:lnSpc>
                <a:spcPct val="100000"/>
              </a:lnSpc>
              <a:spcBef>
                <a:spcPts val="95"/>
              </a:spcBef>
            </a:pPr>
            <a:r>
              <a:rPr spc="360" dirty="0"/>
              <a:t>Как</a:t>
            </a:r>
            <a:r>
              <a:rPr spc="-150" dirty="0"/>
              <a:t> </a:t>
            </a:r>
            <a:r>
              <a:rPr spc="120" dirty="0"/>
              <a:t>стать</a:t>
            </a:r>
            <a:r>
              <a:rPr spc="-145" dirty="0"/>
              <a:t> </a:t>
            </a:r>
            <a:r>
              <a:rPr spc="155" dirty="0"/>
              <a:t>донором</a:t>
            </a:r>
            <a:r>
              <a:rPr spc="-145" dirty="0"/>
              <a:t> </a:t>
            </a:r>
            <a:r>
              <a:rPr spc="165" dirty="0"/>
              <a:t>костного</a:t>
            </a:r>
            <a:r>
              <a:rPr spc="-150" dirty="0"/>
              <a:t> </a:t>
            </a:r>
            <a:r>
              <a:rPr spc="235" dirty="0"/>
              <a:t>мозга</a:t>
            </a:r>
            <a:r>
              <a:rPr spc="235" dirty="0">
                <a:latin typeface="Georgia"/>
                <a:cs typeface="Georgia"/>
              </a:rPr>
              <a:t>?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98416" y="2627534"/>
            <a:ext cx="4030979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Уточните</a:t>
            </a:r>
            <a:r>
              <a:rPr sz="3200" b="1" spc="-22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40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-22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регистре </a:t>
            </a:r>
            <a:r>
              <a:rPr sz="3200" b="1" spc="-95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65" dirty="0">
                <a:solidFill>
                  <a:srgbClr val="FEFEFE"/>
                </a:solidFill>
                <a:latin typeface="Trebuchet MS"/>
                <a:cs typeface="Trebuchet MS"/>
              </a:rPr>
              <a:t>а</a:t>
            </a:r>
            <a:r>
              <a:rPr sz="3200" b="1" spc="-114" dirty="0">
                <a:solidFill>
                  <a:srgbClr val="FEFEFE"/>
                </a:solidFill>
                <a:latin typeface="Trebuchet MS"/>
                <a:cs typeface="Trebuchet MS"/>
              </a:rPr>
              <a:t>д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р</a:t>
            </a:r>
            <a:r>
              <a:rPr sz="3200" b="1" spc="-70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п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р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70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spc="-135" dirty="0">
                <a:solidFill>
                  <a:srgbClr val="FEFEFE"/>
                </a:solidFill>
                <a:latin typeface="Trebuchet MS"/>
                <a:cs typeface="Trebuchet MS"/>
              </a:rPr>
              <a:t>м</a:t>
            </a:r>
            <a:r>
              <a:rPr sz="3200" b="1" spc="70" dirty="0">
                <a:solidFill>
                  <a:srgbClr val="FEFEFE"/>
                </a:solidFill>
                <a:latin typeface="Trebuchet MS"/>
                <a:cs typeface="Trebuchet MS"/>
              </a:rPr>
              <a:t>а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к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р</a:t>
            </a:r>
            <a:r>
              <a:rPr sz="3200" b="1" spc="30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35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56255" y="5324318"/>
            <a:ext cx="5674360" cy="13322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715"/>
              </a:spcBef>
            </a:pP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Подпишите анкету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и </a:t>
            </a: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30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-95" dirty="0">
                <a:solidFill>
                  <a:srgbClr val="FEFEFE"/>
                </a:solidFill>
                <a:latin typeface="Trebuchet MS"/>
                <a:cs typeface="Trebuchet MS"/>
              </a:rPr>
              <a:t>г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л</a:t>
            </a:r>
            <a:r>
              <a:rPr sz="3200" b="1" spc="65" dirty="0">
                <a:solidFill>
                  <a:srgbClr val="FEFEFE"/>
                </a:solidFill>
                <a:latin typeface="Trebuchet MS"/>
                <a:cs typeface="Trebuchet MS"/>
              </a:rPr>
              <a:t>а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ш</a:t>
            </a:r>
            <a:r>
              <a:rPr sz="3200" b="1" spc="-70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н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65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spc="-20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п</a:t>
            </a:r>
            <a:r>
              <a:rPr sz="3200" b="1" spc="30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т</a:t>
            </a:r>
            <a:r>
              <a:rPr sz="3200" b="1" spc="-70" dirty="0">
                <a:solidFill>
                  <a:srgbClr val="FEFEFE"/>
                </a:solidFill>
                <a:latin typeface="Trebuchet MS"/>
                <a:cs typeface="Trebuchet MS"/>
              </a:rPr>
              <a:t>е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н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ц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65" dirty="0">
                <a:solidFill>
                  <a:srgbClr val="FEFEFE"/>
                </a:solidFill>
                <a:latin typeface="Trebuchet MS"/>
                <a:cs typeface="Trebuchet MS"/>
              </a:rPr>
              <a:t>а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л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ь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н</a:t>
            </a:r>
            <a:r>
              <a:rPr sz="3200" b="1" spc="30" dirty="0">
                <a:solidFill>
                  <a:srgbClr val="FEFEFE"/>
                </a:solidFill>
                <a:latin typeface="Trebuchet MS"/>
                <a:cs typeface="Trebuchet MS"/>
              </a:rPr>
              <a:t>о</a:t>
            </a:r>
            <a:r>
              <a:rPr sz="3200" b="1" spc="-95" dirty="0">
                <a:solidFill>
                  <a:srgbClr val="FEFEFE"/>
                </a:solidFill>
                <a:latin typeface="Trebuchet MS"/>
                <a:cs typeface="Trebuchet MS"/>
              </a:rPr>
              <a:t>г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о  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донора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костного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мозга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98416" y="8201052"/>
            <a:ext cx="5883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Сдайте</a:t>
            </a:r>
            <a:r>
              <a:rPr sz="3200" b="1" spc="-22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5" dirty="0">
                <a:solidFill>
                  <a:srgbClr val="FEFEFE"/>
                </a:solidFill>
                <a:latin typeface="Trebuchet MS"/>
                <a:cs typeface="Trebuchet MS"/>
              </a:rPr>
              <a:t>кровь</a:t>
            </a:r>
            <a:r>
              <a:rPr sz="3200" b="1" spc="-2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на</a:t>
            </a:r>
            <a:r>
              <a:rPr sz="3200" b="1" spc="-22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типирование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4124" y="9882115"/>
            <a:ext cx="1279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F202A"/>
                </a:solidFill>
                <a:latin typeface="Trebuchet MS"/>
                <a:cs typeface="Trebuchet MS"/>
              </a:rPr>
              <a:t>ЕСЛИ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1F202A"/>
                </a:solidFill>
                <a:latin typeface="Trebuchet MS"/>
                <a:cs typeface="Trebuchet MS"/>
              </a:rPr>
              <a:t>ВЫ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1F202A"/>
                </a:solidFill>
                <a:latin typeface="Trebuchet MS"/>
                <a:cs typeface="Trebuchet MS"/>
              </a:rPr>
              <a:t>ПОДОЙДЕТЕ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1F202A"/>
                </a:solidFill>
                <a:latin typeface="Trebuchet MS"/>
                <a:cs typeface="Trebuchet MS"/>
              </a:rPr>
              <a:t>КОНКРЕТНОМУ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ПАЦИЕНТУ,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1F202A"/>
                </a:solidFill>
                <a:latin typeface="Trebuchet MS"/>
                <a:cs typeface="Trebuchet MS"/>
              </a:rPr>
              <a:t>С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1F202A"/>
                </a:solidFill>
                <a:latin typeface="Trebuchet MS"/>
                <a:cs typeface="Trebuchet MS"/>
              </a:rPr>
              <a:t>ВАМИ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F202A"/>
                </a:solidFill>
                <a:latin typeface="Trebuchet MS"/>
                <a:cs typeface="Trebuchet MS"/>
              </a:rPr>
              <a:t>СВЯЖЕТСЯ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СОТРУДНИК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1F202A"/>
                </a:solidFill>
                <a:latin typeface="Trebuchet MS"/>
                <a:cs typeface="Trebuchet MS"/>
              </a:rPr>
              <a:t>РЕГИСТРА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F202A"/>
                </a:solidFill>
                <a:latin typeface="Trebuchet MS"/>
                <a:cs typeface="Trebuchet MS"/>
              </a:rPr>
              <a:t>РАССКАЖЕТ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1F202A"/>
                </a:solidFill>
                <a:latin typeface="Trebuchet MS"/>
                <a:cs typeface="Trebuchet MS"/>
              </a:rPr>
              <a:t>ДАЛЬНЕЙШИХ</a:t>
            </a:r>
            <a:r>
              <a:rPr sz="1600" b="1" spc="-9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ШАГАХ.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1965" y="1049196"/>
            <a:ext cx="7491730" cy="8584565"/>
            <a:chOff x="301965" y="1049196"/>
            <a:chExt cx="7491730" cy="8584565"/>
          </a:xfrm>
        </p:grpSpPr>
        <p:sp>
          <p:nvSpPr>
            <p:cNvPr id="4" name="object 4"/>
            <p:cNvSpPr/>
            <p:nvPr/>
          </p:nvSpPr>
          <p:spPr>
            <a:xfrm>
              <a:off x="301965" y="1597086"/>
              <a:ext cx="7491730" cy="7491730"/>
            </a:xfrm>
            <a:custGeom>
              <a:avLst/>
              <a:gdLst/>
              <a:ahLst/>
              <a:cxnLst/>
              <a:rect l="l" t="t" r="r" b="b"/>
              <a:pathLst>
                <a:path w="7491730" h="7491730">
                  <a:moveTo>
                    <a:pt x="3745714" y="7491428"/>
                  </a:moveTo>
                  <a:lnTo>
                    <a:pt x="3699745" y="7491146"/>
                  </a:lnTo>
                  <a:lnTo>
                    <a:pt x="3653789" y="7490300"/>
                  </a:lnTo>
                  <a:lnTo>
                    <a:pt x="3607848" y="7488890"/>
                  </a:lnTo>
                  <a:lnTo>
                    <a:pt x="3561920" y="7486916"/>
                  </a:lnTo>
                  <a:lnTo>
                    <a:pt x="3516020" y="7484379"/>
                  </a:lnTo>
                  <a:lnTo>
                    <a:pt x="3470162" y="7481279"/>
                  </a:lnTo>
                  <a:lnTo>
                    <a:pt x="3424345" y="7477617"/>
                  </a:lnTo>
                  <a:lnTo>
                    <a:pt x="3378570" y="7473391"/>
                  </a:lnTo>
                  <a:lnTo>
                    <a:pt x="3332850" y="7468605"/>
                  </a:lnTo>
                  <a:lnTo>
                    <a:pt x="3287198" y="7463258"/>
                  </a:lnTo>
                  <a:lnTo>
                    <a:pt x="3241616" y="7457352"/>
                  </a:lnTo>
                  <a:lnTo>
                    <a:pt x="3196103" y="7450886"/>
                  </a:lnTo>
                  <a:lnTo>
                    <a:pt x="3150673" y="7443862"/>
                  </a:lnTo>
                  <a:lnTo>
                    <a:pt x="3105339" y="7436282"/>
                  </a:lnTo>
                  <a:lnTo>
                    <a:pt x="3060102" y="7428146"/>
                  </a:lnTo>
                  <a:lnTo>
                    <a:pt x="3014961" y="7419455"/>
                  </a:lnTo>
                  <a:lnTo>
                    <a:pt x="2969930" y="7410210"/>
                  </a:lnTo>
                  <a:lnTo>
                    <a:pt x="2925023" y="7400414"/>
                  </a:lnTo>
                  <a:lnTo>
                    <a:pt x="2880239" y="7390069"/>
                  </a:lnTo>
                  <a:lnTo>
                    <a:pt x="2835579" y="7379173"/>
                  </a:lnTo>
                  <a:lnTo>
                    <a:pt x="2791056" y="7367730"/>
                  </a:lnTo>
                  <a:lnTo>
                    <a:pt x="2746684" y="7355743"/>
                  </a:lnTo>
                  <a:lnTo>
                    <a:pt x="2702462" y="7343212"/>
                  </a:lnTo>
                  <a:lnTo>
                    <a:pt x="2658390" y="7330138"/>
                  </a:lnTo>
                  <a:lnTo>
                    <a:pt x="2614482" y="7316524"/>
                  </a:lnTo>
                  <a:lnTo>
                    <a:pt x="2570751" y="7302374"/>
                  </a:lnTo>
                  <a:lnTo>
                    <a:pt x="2527197" y="7287688"/>
                  </a:lnTo>
                  <a:lnTo>
                    <a:pt x="2483820" y="7272468"/>
                  </a:lnTo>
                  <a:lnTo>
                    <a:pt x="2440633" y="7256715"/>
                  </a:lnTo>
                  <a:lnTo>
                    <a:pt x="2397649" y="7240437"/>
                  </a:lnTo>
                  <a:lnTo>
                    <a:pt x="2354869" y="7223632"/>
                  </a:lnTo>
                  <a:lnTo>
                    <a:pt x="2312291" y="7206301"/>
                  </a:lnTo>
                  <a:lnTo>
                    <a:pt x="2269929" y="7188449"/>
                  </a:lnTo>
                  <a:lnTo>
                    <a:pt x="2227795" y="7170081"/>
                  </a:lnTo>
                  <a:lnTo>
                    <a:pt x="2185890" y="7151197"/>
                  </a:lnTo>
                  <a:lnTo>
                    <a:pt x="2144214" y="7131798"/>
                  </a:lnTo>
                  <a:lnTo>
                    <a:pt x="2102779" y="7111889"/>
                  </a:lnTo>
                  <a:lnTo>
                    <a:pt x="2061598" y="7091475"/>
                  </a:lnTo>
                  <a:lnTo>
                    <a:pt x="2020670" y="7070558"/>
                  </a:lnTo>
                  <a:lnTo>
                    <a:pt x="1979996" y="7049138"/>
                  </a:lnTo>
                  <a:lnTo>
                    <a:pt x="1939588" y="7027219"/>
                  </a:lnTo>
                  <a:lnTo>
                    <a:pt x="1899458" y="7004810"/>
                  </a:lnTo>
                  <a:lnTo>
                    <a:pt x="1859606" y="6981910"/>
                  </a:lnTo>
                  <a:lnTo>
                    <a:pt x="1820031" y="6958519"/>
                  </a:lnTo>
                  <a:lnTo>
                    <a:pt x="1780747" y="6934644"/>
                  </a:lnTo>
                  <a:lnTo>
                    <a:pt x="1741765" y="6910292"/>
                  </a:lnTo>
                  <a:lnTo>
                    <a:pt x="1703085" y="6885464"/>
                  </a:lnTo>
                  <a:lnTo>
                    <a:pt x="1664706" y="6860160"/>
                  </a:lnTo>
                  <a:lnTo>
                    <a:pt x="1626641" y="6834386"/>
                  </a:lnTo>
                  <a:lnTo>
                    <a:pt x="1588900" y="6808152"/>
                  </a:lnTo>
                  <a:lnTo>
                    <a:pt x="1551485" y="6781456"/>
                  </a:lnTo>
                  <a:lnTo>
                    <a:pt x="1514394" y="6754298"/>
                  </a:lnTo>
                  <a:lnTo>
                    <a:pt x="1477639" y="6726688"/>
                  </a:lnTo>
                  <a:lnTo>
                    <a:pt x="1441232" y="6698634"/>
                  </a:lnTo>
                  <a:lnTo>
                    <a:pt x="1405171" y="6670134"/>
                  </a:lnTo>
                  <a:lnTo>
                    <a:pt x="1369458" y="6641190"/>
                  </a:lnTo>
                  <a:lnTo>
                    <a:pt x="1334102" y="6611809"/>
                  </a:lnTo>
                  <a:lnTo>
                    <a:pt x="1299115" y="6582001"/>
                  </a:lnTo>
                  <a:lnTo>
                    <a:pt x="1264496" y="6551767"/>
                  </a:lnTo>
                  <a:lnTo>
                    <a:pt x="1230246" y="6521104"/>
                  </a:lnTo>
                  <a:lnTo>
                    <a:pt x="1196374" y="6490024"/>
                  </a:lnTo>
                  <a:lnTo>
                    <a:pt x="1162892" y="6458536"/>
                  </a:lnTo>
                  <a:lnTo>
                    <a:pt x="1129798" y="6426639"/>
                  </a:lnTo>
                  <a:lnTo>
                    <a:pt x="1097094" y="6394333"/>
                  </a:lnTo>
                  <a:lnTo>
                    <a:pt x="1064788" y="6361629"/>
                  </a:lnTo>
                  <a:lnTo>
                    <a:pt x="1032891" y="6328535"/>
                  </a:lnTo>
                  <a:lnTo>
                    <a:pt x="1001402" y="6295052"/>
                  </a:lnTo>
                  <a:lnTo>
                    <a:pt x="970322" y="6261181"/>
                  </a:lnTo>
                  <a:lnTo>
                    <a:pt x="939660" y="6226931"/>
                  </a:lnTo>
                  <a:lnTo>
                    <a:pt x="909426" y="6192312"/>
                  </a:lnTo>
                  <a:lnTo>
                    <a:pt x="879618" y="6157325"/>
                  </a:lnTo>
                  <a:lnTo>
                    <a:pt x="850237" y="6121969"/>
                  </a:lnTo>
                  <a:lnTo>
                    <a:pt x="821293" y="6086255"/>
                  </a:lnTo>
                  <a:lnTo>
                    <a:pt x="792793" y="6050195"/>
                  </a:lnTo>
                  <a:lnTo>
                    <a:pt x="764738" y="6013787"/>
                  </a:lnTo>
                  <a:lnTo>
                    <a:pt x="737128" y="5977032"/>
                  </a:lnTo>
                  <a:lnTo>
                    <a:pt x="709970" y="5939941"/>
                  </a:lnTo>
                  <a:lnTo>
                    <a:pt x="683274" y="5902526"/>
                  </a:lnTo>
                  <a:lnTo>
                    <a:pt x="657040" y="5864785"/>
                  </a:lnTo>
                  <a:lnTo>
                    <a:pt x="631266" y="5826720"/>
                  </a:lnTo>
                  <a:lnTo>
                    <a:pt x="605961" y="5788342"/>
                  </a:lnTo>
                  <a:lnTo>
                    <a:pt x="581133" y="5749661"/>
                  </a:lnTo>
                  <a:lnTo>
                    <a:pt x="556782" y="5710679"/>
                  </a:lnTo>
                  <a:lnTo>
                    <a:pt x="532907" y="5671395"/>
                  </a:lnTo>
                  <a:lnTo>
                    <a:pt x="509516" y="5631821"/>
                  </a:lnTo>
                  <a:lnTo>
                    <a:pt x="486616" y="5591969"/>
                  </a:lnTo>
                  <a:lnTo>
                    <a:pt x="464207" y="5551839"/>
                  </a:lnTo>
                  <a:lnTo>
                    <a:pt x="442289" y="5511431"/>
                  </a:lnTo>
                  <a:lnTo>
                    <a:pt x="420868" y="5470757"/>
                  </a:lnTo>
                  <a:lnTo>
                    <a:pt x="399951" y="5429829"/>
                  </a:lnTo>
                  <a:lnTo>
                    <a:pt x="379537" y="5388648"/>
                  </a:lnTo>
                  <a:lnTo>
                    <a:pt x="359628" y="5347212"/>
                  </a:lnTo>
                  <a:lnTo>
                    <a:pt x="340229" y="5305536"/>
                  </a:lnTo>
                  <a:lnTo>
                    <a:pt x="321345" y="5263631"/>
                  </a:lnTo>
                  <a:lnTo>
                    <a:pt x="302977" y="5221498"/>
                  </a:lnTo>
                  <a:lnTo>
                    <a:pt x="285125" y="5179136"/>
                  </a:lnTo>
                  <a:lnTo>
                    <a:pt x="267794" y="5136558"/>
                  </a:lnTo>
                  <a:lnTo>
                    <a:pt x="250989" y="5093777"/>
                  </a:lnTo>
                  <a:lnTo>
                    <a:pt x="234711" y="5050793"/>
                  </a:lnTo>
                  <a:lnTo>
                    <a:pt x="218959" y="5007606"/>
                  </a:lnTo>
                  <a:lnTo>
                    <a:pt x="203738" y="4964229"/>
                  </a:lnTo>
                  <a:lnTo>
                    <a:pt x="189052" y="4920675"/>
                  </a:lnTo>
                  <a:lnTo>
                    <a:pt x="174903" y="4876944"/>
                  </a:lnTo>
                  <a:lnTo>
                    <a:pt x="161289" y="4833036"/>
                  </a:lnTo>
                  <a:lnTo>
                    <a:pt x="148214" y="4788965"/>
                  </a:lnTo>
                  <a:lnTo>
                    <a:pt x="135684" y="4744743"/>
                  </a:lnTo>
                  <a:lnTo>
                    <a:pt x="123697" y="4700370"/>
                  </a:lnTo>
                  <a:lnTo>
                    <a:pt x="112254" y="4655847"/>
                  </a:lnTo>
                  <a:lnTo>
                    <a:pt x="101358" y="4611187"/>
                  </a:lnTo>
                  <a:lnTo>
                    <a:pt x="91012" y="4566404"/>
                  </a:lnTo>
                  <a:lnTo>
                    <a:pt x="81217" y="4521497"/>
                  </a:lnTo>
                  <a:lnTo>
                    <a:pt x="71972" y="4476466"/>
                  </a:lnTo>
                  <a:lnTo>
                    <a:pt x="63281" y="4431325"/>
                  </a:lnTo>
                  <a:lnTo>
                    <a:pt x="55145" y="4386088"/>
                  </a:lnTo>
                  <a:lnTo>
                    <a:pt x="47565" y="4340754"/>
                  </a:lnTo>
                  <a:lnTo>
                    <a:pt x="40541" y="4295324"/>
                  </a:lnTo>
                  <a:lnTo>
                    <a:pt x="34075" y="4249811"/>
                  </a:lnTo>
                  <a:lnTo>
                    <a:pt x="28169" y="4204229"/>
                  </a:lnTo>
                  <a:lnTo>
                    <a:pt x="22823" y="4158578"/>
                  </a:lnTo>
                  <a:lnTo>
                    <a:pt x="18036" y="4112858"/>
                  </a:lnTo>
                  <a:lnTo>
                    <a:pt x="13811" y="4067083"/>
                  </a:lnTo>
                  <a:lnTo>
                    <a:pt x="10149" y="4021266"/>
                  </a:lnTo>
                  <a:lnTo>
                    <a:pt x="7049" y="3975407"/>
                  </a:lnTo>
                  <a:lnTo>
                    <a:pt x="4511" y="3929507"/>
                  </a:lnTo>
                  <a:lnTo>
                    <a:pt x="2537" y="3883580"/>
                  </a:lnTo>
                  <a:lnTo>
                    <a:pt x="1127" y="3837638"/>
                  </a:lnTo>
                  <a:lnTo>
                    <a:pt x="281" y="3791683"/>
                  </a:lnTo>
                  <a:lnTo>
                    <a:pt x="0" y="3745714"/>
                  </a:lnTo>
                  <a:lnTo>
                    <a:pt x="281" y="3699745"/>
                  </a:lnTo>
                  <a:lnTo>
                    <a:pt x="1127" y="3653789"/>
                  </a:lnTo>
                  <a:lnTo>
                    <a:pt x="2537" y="3607848"/>
                  </a:lnTo>
                  <a:lnTo>
                    <a:pt x="4511" y="3561920"/>
                  </a:lnTo>
                  <a:lnTo>
                    <a:pt x="7049" y="3516020"/>
                  </a:lnTo>
                  <a:lnTo>
                    <a:pt x="10149" y="3470162"/>
                  </a:lnTo>
                  <a:lnTo>
                    <a:pt x="13811" y="3424345"/>
                  </a:lnTo>
                  <a:lnTo>
                    <a:pt x="18036" y="3378570"/>
                  </a:lnTo>
                  <a:lnTo>
                    <a:pt x="22823" y="3332850"/>
                  </a:lnTo>
                  <a:lnTo>
                    <a:pt x="28169" y="3287198"/>
                  </a:lnTo>
                  <a:lnTo>
                    <a:pt x="34075" y="3241616"/>
                  </a:lnTo>
                  <a:lnTo>
                    <a:pt x="40541" y="3196103"/>
                  </a:lnTo>
                  <a:lnTo>
                    <a:pt x="47565" y="3150673"/>
                  </a:lnTo>
                  <a:lnTo>
                    <a:pt x="55145" y="3105339"/>
                  </a:lnTo>
                  <a:lnTo>
                    <a:pt x="63281" y="3060102"/>
                  </a:lnTo>
                  <a:lnTo>
                    <a:pt x="71972" y="3014961"/>
                  </a:lnTo>
                  <a:lnTo>
                    <a:pt x="81217" y="2969930"/>
                  </a:lnTo>
                  <a:lnTo>
                    <a:pt x="91012" y="2925023"/>
                  </a:lnTo>
                  <a:lnTo>
                    <a:pt x="101358" y="2880239"/>
                  </a:lnTo>
                  <a:lnTo>
                    <a:pt x="112254" y="2835579"/>
                  </a:lnTo>
                  <a:lnTo>
                    <a:pt x="123697" y="2791056"/>
                  </a:lnTo>
                  <a:lnTo>
                    <a:pt x="135684" y="2746684"/>
                  </a:lnTo>
                  <a:lnTo>
                    <a:pt x="148214" y="2702462"/>
                  </a:lnTo>
                  <a:lnTo>
                    <a:pt x="161289" y="2658390"/>
                  </a:lnTo>
                  <a:lnTo>
                    <a:pt x="174903" y="2614482"/>
                  </a:lnTo>
                  <a:lnTo>
                    <a:pt x="189052" y="2570751"/>
                  </a:lnTo>
                  <a:lnTo>
                    <a:pt x="203738" y="2527197"/>
                  </a:lnTo>
                  <a:lnTo>
                    <a:pt x="218959" y="2483820"/>
                  </a:lnTo>
                  <a:lnTo>
                    <a:pt x="234711" y="2440633"/>
                  </a:lnTo>
                  <a:lnTo>
                    <a:pt x="250989" y="2397649"/>
                  </a:lnTo>
                  <a:lnTo>
                    <a:pt x="267794" y="2354869"/>
                  </a:lnTo>
                  <a:lnTo>
                    <a:pt x="285125" y="2312291"/>
                  </a:lnTo>
                  <a:lnTo>
                    <a:pt x="302977" y="2269929"/>
                  </a:lnTo>
                  <a:lnTo>
                    <a:pt x="321345" y="2227795"/>
                  </a:lnTo>
                  <a:lnTo>
                    <a:pt x="340229" y="2185890"/>
                  </a:lnTo>
                  <a:lnTo>
                    <a:pt x="359628" y="2144214"/>
                  </a:lnTo>
                  <a:lnTo>
                    <a:pt x="379537" y="2102779"/>
                  </a:lnTo>
                  <a:lnTo>
                    <a:pt x="399951" y="2061598"/>
                  </a:lnTo>
                  <a:lnTo>
                    <a:pt x="420868" y="2020670"/>
                  </a:lnTo>
                  <a:lnTo>
                    <a:pt x="442289" y="1979996"/>
                  </a:lnTo>
                  <a:lnTo>
                    <a:pt x="464207" y="1939588"/>
                  </a:lnTo>
                  <a:lnTo>
                    <a:pt x="486616" y="1899458"/>
                  </a:lnTo>
                  <a:lnTo>
                    <a:pt x="509516" y="1859606"/>
                  </a:lnTo>
                  <a:lnTo>
                    <a:pt x="532907" y="1820031"/>
                  </a:lnTo>
                  <a:lnTo>
                    <a:pt x="556782" y="1780747"/>
                  </a:lnTo>
                  <a:lnTo>
                    <a:pt x="581134" y="1741765"/>
                  </a:lnTo>
                  <a:lnTo>
                    <a:pt x="605962" y="1703085"/>
                  </a:lnTo>
                  <a:lnTo>
                    <a:pt x="631266" y="1664706"/>
                  </a:lnTo>
                  <a:lnTo>
                    <a:pt x="657040" y="1626641"/>
                  </a:lnTo>
                  <a:lnTo>
                    <a:pt x="683274" y="1588900"/>
                  </a:lnTo>
                  <a:lnTo>
                    <a:pt x="709970" y="1551485"/>
                  </a:lnTo>
                  <a:lnTo>
                    <a:pt x="737128" y="1514394"/>
                  </a:lnTo>
                  <a:lnTo>
                    <a:pt x="764738" y="1477639"/>
                  </a:lnTo>
                  <a:lnTo>
                    <a:pt x="792793" y="1441232"/>
                  </a:lnTo>
                  <a:lnTo>
                    <a:pt x="821293" y="1405171"/>
                  </a:lnTo>
                  <a:lnTo>
                    <a:pt x="850237" y="1369458"/>
                  </a:lnTo>
                  <a:lnTo>
                    <a:pt x="879618" y="1334102"/>
                  </a:lnTo>
                  <a:lnTo>
                    <a:pt x="909426" y="1299115"/>
                  </a:lnTo>
                  <a:lnTo>
                    <a:pt x="939660" y="1264496"/>
                  </a:lnTo>
                  <a:lnTo>
                    <a:pt x="970323" y="1230246"/>
                  </a:lnTo>
                  <a:lnTo>
                    <a:pt x="1001402" y="1196374"/>
                  </a:lnTo>
                  <a:lnTo>
                    <a:pt x="1032891" y="1162892"/>
                  </a:lnTo>
                  <a:lnTo>
                    <a:pt x="1064788" y="1129798"/>
                  </a:lnTo>
                  <a:lnTo>
                    <a:pt x="1097094" y="1097094"/>
                  </a:lnTo>
                  <a:lnTo>
                    <a:pt x="1129798" y="1064788"/>
                  </a:lnTo>
                  <a:lnTo>
                    <a:pt x="1162892" y="1032891"/>
                  </a:lnTo>
                  <a:lnTo>
                    <a:pt x="1196374" y="1001402"/>
                  </a:lnTo>
                  <a:lnTo>
                    <a:pt x="1230246" y="970322"/>
                  </a:lnTo>
                  <a:lnTo>
                    <a:pt x="1264496" y="939660"/>
                  </a:lnTo>
                  <a:lnTo>
                    <a:pt x="1299115" y="909426"/>
                  </a:lnTo>
                  <a:lnTo>
                    <a:pt x="1334102" y="879618"/>
                  </a:lnTo>
                  <a:lnTo>
                    <a:pt x="1369458" y="850237"/>
                  </a:lnTo>
                  <a:lnTo>
                    <a:pt x="1405171" y="821293"/>
                  </a:lnTo>
                  <a:lnTo>
                    <a:pt x="1441232" y="792793"/>
                  </a:lnTo>
                  <a:lnTo>
                    <a:pt x="1477639" y="764738"/>
                  </a:lnTo>
                  <a:lnTo>
                    <a:pt x="1514394" y="737128"/>
                  </a:lnTo>
                  <a:lnTo>
                    <a:pt x="1551485" y="709970"/>
                  </a:lnTo>
                  <a:lnTo>
                    <a:pt x="1588900" y="683274"/>
                  </a:lnTo>
                  <a:lnTo>
                    <a:pt x="1626641" y="657040"/>
                  </a:lnTo>
                  <a:lnTo>
                    <a:pt x="1664706" y="631266"/>
                  </a:lnTo>
                  <a:lnTo>
                    <a:pt x="1703085" y="605961"/>
                  </a:lnTo>
                  <a:lnTo>
                    <a:pt x="1741765" y="581133"/>
                  </a:lnTo>
                  <a:lnTo>
                    <a:pt x="1780748" y="556782"/>
                  </a:lnTo>
                  <a:lnTo>
                    <a:pt x="1820032" y="532907"/>
                  </a:lnTo>
                  <a:lnTo>
                    <a:pt x="1859606" y="509516"/>
                  </a:lnTo>
                  <a:lnTo>
                    <a:pt x="1899458" y="486616"/>
                  </a:lnTo>
                  <a:lnTo>
                    <a:pt x="1939588" y="464207"/>
                  </a:lnTo>
                  <a:lnTo>
                    <a:pt x="1979996" y="442289"/>
                  </a:lnTo>
                  <a:lnTo>
                    <a:pt x="2020670" y="420868"/>
                  </a:lnTo>
                  <a:lnTo>
                    <a:pt x="2061598" y="399951"/>
                  </a:lnTo>
                  <a:lnTo>
                    <a:pt x="2102779" y="379537"/>
                  </a:lnTo>
                  <a:lnTo>
                    <a:pt x="2144214" y="359628"/>
                  </a:lnTo>
                  <a:lnTo>
                    <a:pt x="2185890" y="340229"/>
                  </a:lnTo>
                  <a:lnTo>
                    <a:pt x="2227795" y="321345"/>
                  </a:lnTo>
                  <a:lnTo>
                    <a:pt x="2269929" y="302977"/>
                  </a:lnTo>
                  <a:lnTo>
                    <a:pt x="2312291" y="285125"/>
                  </a:lnTo>
                  <a:lnTo>
                    <a:pt x="2354869" y="267794"/>
                  </a:lnTo>
                  <a:lnTo>
                    <a:pt x="2397649" y="250989"/>
                  </a:lnTo>
                  <a:lnTo>
                    <a:pt x="2440633" y="234711"/>
                  </a:lnTo>
                  <a:lnTo>
                    <a:pt x="2483820" y="218959"/>
                  </a:lnTo>
                  <a:lnTo>
                    <a:pt x="2527197" y="203738"/>
                  </a:lnTo>
                  <a:lnTo>
                    <a:pt x="2570751" y="189052"/>
                  </a:lnTo>
                  <a:lnTo>
                    <a:pt x="2614482" y="174903"/>
                  </a:lnTo>
                  <a:lnTo>
                    <a:pt x="2658390" y="161289"/>
                  </a:lnTo>
                  <a:lnTo>
                    <a:pt x="2702462" y="148214"/>
                  </a:lnTo>
                  <a:lnTo>
                    <a:pt x="2746684" y="135684"/>
                  </a:lnTo>
                  <a:lnTo>
                    <a:pt x="2791056" y="123697"/>
                  </a:lnTo>
                  <a:lnTo>
                    <a:pt x="2835579" y="112254"/>
                  </a:lnTo>
                  <a:lnTo>
                    <a:pt x="2880239" y="101358"/>
                  </a:lnTo>
                  <a:lnTo>
                    <a:pt x="2925023" y="91012"/>
                  </a:lnTo>
                  <a:lnTo>
                    <a:pt x="2969930" y="81217"/>
                  </a:lnTo>
                  <a:lnTo>
                    <a:pt x="3014961" y="71972"/>
                  </a:lnTo>
                  <a:lnTo>
                    <a:pt x="3060102" y="63281"/>
                  </a:lnTo>
                  <a:lnTo>
                    <a:pt x="3105339" y="55145"/>
                  </a:lnTo>
                  <a:lnTo>
                    <a:pt x="3150673" y="47565"/>
                  </a:lnTo>
                  <a:lnTo>
                    <a:pt x="3196103" y="40541"/>
                  </a:lnTo>
                  <a:lnTo>
                    <a:pt x="3241616" y="34075"/>
                  </a:lnTo>
                  <a:lnTo>
                    <a:pt x="3287198" y="28169"/>
                  </a:lnTo>
                  <a:lnTo>
                    <a:pt x="3332850" y="22823"/>
                  </a:lnTo>
                  <a:lnTo>
                    <a:pt x="3378570" y="18036"/>
                  </a:lnTo>
                  <a:lnTo>
                    <a:pt x="3424345" y="13811"/>
                  </a:lnTo>
                  <a:lnTo>
                    <a:pt x="3470162" y="10149"/>
                  </a:lnTo>
                  <a:lnTo>
                    <a:pt x="3516020" y="7049"/>
                  </a:lnTo>
                  <a:lnTo>
                    <a:pt x="3561920" y="4511"/>
                  </a:lnTo>
                  <a:lnTo>
                    <a:pt x="3607848" y="2537"/>
                  </a:lnTo>
                  <a:lnTo>
                    <a:pt x="3653789" y="1127"/>
                  </a:lnTo>
                  <a:lnTo>
                    <a:pt x="3699745" y="281"/>
                  </a:lnTo>
                  <a:lnTo>
                    <a:pt x="3745714" y="0"/>
                  </a:lnTo>
                  <a:lnTo>
                    <a:pt x="3791683" y="281"/>
                  </a:lnTo>
                  <a:lnTo>
                    <a:pt x="3837638" y="1127"/>
                  </a:lnTo>
                  <a:lnTo>
                    <a:pt x="3883580" y="2537"/>
                  </a:lnTo>
                  <a:lnTo>
                    <a:pt x="3929507" y="4511"/>
                  </a:lnTo>
                  <a:lnTo>
                    <a:pt x="3975407" y="7049"/>
                  </a:lnTo>
                  <a:lnTo>
                    <a:pt x="4021266" y="10149"/>
                  </a:lnTo>
                  <a:lnTo>
                    <a:pt x="4067083" y="13811"/>
                  </a:lnTo>
                  <a:lnTo>
                    <a:pt x="4112858" y="18036"/>
                  </a:lnTo>
                  <a:lnTo>
                    <a:pt x="4158578" y="22823"/>
                  </a:lnTo>
                  <a:lnTo>
                    <a:pt x="4204229" y="28169"/>
                  </a:lnTo>
                  <a:lnTo>
                    <a:pt x="4249811" y="34075"/>
                  </a:lnTo>
                  <a:lnTo>
                    <a:pt x="4295324" y="40541"/>
                  </a:lnTo>
                  <a:lnTo>
                    <a:pt x="4340754" y="47565"/>
                  </a:lnTo>
                  <a:lnTo>
                    <a:pt x="4386088" y="55145"/>
                  </a:lnTo>
                  <a:lnTo>
                    <a:pt x="4431325" y="63281"/>
                  </a:lnTo>
                  <a:lnTo>
                    <a:pt x="4476466" y="71972"/>
                  </a:lnTo>
                  <a:lnTo>
                    <a:pt x="4521497" y="81217"/>
                  </a:lnTo>
                  <a:lnTo>
                    <a:pt x="4566404" y="91012"/>
                  </a:lnTo>
                  <a:lnTo>
                    <a:pt x="4611187" y="101358"/>
                  </a:lnTo>
                  <a:lnTo>
                    <a:pt x="4655847" y="112254"/>
                  </a:lnTo>
                  <a:lnTo>
                    <a:pt x="4700371" y="123697"/>
                  </a:lnTo>
                  <a:lnTo>
                    <a:pt x="4744743" y="135684"/>
                  </a:lnTo>
                  <a:lnTo>
                    <a:pt x="4788965" y="148214"/>
                  </a:lnTo>
                  <a:lnTo>
                    <a:pt x="4833037" y="161289"/>
                  </a:lnTo>
                  <a:lnTo>
                    <a:pt x="4876945" y="174903"/>
                  </a:lnTo>
                  <a:lnTo>
                    <a:pt x="4920676" y="189052"/>
                  </a:lnTo>
                  <a:lnTo>
                    <a:pt x="4964229" y="203738"/>
                  </a:lnTo>
                  <a:lnTo>
                    <a:pt x="5007606" y="218959"/>
                  </a:lnTo>
                  <a:lnTo>
                    <a:pt x="5050793" y="234711"/>
                  </a:lnTo>
                  <a:lnTo>
                    <a:pt x="5093777" y="250989"/>
                  </a:lnTo>
                  <a:lnTo>
                    <a:pt x="5136558" y="267794"/>
                  </a:lnTo>
                  <a:lnTo>
                    <a:pt x="5179136" y="285125"/>
                  </a:lnTo>
                  <a:lnTo>
                    <a:pt x="5221498" y="302977"/>
                  </a:lnTo>
                  <a:lnTo>
                    <a:pt x="5263631" y="321345"/>
                  </a:lnTo>
                  <a:lnTo>
                    <a:pt x="5305536" y="340229"/>
                  </a:lnTo>
                  <a:lnTo>
                    <a:pt x="5347212" y="359628"/>
                  </a:lnTo>
                  <a:lnTo>
                    <a:pt x="5388648" y="379537"/>
                  </a:lnTo>
                  <a:lnTo>
                    <a:pt x="5429829" y="399951"/>
                  </a:lnTo>
                  <a:lnTo>
                    <a:pt x="5470757" y="420868"/>
                  </a:lnTo>
                  <a:lnTo>
                    <a:pt x="5511431" y="442289"/>
                  </a:lnTo>
                  <a:lnTo>
                    <a:pt x="5551839" y="464207"/>
                  </a:lnTo>
                  <a:lnTo>
                    <a:pt x="5591969" y="486616"/>
                  </a:lnTo>
                  <a:lnTo>
                    <a:pt x="5631821" y="509516"/>
                  </a:lnTo>
                  <a:lnTo>
                    <a:pt x="5671395" y="532907"/>
                  </a:lnTo>
                  <a:lnTo>
                    <a:pt x="5710679" y="556782"/>
                  </a:lnTo>
                  <a:lnTo>
                    <a:pt x="5749661" y="581134"/>
                  </a:lnTo>
                  <a:lnTo>
                    <a:pt x="5788342" y="605962"/>
                  </a:lnTo>
                  <a:lnTo>
                    <a:pt x="5826720" y="631266"/>
                  </a:lnTo>
                  <a:lnTo>
                    <a:pt x="5864785" y="657040"/>
                  </a:lnTo>
                  <a:lnTo>
                    <a:pt x="5902526" y="683274"/>
                  </a:lnTo>
                  <a:lnTo>
                    <a:pt x="5939942" y="709970"/>
                  </a:lnTo>
                  <a:lnTo>
                    <a:pt x="5977033" y="737128"/>
                  </a:lnTo>
                  <a:lnTo>
                    <a:pt x="6013787" y="764738"/>
                  </a:lnTo>
                  <a:lnTo>
                    <a:pt x="6050195" y="792793"/>
                  </a:lnTo>
                  <a:lnTo>
                    <a:pt x="6086256" y="821293"/>
                  </a:lnTo>
                  <a:lnTo>
                    <a:pt x="6121969" y="850237"/>
                  </a:lnTo>
                  <a:lnTo>
                    <a:pt x="6157325" y="879618"/>
                  </a:lnTo>
                  <a:lnTo>
                    <a:pt x="6192312" y="909426"/>
                  </a:lnTo>
                  <a:lnTo>
                    <a:pt x="6226931" y="939660"/>
                  </a:lnTo>
                  <a:lnTo>
                    <a:pt x="6261181" y="970323"/>
                  </a:lnTo>
                  <a:lnTo>
                    <a:pt x="6295053" y="1001402"/>
                  </a:lnTo>
                  <a:lnTo>
                    <a:pt x="6328535" y="1032891"/>
                  </a:lnTo>
                  <a:lnTo>
                    <a:pt x="6361629" y="1064788"/>
                  </a:lnTo>
                  <a:lnTo>
                    <a:pt x="6394333" y="1097094"/>
                  </a:lnTo>
                  <a:lnTo>
                    <a:pt x="6426639" y="1129798"/>
                  </a:lnTo>
                  <a:lnTo>
                    <a:pt x="6458536" y="1162892"/>
                  </a:lnTo>
                  <a:lnTo>
                    <a:pt x="6490024" y="1196374"/>
                  </a:lnTo>
                  <a:lnTo>
                    <a:pt x="6521104" y="1230246"/>
                  </a:lnTo>
                  <a:lnTo>
                    <a:pt x="6551766" y="1264496"/>
                  </a:lnTo>
                  <a:lnTo>
                    <a:pt x="6582001" y="1299115"/>
                  </a:lnTo>
                  <a:lnTo>
                    <a:pt x="6611809" y="1334102"/>
                  </a:lnTo>
                  <a:lnTo>
                    <a:pt x="6641189" y="1369458"/>
                  </a:lnTo>
                  <a:lnTo>
                    <a:pt x="6670134" y="1405171"/>
                  </a:lnTo>
                  <a:lnTo>
                    <a:pt x="6698633" y="1441232"/>
                  </a:lnTo>
                  <a:lnTo>
                    <a:pt x="6726688" y="1477639"/>
                  </a:lnTo>
                  <a:lnTo>
                    <a:pt x="6754298" y="1514394"/>
                  </a:lnTo>
                  <a:lnTo>
                    <a:pt x="6781456" y="1551485"/>
                  </a:lnTo>
                  <a:lnTo>
                    <a:pt x="6808152" y="1588900"/>
                  </a:lnTo>
                  <a:lnTo>
                    <a:pt x="6834386" y="1626641"/>
                  </a:lnTo>
                  <a:lnTo>
                    <a:pt x="6860160" y="1664706"/>
                  </a:lnTo>
                  <a:lnTo>
                    <a:pt x="6885464" y="1703085"/>
                  </a:lnTo>
                  <a:lnTo>
                    <a:pt x="6910292" y="1741765"/>
                  </a:lnTo>
                  <a:lnTo>
                    <a:pt x="6934644" y="1780748"/>
                  </a:lnTo>
                  <a:lnTo>
                    <a:pt x="6958519" y="1820032"/>
                  </a:lnTo>
                  <a:lnTo>
                    <a:pt x="6981910" y="1859606"/>
                  </a:lnTo>
                  <a:lnTo>
                    <a:pt x="7004810" y="1899458"/>
                  </a:lnTo>
                  <a:lnTo>
                    <a:pt x="7027220" y="1939588"/>
                  </a:lnTo>
                  <a:lnTo>
                    <a:pt x="7049138" y="1979996"/>
                  </a:lnTo>
                  <a:lnTo>
                    <a:pt x="7070559" y="2020670"/>
                  </a:lnTo>
                  <a:lnTo>
                    <a:pt x="7091476" y="2061598"/>
                  </a:lnTo>
                  <a:lnTo>
                    <a:pt x="7111889" y="2102779"/>
                  </a:lnTo>
                  <a:lnTo>
                    <a:pt x="7131798" y="2144214"/>
                  </a:lnTo>
                  <a:lnTo>
                    <a:pt x="7151198" y="2185890"/>
                  </a:lnTo>
                  <a:lnTo>
                    <a:pt x="7170081" y="2227795"/>
                  </a:lnTo>
                  <a:lnTo>
                    <a:pt x="7188449" y="2269929"/>
                  </a:lnTo>
                  <a:lnTo>
                    <a:pt x="7206301" y="2312291"/>
                  </a:lnTo>
                  <a:lnTo>
                    <a:pt x="7223632" y="2354869"/>
                  </a:lnTo>
                  <a:lnTo>
                    <a:pt x="7240437" y="2397649"/>
                  </a:lnTo>
                  <a:lnTo>
                    <a:pt x="7256715" y="2440633"/>
                  </a:lnTo>
                  <a:lnTo>
                    <a:pt x="7272467" y="2483820"/>
                  </a:lnTo>
                  <a:lnTo>
                    <a:pt x="7287688" y="2527197"/>
                  </a:lnTo>
                  <a:lnTo>
                    <a:pt x="7302374" y="2570751"/>
                  </a:lnTo>
                  <a:lnTo>
                    <a:pt x="7316524" y="2614482"/>
                  </a:lnTo>
                  <a:lnTo>
                    <a:pt x="7330138" y="2658390"/>
                  </a:lnTo>
                  <a:lnTo>
                    <a:pt x="7343212" y="2702462"/>
                  </a:lnTo>
                  <a:lnTo>
                    <a:pt x="7355743" y="2746684"/>
                  </a:lnTo>
                  <a:lnTo>
                    <a:pt x="7367730" y="2791056"/>
                  </a:lnTo>
                  <a:lnTo>
                    <a:pt x="7379173" y="2835579"/>
                  </a:lnTo>
                  <a:lnTo>
                    <a:pt x="7390069" y="2880239"/>
                  </a:lnTo>
                  <a:lnTo>
                    <a:pt x="7400414" y="2925023"/>
                  </a:lnTo>
                  <a:lnTo>
                    <a:pt x="7410210" y="2969930"/>
                  </a:lnTo>
                  <a:lnTo>
                    <a:pt x="7419455" y="3014961"/>
                  </a:lnTo>
                  <a:lnTo>
                    <a:pt x="7428146" y="3060102"/>
                  </a:lnTo>
                  <a:lnTo>
                    <a:pt x="7436282" y="3105339"/>
                  </a:lnTo>
                  <a:lnTo>
                    <a:pt x="7443862" y="3150673"/>
                  </a:lnTo>
                  <a:lnTo>
                    <a:pt x="7450886" y="3196103"/>
                  </a:lnTo>
                  <a:lnTo>
                    <a:pt x="7457352" y="3241616"/>
                  </a:lnTo>
                  <a:lnTo>
                    <a:pt x="7463259" y="3287198"/>
                  </a:lnTo>
                  <a:lnTo>
                    <a:pt x="7468605" y="3332850"/>
                  </a:lnTo>
                  <a:lnTo>
                    <a:pt x="7473392" y="3378570"/>
                  </a:lnTo>
                  <a:lnTo>
                    <a:pt x="7477617" y="3424345"/>
                  </a:lnTo>
                  <a:lnTo>
                    <a:pt x="7481279" y="3470162"/>
                  </a:lnTo>
                  <a:lnTo>
                    <a:pt x="7484379" y="3516020"/>
                  </a:lnTo>
                  <a:lnTo>
                    <a:pt x="7486917" y="3561920"/>
                  </a:lnTo>
                  <a:lnTo>
                    <a:pt x="7488890" y="3607848"/>
                  </a:lnTo>
                  <a:lnTo>
                    <a:pt x="7490300" y="3653789"/>
                  </a:lnTo>
                  <a:lnTo>
                    <a:pt x="7491146" y="3699745"/>
                  </a:lnTo>
                  <a:lnTo>
                    <a:pt x="7491428" y="3745714"/>
                  </a:lnTo>
                  <a:lnTo>
                    <a:pt x="7491146" y="3791683"/>
                  </a:lnTo>
                  <a:lnTo>
                    <a:pt x="7490300" y="3837638"/>
                  </a:lnTo>
                  <a:lnTo>
                    <a:pt x="7488890" y="3883580"/>
                  </a:lnTo>
                  <a:lnTo>
                    <a:pt x="7486916" y="3929507"/>
                  </a:lnTo>
                  <a:lnTo>
                    <a:pt x="7484379" y="3975407"/>
                  </a:lnTo>
                  <a:lnTo>
                    <a:pt x="7481279" y="4021266"/>
                  </a:lnTo>
                  <a:lnTo>
                    <a:pt x="7477617" y="4067083"/>
                  </a:lnTo>
                  <a:lnTo>
                    <a:pt x="7473391" y="4112858"/>
                  </a:lnTo>
                  <a:lnTo>
                    <a:pt x="7468605" y="4158578"/>
                  </a:lnTo>
                  <a:lnTo>
                    <a:pt x="7463258" y="4204229"/>
                  </a:lnTo>
                  <a:lnTo>
                    <a:pt x="7457352" y="4249811"/>
                  </a:lnTo>
                  <a:lnTo>
                    <a:pt x="7450886" y="4295324"/>
                  </a:lnTo>
                  <a:lnTo>
                    <a:pt x="7443862" y="4340754"/>
                  </a:lnTo>
                  <a:lnTo>
                    <a:pt x="7436282" y="4386088"/>
                  </a:lnTo>
                  <a:lnTo>
                    <a:pt x="7428146" y="4431325"/>
                  </a:lnTo>
                  <a:lnTo>
                    <a:pt x="7419455" y="4476466"/>
                  </a:lnTo>
                  <a:lnTo>
                    <a:pt x="7410210" y="4521497"/>
                  </a:lnTo>
                  <a:lnTo>
                    <a:pt x="7400414" y="4566404"/>
                  </a:lnTo>
                  <a:lnTo>
                    <a:pt x="7390069" y="4611187"/>
                  </a:lnTo>
                  <a:lnTo>
                    <a:pt x="7379173" y="4655847"/>
                  </a:lnTo>
                  <a:lnTo>
                    <a:pt x="7367730" y="4700371"/>
                  </a:lnTo>
                  <a:lnTo>
                    <a:pt x="7355743" y="4744743"/>
                  </a:lnTo>
                  <a:lnTo>
                    <a:pt x="7343212" y="4788965"/>
                  </a:lnTo>
                  <a:lnTo>
                    <a:pt x="7330138" y="4833037"/>
                  </a:lnTo>
                  <a:lnTo>
                    <a:pt x="7316524" y="4876945"/>
                  </a:lnTo>
                  <a:lnTo>
                    <a:pt x="7302374" y="4920676"/>
                  </a:lnTo>
                  <a:lnTo>
                    <a:pt x="7287688" y="4964229"/>
                  </a:lnTo>
                  <a:lnTo>
                    <a:pt x="7272468" y="5007606"/>
                  </a:lnTo>
                  <a:lnTo>
                    <a:pt x="7256715" y="5050793"/>
                  </a:lnTo>
                  <a:lnTo>
                    <a:pt x="7240437" y="5093777"/>
                  </a:lnTo>
                  <a:lnTo>
                    <a:pt x="7223632" y="5136558"/>
                  </a:lnTo>
                  <a:lnTo>
                    <a:pt x="7206301" y="5179136"/>
                  </a:lnTo>
                  <a:lnTo>
                    <a:pt x="7188449" y="5221498"/>
                  </a:lnTo>
                  <a:lnTo>
                    <a:pt x="7170081" y="5263631"/>
                  </a:lnTo>
                  <a:lnTo>
                    <a:pt x="7151197" y="5305536"/>
                  </a:lnTo>
                  <a:lnTo>
                    <a:pt x="7131798" y="5347212"/>
                  </a:lnTo>
                  <a:lnTo>
                    <a:pt x="7111889" y="5388648"/>
                  </a:lnTo>
                  <a:lnTo>
                    <a:pt x="7091475" y="5429829"/>
                  </a:lnTo>
                  <a:lnTo>
                    <a:pt x="7070558" y="5470757"/>
                  </a:lnTo>
                  <a:lnTo>
                    <a:pt x="7049138" y="5511431"/>
                  </a:lnTo>
                  <a:lnTo>
                    <a:pt x="7027219" y="5551839"/>
                  </a:lnTo>
                  <a:lnTo>
                    <a:pt x="7004810" y="5591969"/>
                  </a:lnTo>
                  <a:lnTo>
                    <a:pt x="6981910" y="5631821"/>
                  </a:lnTo>
                  <a:lnTo>
                    <a:pt x="6958519" y="5671395"/>
                  </a:lnTo>
                  <a:lnTo>
                    <a:pt x="6934644" y="5710679"/>
                  </a:lnTo>
                  <a:lnTo>
                    <a:pt x="6910292" y="5749661"/>
                  </a:lnTo>
                  <a:lnTo>
                    <a:pt x="6885464" y="5788342"/>
                  </a:lnTo>
                  <a:lnTo>
                    <a:pt x="6860160" y="5826720"/>
                  </a:lnTo>
                  <a:lnTo>
                    <a:pt x="6834386" y="5864785"/>
                  </a:lnTo>
                  <a:lnTo>
                    <a:pt x="6808152" y="5902526"/>
                  </a:lnTo>
                  <a:lnTo>
                    <a:pt x="6781456" y="5939942"/>
                  </a:lnTo>
                  <a:lnTo>
                    <a:pt x="6754298" y="5977033"/>
                  </a:lnTo>
                  <a:lnTo>
                    <a:pt x="6726688" y="6013787"/>
                  </a:lnTo>
                  <a:lnTo>
                    <a:pt x="6698634" y="6050195"/>
                  </a:lnTo>
                  <a:lnTo>
                    <a:pt x="6670134" y="6086256"/>
                  </a:lnTo>
                  <a:lnTo>
                    <a:pt x="6641190" y="6121969"/>
                  </a:lnTo>
                  <a:lnTo>
                    <a:pt x="6611809" y="6157325"/>
                  </a:lnTo>
                  <a:lnTo>
                    <a:pt x="6582001" y="6192312"/>
                  </a:lnTo>
                  <a:lnTo>
                    <a:pt x="6551767" y="6226931"/>
                  </a:lnTo>
                  <a:lnTo>
                    <a:pt x="6521104" y="6261181"/>
                  </a:lnTo>
                  <a:lnTo>
                    <a:pt x="6490024" y="6295053"/>
                  </a:lnTo>
                  <a:lnTo>
                    <a:pt x="6458536" y="6328535"/>
                  </a:lnTo>
                  <a:lnTo>
                    <a:pt x="6426639" y="6361629"/>
                  </a:lnTo>
                  <a:lnTo>
                    <a:pt x="6394333" y="6394333"/>
                  </a:lnTo>
                  <a:lnTo>
                    <a:pt x="6361629" y="6426639"/>
                  </a:lnTo>
                  <a:lnTo>
                    <a:pt x="6328535" y="6458536"/>
                  </a:lnTo>
                  <a:lnTo>
                    <a:pt x="6295052" y="6490024"/>
                  </a:lnTo>
                  <a:lnTo>
                    <a:pt x="6261181" y="6521104"/>
                  </a:lnTo>
                  <a:lnTo>
                    <a:pt x="6226931" y="6551766"/>
                  </a:lnTo>
                  <a:lnTo>
                    <a:pt x="6192312" y="6582001"/>
                  </a:lnTo>
                  <a:lnTo>
                    <a:pt x="6157325" y="6611809"/>
                  </a:lnTo>
                  <a:lnTo>
                    <a:pt x="6121969" y="6641189"/>
                  </a:lnTo>
                  <a:lnTo>
                    <a:pt x="6086255" y="6670134"/>
                  </a:lnTo>
                  <a:lnTo>
                    <a:pt x="6050195" y="6698633"/>
                  </a:lnTo>
                  <a:lnTo>
                    <a:pt x="6013787" y="6726688"/>
                  </a:lnTo>
                  <a:lnTo>
                    <a:pt x="5977032" y="6754298"/>
                  </a:lnTo>
                  <a:lnTo>
                    <a:pt x="5939941" y="6781456"/>
                  </a:lnTo>
                  <a:lnTo>
                    <a:pt x="5902526" y="6808152"/>
                  </a:lnTo>
                  <a:lnTo>
                    <a:pt x="5864785" y="6834386"/>
                  </a:lnTo>
                  <a:lnTo>
                    <a:pt x="5826720" y="6860160"/>
                  </a:lnTo>
                  <a:lnTo>
                    <a:pt x="5788342" y="6885464"/>
                  </a:lnTo>
                  <a:lnTo>
                    <a:pt x="5749661" y="6910292"/>
                  </a:lnTo>
                  <a:lnTo>
                    <a:pt x="5710679" y="6934644"/>
                  </a:lnTo>
                  <a:lnTo>
                    <a:pt x="5671395" y="6958519"/>
                  </a:lnTo>
                  <a:lnTo>
                    <a:pt x="5631821" y="6981910"/>
                  </a:lnTo>
                  <a:lnTo>
                    <a:pt x="5591969" y="7004810"/>
                  </a:lnTo>
                  <a:lnTo>
                    <a:pt x="5551839" y="7027220"/>
                  </a:lnTo>
                  <a:lnTo>
                    <a:pt x="5511431" y="7049138"/>
                  </a:lnTo>
                  <a:lnTo>
                    <a:pt x="5470757" y="7070559"/>
                  </a:lnTo>
                  <a:lnTo>
                    <a:pt x="5429829" y="7091476"/>
                  </a:lnTo>
                  <a:lnTo>
                    <a:pt x="5388648" y="7111889"/>
                  </a:lnTo>
                  <a:lnTo>
                    <a:pt x="5347212" y="7131798"/>
                  </a:lnTo>
                  <a:lnTo>
                    <a:pt x="5305536" y="7151198"/>
                  </a:lnTo>
                  <a:lnTo>
                    <a:pt x="5263631" y="7170081"/>
                  </a:lnTo>
                  <a:lnTo>
                    <a:pt x="5221498" y="7188449"/>
                  </a:lnTo>
                  <a:lnTo>
                    <a:pt x="5179136" y="7206301"/>
                  </a:lnTo>
                  <a:lnTo>
                    <a:pt x="5136558" y="7223632"/>
                  </a:lnTo>
                  <a:lnTo>
                    <a:pt x="5093777" y="7240437"/>
                  </a:lnTo>
                  <a:lnTo>
                    <a:pt x="5050793" y="7256715"/>
                  </a:lnTo>
                  <a:lnTo>
                    <a:pt x="5007606" y="7272467"/>
                  </a:lnTo>
                  <a:lnTo>
                    <a:pt x="4964229" y="7287688"/>
                  </a:lnTo>
                  <a:lnTo>
                    <a:pt x="4920675" y="7302374"/>
                  </a:lnTo>
                  <a:lnTo>
                    <a:pt x="4876944" y="7316524"/>
                  </a:lnTo>
                  <a:lnTo>
                    <a:pt x="4833036" y="7330138"/>
                  </a:lnTo>
                  <a:lnTo>
                    <a:pt x="4788965" y="7343212"/>
                  </a:lnTo>
                  <a:lnTo>
                    <a:pt x="4744743" y="7355743"/>
                  </a:lnTo>
                  <a:lnTo>
                    <a:pt x="4700370" y="7367730"/>
                  </a:lnTo>
                  <a:lnTo>
                    <a:pt x="4655847" y="7379173"/>
                  </a:lnTo>
                  <a:lnTo>
                    <a:pt x="4611187" y="7390069"/>
                  </a:lnTo>
                  <a:lnTo>
                    <a:pt x="4566404" y="7400414"/>
                  </a:lnTo>
                  <a:lnTo>
                    <a:pt x="4521497" y="7410210"/>
                  </a:lnTo>
                  <a:lnTo>
                    <a:pt x="4476466" y="7419455"/>
                  </a:lnTo>
                  <a:lnTo>
                    <a:pt x="4431325" y="7428146"/>
                  </a:lnTo>
                  <a:lnTo>
                    <a:pt x="4386088" y="7436282"/>
                  </a:lnTo>
                  <a:lnTo>
                    <a:pt x="4340754" y="7443862"/>
                  </a:lnTo>
                  <a:lnTo>
                    <a:pt x="4295324" y="7450886"/>
                  </a:lnTo>
                  <a:lnTo>
                    <a:pt x="4249811" y="7457352"/>
                  </a:lnTo>
                  <a:lnTo>
                    <a:pt x="4204229" y="7463259"/>
                  </a:lnTo>
                  <a:lnTo>
                    <a:pt x="4158578" y="7468605"/>
                  </a:lnTo>
                  <a:lnTo>
                    <a:pt x="4112858" y="7473392"/>
                  </a:lnTo>
                  <a:lnTo>
                    <a:pt x="4067083" y="7477617"/>
                  </a:lnTo>
                  <a:lnTo>
                    <a:pt x="4021266" y="7481279"/>
                  </a:lnTo>
                  <a:lnTo>
                    <a:pt x="3975407" y="7484379"/>
                  </a:lnTo>
                  <a:lnTo>
                    <a:pt x="3929507" y="7486916"/>
                  </a:lnTo>
                  <a:lnTo>
                    <a:pt x="3883580" y="7488890"/>
                  </a:lnTo>
                  <a:lnTo>
                    <a:pt x="3837638" y="7490300"/>
                  </a:lnTo>
                  <a:lnTo>
                    <a:pt x="3791683" y="7491146"/>
                  </a:lnTo>
                  <a:lnTo>
                    <a:pt x="3745714" y="7491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842" y="1049196"/>
              <a:ext cx="4225243" cy="8583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054" y="1293196"/>
              <a:ext cx="3658990" cy="794018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7662" y="1952625"/>
            <a:ext cx="2352674" cy="23526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546655" y="2207006"/>
            <a:ext cx="7452995" cy="18275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  <a:tabLst>
                <a:tab pos="3068320" algn="l"/>
                <a:tab pos="5526405" algn="l"/>
              </a:tabLst>
            </a:pPr>
            <a:r>
              <a:rPr sz="3200" b="1" spc="-6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3200" b="1" spc="-25" dirty="0">
                <a:solidFill>
                  <a:srgbClr val="1F202A"/>
                </a:solidFill>
                <a:latin typeface="Trebuchet MS"/>
                <a:cs typeface="Trebuchet MS"/>
              </a:rPr>
              <a:t>н</a:t>
            </a:r>
            <a:r>
              <a:rPr sz="3200" b="1" spc="-380" dirty="0">
                <a:solidFill>
                  <a:srgbClr val="1F202A"/>
                </a:solidFill>
                <a:latin typeface="Trebuchet MS"/>
                <a:cs typeface="Trebuchet MS"/>
              </a:rPr>
              <a:t>ф</a:t>
            </a:r>
            <a:r>
              <a:rPr sz="3200" b="1" spc="-7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3200" b="1" spc="-25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3200" b="1" dirty="0">
                <a:solidFill>
                  <a:srgbClr val="1F202A"/>
                </a:solidFill>
                <a:latin typeface="Trebuchet MS"/>
                <a:cs typeface="Trebuchet MS"/>
              </a:rPr>
              <a:t>ц</a:t>
            </a:r>
            <a:r>
              <a:rPr sz="3200" b="1" spc="-3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3200" b="1" spc="30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3200" b="1" spc="-25" dirty="0">
                <a:solidFill>
                  <a:srgbClr val="1F202A"/>
                </a:solidFill>
                <a:latin typeface="Trebuchet MS"/>
                <a:cs typeface="Trebuchet MS"/>
              </a:rPr>
              <a:t>нн</a:t>
            </a:r>
            <a:r>
              <a:rPr sz="3200" b="1" spc="65" dirty="0">
                <a:solidFill>
                  <a:srgbClr val="1F202A"/>
                </a:solidFill>
                <a:latin typeface="Trebuchet MS"/>
                <a:cs typeface="Trebuchet MS"/>
              </a:rPr>
              <a:t>ы</a:t>
            </a:r>
            <a:r>
              <a:rPr sz="3200" b="1" spc="-65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3200" b="1" spc="-2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3200" b="1" spc="20" dirty="0">
                <a:solidFill>
                  <a:srgbClr val="1F202A"/>
                </a:solidFill>
                <a:latin typeface="Trebuchet MS"/>
                <a:cs typeface="Trebuchet MS"/>
              </a:rPr>
              <a:t>з</a:t>
            </a:r>
            <a:r>
              <a:rPr sz="3200" b="1" spc="65" dirty="0">
                <a:solidFill>
                  <a:srgbClr val="1F202A"/>
                </a:solidFill>
                <a:latin typeface="Trebuchet MS"/>
                <a:cs typeface="Trebuchet MS"/>
              </a:rPr>
              <a:t>а</a:t>
            </a:r>
            <a:r>
              <a:rPr sz="3200" b="1" spc="75" dirty="0">
                <a:solidFill>
                  <a:srgbClr val="1F202A"/>
                </a:solidFill>
                <a:latin typeface="Trebuchet MS"/>
                <a:cs typeface="Trebuchet MS"/>
              </a:rPr>
              <a:t>б</a:t>
            </a:r>
            <a:r>
              <a:rPr sz="3200" b="1" spc="30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3200" b="1" spc="-15" dirty="0">
                <a:solidFill>
                  <a:srgbClr val="1F202A"/>
                </a:solidFill>
                <a:latin typeface="Trebuchet MS"/>
                <a:cs typeface="Trebuchet MS"/>
              </a:rPr>
              <a:t>л</a:t>
            </a:r>
            <a:r>
              <a:rPr sz="3200" b="1" spc="-7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3200" b="1" spc="35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3200" b="1" spc="65" dirty="0">
                <a:solidFill>
                  <a:srgbClr val="1F202A"/>
                </a:solidFill>
                <a:latin typeface="Trebuchet MS"/>
                <a:cs typeface="Trebuchet MS"/>
              </a:rPr>
              <a:t>а</a:t>
            </a:r>
            <a:r>
              <a:rPr sz="3200" b="1" spc="-25" dirty="0">
                <a:solidFill>
                  <a:srgbClr val="1F202A"/>
                </a:solidFill>
                <a:latin typeface="Trebuchet MS"/>
                <a:cs typeface="Trebuchet MS"/>
              </a:rPr>
              <a:t>н</a:t>
            </a:r>
            <a:r>
              <a:rPr sz="3200" b="1" spc="-3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3200" b="1" spc="-65" dirty="0">
                <a:solidFill>
                  <a:srgbClr val="1F202A"/>
                </a:solidFill>
                <a:latin typeface="Trebuchet MS"/>
                <a:cs typeface="Trebuchet MS"/>
              </a:rPr>
              <a:t>я  </a:t>
            </a:r>
            <a:r>
              <a:rPr sz="3200" b="1" spc="155" dirty="0">
                <a:solidFill>
                  <a:srgbClr val="FEFEFE"/>
                </a:solidFill>
                <a:latin typeface="Trebuchet MS"/>
                <a:cs typeface="Trebuchet MS"/>
              </a:rPr>
              <a:t>(</a:t>
            </a:r>
            <a:r>
              <a:rPr sz="3200" b="1" spc="110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-6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20" dirty="0">
                <a:solidFill>
                  <a:srgbClr val="FEFEFE"/>
                </a:solidFill>
                <a:latin typeface="Trebuchet MS"/>
                <a:cs typeface="Trebuchet MS"/>
              </a:rPr>
              <a:t>Ч</a:t>
            </a:r>
            <a:r>
              <a:rPr sz="3200" b="1" spc="365" dirty="0">
                <a:solidFill>
                  <a:srgbClr val="FEFEFE"/>
                </a:solidFill>
                <a:latin typeface="Trebuchet MS"/>
                <a:cs typeface="Trebuchet MS"/>
              </a:rPr>
              <a:t>/</a:t>
            </a:r>
            <a:r>
              <a:rPr sz="3200" b="1" spc="120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80" dirty="0">
                <a:solidFill>
                  <a:srgbClr val="FEFEFE"/>
                </a:solidFill>
                <a:latin typeface="Trebuchet MS"/>
                <a:cs typeface="Trebuchet MS"/>
              </a:rPr>
              <a:t>П</a:t>
            </a:r>
            <a:r>
              <a:rPr sz="3200" b="1" spc="-6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210" dirty="0">
                <a:solidFill>
                  <a:srgbClr val="FEFEFE"/>
                </a:solidFill>
                <a:latin typeface="Trebuchet MS"/>
                <a:cs typeface="Trebuchet MS"/>
              </a:rPr>
              <a:t>Д</a:t>
            </a:r>
            <a:r>
              <a:rPr sz="3200" b="1" spc="-265" dirty="0">
                <a:solidFill>
                  <a:srgbClr val="FEFEFE"/>
                </a:solidFill>
                <a:latin typeface="Trebuchet MS"/>
                <a:cs typeface="Trebuchet MS"/>
              </a:rPr>
              <a:t>,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	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380" dirty="0">
                <a:solidFill>
                  <a:srgbClr val="FEFEFE"/>
                </a:solidFill>
                <a:latin typeface="Trebuchet MS"/>
                <a:cs typeface="Trebuchet MS"/>
              </a:rPr>
              <a:t>ф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15" dirty="0">
                <a:solidFill>
                  <a:srgbClr val="FEFEFE"/>
                </a:solidFill>
                <a:latin typeface="Trebuchet MS"/>
                <a:cs typeface="Trebuchet MS"/>
              </a:rPr>
              <a:t>л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-265" dirty="0">
                <a:solidFill>
                  <a:srgbClr val="FEFEFE"/>
                </a:solidFill>
                <a:latin typeface="Trebuchet MS"/>
                <a:cs typeface="Trebuchet MS"/>
              </a:rPr>
              <a:t>,</a:t>
            </a:r>
            <a:r>
              <a:rPr sz="3200" b="1" dirty="0">
                <a:solidFill>
                  <a:srgbClr val="FEFEFE"/>
                </a:solidFill>
                <a:latin typeface="Trebuchet MS"/>
                <a:cs typeface="Trebuchet MS"/>
              </a:rPr>
              <a:t>	</a:t>
            </a:r>
            <a:r>
              <a:rPr sz="3200" b="1" spc="35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-30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20" dirty="0">
                <a:solidFill>
                  <a:srgbClr val="FEFEFE"/>
                </a:solidFill>
                <a:latin typeface="Trebuchet MS"/>
                <a:cs typeface="Trebuchet MS"/>
              </a:rPr>
              <a:t>р</a:t>
            </a:r>
            <a:r>
              <a:rPr sz="3200" b="1" spc="-45" dirty="0">
                <a:solidFill>
                  <a:srgbClr val="FEFEFE"/>
                </a:solidFill>
                <a:latin typeface="Trebuchet MS"/>
                <a:cs typeface="Trebuchet MS"/>
              </a:rPr>
              <a:t>у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с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н</a:t>
            </a:r>
            <a:r>
              <a:rPr sz="3200" b="1" spc="65" dirty="0">
                <a:solidFill>
                  <a:srgbClr val="FEFEFE"/>
                </a:solidFill>
                <a:latin typeface="Trebuchet MS"/>
                <a:cs typeface="Trebuchet MS"/>
              </a:rPr>
              <a:t>ы</a:t>
            </a:r>
            <a:r>
              <a:rPr sz="3200" b="1" spc="-45" dirty="0">
                <a:solidFill>
                  <a:srgbClr val="FEFEFE"/>
                </a:solidFill>
                <a:latin typeface="Trebuchet MS"/>
                <a:cs typeface="Trebuchet MS"/>
              </a:rPr>
              <a:t>е  </a:t>
            </a:r>
            <a:r>
              <a:rPr sz="3200" b="1" spc="-5" dirty="0">
                <a:solidFill>
                  <a:srgbClr val="FEFEFE"/>
                </a:solidFill>
                <a:latin typeface="Trebuchet MS"/>
                <a:cs typeface="Trebuchet MS"/>
              </a:rPr>
              <a:t>гепатиты</a:t>
            </a:r>
            <a:r>
              <a:rPr sz="3200" b="1" spc="13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114" dirty="0">
                <a:solidFill>
                  <a:srgbClr val="FEFEFE"/>
                </a:solidFill>
                <a:latin typeface="Trebuchet MS"/>
                <a:cs typeface="Trebuchet MS"/>
              </a:rPr>
              <a:t>В</a:t>
            </a:r>
            <a:r>
              <a:rPr sz="3200" b="1" spc="13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13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FEFEFE"/>
                </a:solidFill>
                <a:latin typeface="Trebuchet MS"/>
                <a:cs typeface="Trebuchet MS"/>
              </a:rPr>
              <a:t>С,</a:t>
            </a:r>
            <a:r>
              <a:rPr sz="3200" b="1" spc="13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FEFEFE"/>
                </a:solidFill>
                <a:latin typeface="Trebuchet MS"/>
                <a:cs typeface="Trebuchet MS"/>
              </a:rPr>
              <a:t>туберкулез,</a:t>
            </a:r>
            <a:r>
              <a:rPr sz="3200" b="1" spc="13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FEFEFE"/>
                </a:solidFill>
                <a:latin typeface="Trebuchet MS"/>
                <a:cs typeface="Trebuchet MS"/>
              </a:rPr>
              <a:t>малерия </a:t>
            </a:r>
            <a:r>
              <a:rPr sz="3200" b="1" spc="-94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Trebuchet MS"/>
                <a:cs typeface="Trebuchet MS"/>
              </a:rPr>
              <a:t>и</a:t>
            </a:r>
            <a:r>
              <a:rPr sz="3200" b="1" spc="-204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FEFEFE"/>
                </a:solidFill>
                <a:latin typeface="Trebuchet MS"/>
                <a:cs typeface="Trebuchet MS"/>
              </a:rPr>
              <a:t>др.)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63042" y="222413"/>
            <a:ext cx="103403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Абсолютные</a:t>
            </a:r>
            <a:r>
              <a:rPr spc="-180" dirty="0"/>
              <a:t> </a:t>
            </a:r>
            <a:r>
              <a:rPr spc="225" dirty="0"/>
              <a:t>противопоказания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67662" y="4647539"/>
            <a:ext cx="2352674" cy="23526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7662" y="7283731"/>
            <a:ext cx="2352674" cy="23526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546655" y="5564859"/>
            <a:ext cx="5332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1F202A"/>
                </a:solidFill>
                <a:latin typeface="Trebuchet MS"/>
                <a:cs typeface="Trebuchet MS"/>
              </a:rPr>
              <a:t>Психические</a:t>
            </a:r>
            <a:r>
              <a:rPr sz="3200" b="1" spc="-21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3200" b="1" spc="15" dirty="0">
                <a:solidFill>
                  <a:srgbClr val="1F202A"/>
                </a:solidFill>
                <a:latin typeface="Trebuchet MS"/>
                <a:cs typeface="Trebuchet MS"/>
              </a:rPr>
              <a:t>расстройства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46655" y="7980066"/>
            <a:ext cx="7394575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sz="3200" b="1" spc="-15" dirty="0">
                <a:solidFill>
                  <a:srgbClr val="1F202A"/>
                </a:solidFill>
                <a:latin typeface="Trebuchet MS"/>
                <a:cs typeface="Trebuchet MS"/>
              </a:rPr>
              <a:t>Соматические </a:t>
            </a:r>
            <a:r>
              <a:rPr sz="3200" b="1" spc="5" dirty="0">
                <a:solidFill>
                  <a:srgbClr val="1F202A"/>
                </a:solidFill>
                <a:latin typeface="Trebuchet MS"/>
                <a:cs typeface="Trebuchet MS"/>
              </a:rPr>
              <a:t>заболевания </a:t>
            </a:r>
            <a:r>
              <a:rPr sz="3200" b="1" spc="1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3200" b="1" spc="5" dirty="0">
                <a:solidFill>
                  <a:srgbClr val="FEFEFE"/>
                </a:solidFill>
                <a:latin typeface="Trebuchet MS"/>
                <a:cs typeface="Trebuchet MS"/>
              </a:rPr>
              <a:t>(злокачественные</a:t>
            </a:r>
            <a:r>
              <a:rPr sz="3200" b="1" spc="-24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3200" b="1" spc="25" dirty="0">
                <a:solidFill>
                  <a:srgbClr val="FEFEFE"/>
                </a:solidFill>
                <a:latin typeface="Trebuchet MS"/>
                <a:cs typeface="Trebuchet MS"/>
              </a:rPr>
              <a:t>новообразования)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56498" y="9875633"/>
            <a:ext cx="6121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1F202A"/>
                </a:solidFill>
                <a:latin typeface="Trebuchet MS"/>
                <a:cs typeface="Trebuchet MS"/>
              </a:rPr>
              <a:t>ДРУГИЕ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1F202A"/>
                </a:solidFill>
                <a:latin typeface="Trebuchet MS"/>
                <a:cs typeface="Trebuchet MS"/>
              </a:rPr>
              <a:t>ВРОЖДЕННЫЕ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1F202A"/>
                </a:solidFill>
                <a:latin typeface="Trebuchet MS"/>
                <a:cs typeface="Trebuchet MS"/>
              </a:rPr>
              <a:t>ИЛИ</a:t>
            </a:r>
            <a:r>
              <a:rPr sz="1600" b="1" spc="-10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1F202A"/>
                </a:solidFill>
                <a:latin typeface="Trebuchet MS"/>
                <a:cs typeface="Trebuchet MS"/>
              </a:rPr>
              <a:t>ПРИОБРЕТЕННЫЕ</a:t>
            </a:r>
            <a:r>
              <a:rPr sz="1600" b="1" spc="-9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1F202A"/>
                </a:solidFill>
                <a:latin typeface="Trebuchet MS"/>
                <a:cs typeface="Trebuchet MS"/>
              </a:rPr>
              <a:t>ЗАБОЛЕВАНИЯ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03616" y="1165657"/>
            <a:ext cx="8481695" cy="7955915"/>
            <a:chOff x="9303616" y="1165657"/>
            <a:chExt cx="8481695" cy="7955915"/>
          </a:xfrm>
        </p:grpSpPr>
        <p:sp>
          <p:nvSpPr>
            <p:cNvPr id="4" name="object 4"/>
            <p:cNvSpPr/>
            <p:nvPr/>
          </p:nvSpPr>
          <p:spPr>
            <a:xfrm>
              <a:off x="9303616" y="1165657"/>
              <a:ext cx="7955915" cy="7955915"/>
            </a:xfrm>
            <a:custGeom>
              <a:avLst/>
              <a:gdLst/>
              <a:ahLst/>
              <a:cxnLst/>
              <a:rect l="l" t="t" r="r" b="b"/>
              <a:pathLst>
                <a:path w="7955915" h="7955915">
                  <a:moveTo>
                    <a:pt x="3977841" y="7955682"/>
                  </a:moveTo>
                  <a:lnTo>
                    <a:pt x="3929023" y="7955382"/>
                  </a:lnTo>
                  <a:lnTo>
                    <a:pt x="3880220" y="7954484"/>
                  </a:lnTo>
                  <a:lnTo>
                    <a:pt x="3831431" y="7952986"/>
                  </a:lnTo>
                  <a:lnTo>
                    <a:pt x="3782657" y="7950890"/>
                  </a:lnTo>
                  <a:lnTo>
                    <a:pt x="3733913" y="7948196"/>
                  </a:lnTo>
                  <a:lnTo>
                    <a:pt x="3685213" y="7944904"/>
                  </a:lnTo>
                  <a:lnTo>
                    <a:pt x="3636556" y="7941015"/>
                  </a:lnTo>
                  <a:lnTo>
                    <a:pt x="3587944" y="7936528"/>
                  </a:lnTo>
                  <a:lnTo>
                    <a:pt x="3539391" y="7931444"/>
                  </a:lnTo>
                  <a:lnTo>
                    <a:pt x="3490911" y="7925766"/>
                  </a:lnTo>
                  <a:lnTo>
                    <a:pt x="3442504" y="7919494"/>
                  </a:lnTo>
                  <a:lnTo>
                    <a:pt x="3394170" y="7912627"/>
                  </a:lnTo>
                  <a:lnTo>
                    <a:pt x="3345924" y="7905168"/>
                  </a:lnTo>
                  <a:lnTo>
                    <a:pt x="3297781" y="7897118"/>
                  </a:lnTo>
                  <a:lnTo>
                    <a:pt x="3249741" y="7888479"/>
                  </a:lnTo>
                  <a:lnTo>
                    <a:pt x="3201802" y="7879248"/>
                  </a:lnTo>
                  <a:lnTo>
                    <a:pt x="3153981" y="7869430"/>
                  </a:lnTo>
                  <a:lnTo>
                    <a:pt x="3106291" y="7859028"/>
                  </a:lnTo>
                  <a:lnTo>
                    <a:pt x="3058732" y="7848041"/>
                  </a:lnTo>
                  <a:lnTo>
                    <a:pt x="3011304" y="7836470"/>
                  </a:lnTo>
                  <a:lnTo>
                    <a:pt x="2964022" y="7824318"/>
                  </a:lnTo>
                  <a:lnTo>
                    <a:pt x="2916900" y="7811588"/>
                  </a:lnTo>
                  <a:lnTo>
                    <a:pt x="2869937" y="7798281"/>
                  </a:lnTo>
                  <a:lnTo>
                    <a:pt x="2823134" y="7784397"/>
                  </a:lnTo>
                  <a:lnTo>
                    <a:pt x="2776505" y="7769939"/>
                  </a:lnTo>
                  <a:lnTo>
                    <a:pt x="2730064" y="7754912"/>
                  </a:lnTo>
                  <a:lnTo>
                    <a:pt x="2683811" y="7739316"/>
                  </a:lnTo>
                  <a:lnTo>
                    <a:pt x="2637746" y="7723152"/>
                  </a:lnTo>
                  <a:lnTo>
                    <a:pt x="2591883" y="7706424"/>
                  </a:lnTo>
                  <a:lnTo>
                    <a:pt x="2546235" y="7689137"/>
                  </a:lnTo>
                  <a:lnTo>
                    <a:pt x="2500803" y="7671290"/>
                  </a:lnTo>
                  <a:lnTo>
                    <a:pt x="2455587" y="7652885"/>
                  </a:lnTo>
                  <a:lnTo>
                    <a:pt x="2410599" y="7633927"/>
                  </a:lnTo>
                  <a:lnTo>
                    <a:pt x="2365855" y="7614421"/>
                  </a:lnTo>
                  <a:lnTo>
                    <a:pt x="2321353" y="7594367"/>
                  </a:lnTo>
                  <a:lnTo>
                    <a:pt x="2277094" y="7573765"/>
                  </a:lnTo>
                  <a:lnTo>
                    <a:pt x="2233091" y="7552622"/>
                  </a:lnTo>
                  <a:lnTo>
                    <a:pt x="2189358" y="7530944"/>
                  </a:lnTo>
                  <a:lnTo>
                    <a:pt x="2145894" y="7508731"/>
                  </a:lnTo>
                  <a:lnTo>
                    <a:pt x="2102699" y="7485982"/>
                  </a:lnTo>
                  <a:lnTo>
                    <a:pt x="2059787" y="7462706"/>
                  </a:lnTo>
                  <a:lnTo>
                    <a:pt x="2017170" y="7438908"/>
                  </a:lnTo>
                  <a:lnTo>
                    <a:pt x="1974848" y="7414588"/>
                  </a:lnTo>
                  <a:lnTo>
                    <a:pt x="1932821" y="7389748"/>
                  </a:lnTo>
                  <a:lnTo>
                    <a:pt x="1891103" y="7364393"/>
                  </a:lnTo>
                  <a:lnTo>
                    <a:pt x="1849705" y="7338533"/>
                  </a:lnTo>
                  <a:lnTo>
                    <a:pt x="1808627" y="7312166"/>
                  </a:lnTo>
                  <a:lnTo>
                    <a:pt x="1767870" y="7285293"/>
                  </a:lnTo>
                  <a:lnTo>
                    <a:pt x="1727446" y="7257923"/>
                  </a:lnTo>
                  <a:lnTo>
                    <a:pt x="1687367" y="7230062"/>
                  </a:lnTo>
                  <a:lnTo>
                    <a:pt x="1647632" y="7201711"/>
                  </a:lnTo>
                  <a:lnTo>
                    <a:pt x="1608243" y="7172871"/>
                  </a:lnTo>
                  <a:lnTo>
                    <a:pt x="1569211" y="7143550"/>
                  </a:lnTo>
                  <a:lnTo>
                    <a:pt x="1530547" y="7113757"/>
                  </a:lnTo>
                  <a:lnTo>
                    <a:pt x="1492251" y="7083492"/>
                  </a:lnTo>
                  <a:lnTo>
                    <a:pt x="1454325" y="7052753"/>
                  </a:lnTo>
                  <a:lnTo>
                    <a:pt x="1416778" y="7021552"/>
                  </a:lnTo>
                  <a:lnTo>
                    <a:pt x="1379622" y="6989897"/>
                  </a:lnTo>
                  <a:lnTo>
                    <a:pt x="1342858" y="6957788"/>
                  </a:lnTo>
                  <a:lnTo>
                    <a:pt x="1306486" y="6925226"/>
                  </a:lnTo>
                  <a:lnTo>
                    <a:pt x="1270515" y="6892220"/>
                  </a:lnTo>
                  <a:lnTo>
                    <a:pt x="1234958" y="6858780"/>
                  </a:lnTo>
                  <a:lnTo>
                    <a:pt x="1199813" y="6824906"/>
                  </a:lnTo>
                  <a:lnTo>
                    <a:pt x="1165082" y="6790598"/>
                  </a:lnTo>
                  <a:lnTo>
                    <a:pt x="1130774" y="6755867"/>
                  </a:lnTo>
                  <a:lnTo>
                    <a:pt x="1096901" y="6720723"/>
                  </a:lnTo>
                  <a:lnTo>
                    <a:pt x="1063461" y="6685165"/>
                  </a:lnTo>
                  <a:lnTo>
                    <a:pt x="1030455" y="6649194"/>
                  </a:lnTo>
                  <a:lnTo>
                    <a:pt x="997893" y="6612822"/>
                  </a:lnTo>
                  <a:lnTo>
                    <a:pt x="965784" y="6576058"/>
                  </a:lnTo>
                  <a:lnTo>
                    <a:pt x="934129" y="6538903"/>
                  </a:lnTo>
                  <a:lnTo>
                    <a:pt x="902928" y="6501356"/>
                  </a:lnTo>
                  <a:lnTo>
                    <a:pt x="872190" y="6463429"/>
                  </a:lnTo>
                  <a:lnTo>
                    <a:pt x="841924" y="6425133"/>
                  </a:lnTo>
                  <a:lnTo>
                    <a:pt x="812130" y="6386469"/>
                  </a:lnTo>
                  <a:lnTo>
                    <a:pt x="782809" y="6347437"/>
                  </a:lnTo>
                  <a:lnTo>
                    <a:pt x="753968" y="6308048"/>
                  </a:lnTo>
                  <a:lnTo>
                    <a:pt x="725618" y="6268313"/>
                  </a:lnTo>
                  <a:lnTo>
                    <a:pt x="697757" y="6228234"/>
                  </a:lnTo>
                  <a:lnTo>
                    <a:pt x="670387" y="6187810"/>
                  </a:lnTo>
                  <a:lnTo>
                    <a:pt x="643514" y="6147053"/>
                  </a:lnTo>
                  <a:lnTo>
                    <a:pt x="617147" y="6105976"/>
                  </a:lnTo>
                  <a:lnTo>
                    <a:pt x="591287" y="6064578"/>
                  </a:lnTo>
                  <a:lnTo>
                    <a:pt x="565932" y="6022859"/>
                  </a:lnTo>
                  <a:lnTo>
                    <a:pt x="541092" y="5980833"/>
                  </a:lnTo>
                  <a:lnTo>
                    <a:pt x="516773" y="5938511"/>
                  </a:lnTo>
                  <a:lnTo>
                    <a:pt x="492975" y="5895894"/>
                  </a:lnTo>
                  <a:lnTo>
                    <a:pt x="469698" y="5852982"/>
                  </a:lnTo>
                  <a:lnTo>
                    <a:pt x="446949" y="5809787"/>
                  </a:lnTo>
                  <a:lnTo>
                    <a:pt x="424736" y="5766323"/>
                  </a:lnTo>
                  <a:lnTo>
                    <a:pt x="403058" y="5722589"/>
                  </a:lnTo>
                  <a:lnTo>
                    <a:pt x="381915" y="5678586"/>
                  </a:lnTo>
                  <a:lnTo>
                    <a:pt x="361313" y="5634327"/>
                  </a:lnTo>
                  <a:lnTo>
                    <a:pt x="341259" y="5589826"/>
                  </a:lnTo>
                  <a:lnTo>
                    <a:pt x="321753" y="5545081"/>
                  </a:lnTo>
                  <a:lnTo>
                    <a:pt x="302795" y="5500094"/>
                  </a:lnTo>
                  <a:lnTo>
                    <a:pt x="284389" y="5454877"/>
                  </a:lnTo>
                  <a:lnTo>
                    <a:pt x="266543" y="5409445"/>
                  </a:lnTo>
                  <a:lnTo>
                    <a:pt x="249256" y="5363798"/>
                  </a:lnTo>
                  <a:lnTo>
                    <a:pt x="232528" y="5317934"/>
                  </a:lnTo>
                  <a:lnTo>
                    <a:pt x="216364" y="5271869"/>
                  </a:lnTo>
                  <a:lnTo>
                    <a:pt x="200768" y="5225616"/>
                  </a:lnTo>
                  <a:lnTo>
                    <a:pt x="185742" y="5179175"/>
                  </a:lnTo>
                  <a:lnTo>
                    <a:pt x="171284" y="5132546"/>
                  </a:lnTo>
                  <a:lnTo>
                    <a:pt x="157399" y="5085744"/>
                  </a:lnTo>
                  <a:lnTo>
                    <a:pt x="144092" y="5038781"/>
                  </a:lnTo>
                  <a:lnTo>
                    <a:pt x="131363" y="4991659"/>
                  </a:lnTo>
                  <a:lnTo>
                    <a:pt x="119210" y="4944377"/>
                  </a:lnTo>
                  <a:lnTo>
                    <a:pt x="107639" y="4896949"/>
                  </a:lnTo>
                  <a:lnTo>
                    <a:pt x="96652" y="4849390"/>
                  </a:lnTo>
                  <a:lnTo>
                    <a:pt x="86250" y="4801700"/>
                  </a:lnTo>
                  <a:lnTo>
                    <a:pt x="76433" y="4753879"/>
                  </a:lnTo>
                  <a:lnTo>
                    <a:pt x="67202" y="4705941"/>
                  </a:lnTo>
                  <a:lnTo>
                    <a:pt x="58563" y="4657900"/>
                  </a:lnTo>
                  <a:lnTo>
                    <a:pt x="50513" y="4609757"/>
                  </a:lnTo>
                  <a:lnTo>
                    <a:pt x="43054" y="4561511"/>
                  </a:lnTo>
                  <a:lnTo>
                    <a:pt x="36187" y="4513178"/>
                  </a:lnTo>
                  <a:lnTo>
                    <a:pt x="29915" y="4464771"/>
                  </a:lnTo>
                  <a:lnTo>
                    <a:pt x="24237" y="4416291"/>
                  </a:lnTo>
                  <a:lnTo>
                    <a:pt x="19154" y="4367738"/>
                  </a:lnTo>
                  <a:lnTo>
                    <a:pt x="14667" y="4319125"/>
                  </a:lnTo>
                  <a:lnTo>
                    <a:pt x="10777" y="4270469"/>
                  </a:lnTo>
                  <a:lnTo>
                    <a:pt x="7485" y="4221769"/>
                  </a:lnTo>
                  <a:lnTo>
                    <a:pt x="4791" y="4173024"/>
                  </a:lnTo>
                  <a:lnTo>
                    <a:pt x="2695" y="4124250"/>
                  </a:lnTo>
                  <a:lnTo>
                    <a:pt x="1197" y="4075462"/>
                  </a:lnTo>
                  <a:lnTo>
                    <a:pt x="299" y="4026659"/>
                  </a:lnTo>
                  <a:lnTo>
                    <a:pt x="0" y="3977841"/>
                  </a:lnTo>
                  <a:lnTo>
                    <a:pt x="299" y="3929023"/>
                  </a:lnTo>
                  <a:lnTo>
                    <a:pt x="1197" y="3880220"/>
                  </a:lnTo>
                  <a:lnTo>
                    <a:pt x="2695" y="3831431"/>
                  </a:lnTo>
                  <a:lnTo>
                    <a:pt x="4791" y="3782657"/>
                  </a:lnTo>
                  <a:lnTo>
                    <a:pt x="7485" y="3733913"/>
                  </a:lnTo>
                  <a:lnTo>
                    <a:pt x="10777" y="3685213"/>
                  </a:lnTo>
                  <a:lnTo>
                    <a:pt x="14667" y="3636556"/>
                  </a:lnTo>
                  <a:lnTo>
                    <a:pt x="19154" y="3587944"/>
                  </a:lnTo>
                  <a:lnTo>
                    <a:pt x="24237" y="3539391"/>
                  </a:lnTo>
                  <a:lnTo>
                    <a:pt x="29915" y="3490911"/>
                  </a:lnTo>
                  <a:lnTo>
                    <a:pt x="36187" y="3442504"/>
                  </a:lnTo>
                  <a:lnTo>
                    <a:pt x="43054" y="3394170"/>
                  </a:lnTo>
                  <a:lnTo>
                    <a:pt x="50513" y="3345924"/>
                  </a:lnTo>
                  <a:lnTo>
                    <a:pt x="58563" y="3297781"/>
                  </a:lnTo>
                  <a:lnTo>
                    <a:pt x="67202" y="3249741"/>
                  </a:lnTo>
                  <a:lnTo>
                    <a:pt x="76433" y="3201802"/>
                  </a:lnTo>
                  <a:lnTo>
                    <a:pt x="86250" y="3153981"/>
                  </a:lnTo>
                  <a:lnTo>
                    <a:pt x="96652" y="3106291"/>
                  </a:lnTo>
                  <a:lnTo>
                    <a:pt x="107639" y="3058732"/>
                  </a:lnTo>
                  <a:lnTo>
                    <a:pt x="119210" y="3011304"/>
                  </a:lnTo>
                  <a:lnTo>
                    <a:pt x="131363" y="2964022"/>
                  </a:lnTo>
                  <a:lnTo>
                    <a:pt x="144092" y="2916900"/>
                  </a:lnTo>
                  <a:lnTo>
                    <a:pt x="157399" y="2869937"/>
                  </a:lnTo>
                  <a:lnTo>
                    <a:pt x="171284" y="2823134"/>
                  </a:lnTo>
                  <a:lnTo>
                    <a:pt x="185742" y="2776505"/>
                  </a:lnTo>
                  <a:lnTo>
                    <a:pt x="200768" y="2730064"/>
                  </a:lnTo>
                  <a:lnTo>
                    <a:pt x="216364" y="2683811"/>
                  </a:lnTo>
                  <a:lnTo>
                    <a:pt x="232528" y="2637746"/>
                  </a:lnTo>
                  <a:lnTo>
                    <a:pt x="249256" y="2591883"/>
                  </a:lnTo>
                  <a:lnTo>
                    <a:pt x="266543" y="2546235"/>
                  </a:lnTo>
                  <a:lnTo>
                    <a:pt x="284389" y="2500803"/>
                  </a:lnTo>
                  <a:lnTo>
                    <a:pt x="302795" y="2455587"/>
                  </a:lnTo>
                  <a:lnTo>
                    <a:pt x="321753" y="2410599"/>
                  </a:lnTo>
                  <a:lnTo>
                    <a:pt x="341259" y="2365855"/>
                  </a:lnTo>
                  <a:lnTo>
                    <a:pt x="361313" y="2321353"/>
                  </a:lnTo>
                  <a:lnTo>
                    <a:pt x="381915" y="2277094"/>
                  </a:lnTo>
                  <a:lnTo>
                    <a:pt x="403058" y="2233091"/>
                  </a:lnTo>
                  <a:lnTo>
                    <a:pt x="424736" y="2189358"/>
                  </a:lnTo>
                  <a:lnTo>
                    <a:pt x="446949" y="2145894"/>
                  </a:lnTo>
                  <a:lnTo>
                    <a:pt x="469698" y="2102699"/>
                  </a:lnTo>
                  <a:lnTo>
                    <a:pt x="492975" y="2059787"/>
                  </a:lnTo>
                  <a:lnTo>
                    <a:pt x="516773" y="2017170"/>
                  </a:lnTo>
                  <a:lnTo>
                    <a:pt x="541092" y="1974848"/>
                  </a:lnTo>
                  <a:lnTo>
                    <a:pt x="565932" y="1932821"/>
                  </a:lnTo>
                  <a:lnTo>
                    <a:pt x="591287" y="1891103"/>
                  </a:lnTo>
                  <a:lnTo>
                    <a:pt x="617147" y="1849705"/>
                  </a:lnTo>
                  <a:lnTo>
                    <a:pt x="643514" y="1808627"/>
                  </a:lnTo>
                  <a:lnTo>
                    <a:pt x="670387" y="1767870"/>
                  </a:lnTo>
                  <a:lnTo>
                    <a:pt x="697757" y="1727446"/>
                  </a:lnTo>
                  <a:lnTo>
                    <a:pt x="725618" y="1687367"/>
                  </a:lnTo>
                  <a:lnTo>
                    <a:pt x="753968" y="1647632"/>
                  </a:lnTo>
                  <a:lnTo>
                    <a:pt x="782809" y="1608243"/>
                  </a:lnTo>
                  <a:lnTo>
                    <a:pt x="812130" y="1569211"/>
                  </a:lnTo>
                  <a:lnTo>
                    <a:pt x="841924" y="1530547"/>
                  </a:lnTo>
                  <a:lnTo>
                    <a:pt x="872190" y="1492251"/>
                  </a:lnTo>
                  <a:lnTo>
                    <a:pt x="902928" y="1454325"/>
                  </a:lnTo>
                  <a:lnTo>
                    <a:pt x="934129" y="1416778"/>
                  </a:lnTo>
                  <a:lnTo>
                    <a:pt x="965784" y="1379622"/>
                  </a:lnTo>
                  <a:lnTo>
                    <a:pt x="997893" y="1342858"/>
                  </a:lnTo>
                  <a:lnTo>
                    <a:pt x="1030455" y="1306486"/>
                  </a:lnTo>
                  <a:lnTo>
                    <a:pt x="1063461" y="1270515"/>
                  </a:lnTo>
                  <a:lnTo>
                    <a:pt x="1096901" y="1234958"/>
                  </a:lnTo>
                  <a:lnTo>
                    <a:pt x="1130774" y="1199813"/>
                  </a:lnTo>
                  <a:lnTo>
                    <a:pt x="1165082" y="1165082"/>
                  </a:lnTo>
                  <a:lnTo>
                    <a:pt x="1199813" y="1130774"/>
                  </a:lnTo>
                  <a:lnTo>
                    <a:pt x="1234958" y="1096901"/>
                  </a:lnTo>
                  <a:lnTo>
                    <a:pt x="1270515" y="1063461"/>
                  </a:lnTo>
                  <a:lnTo>
                    <a:pt x="1306486" y="1030455"/>
                  </a:lnTo>
                  <a:lnTo>
                    <a:pt x="1342858" y="997893"/>
                  </a:lnTo>
                  <a:lnTo>
                    <a:pt x="1379623" y="965784"/>
                  </a:lnTo>
                  <a:lnTo>
                    <a:pt x="1416778" y="934129"/>
                  </a:lnTo>
                  <a:lnTo>
                    <a:pt x="1454325" y="902928"/>
                  </a:lnTo>
                  <a:lnTo>
                    <a:pt x="1492252" y="872190"/>
                  </a:lnTo>
                  <a:lnTo>
                    <a:pt x="1530547" y="841924"/>
                  </a:lnTo>
                  <a:lnTo>
                    <a:pt x="1569211" y="812130"/>
                  </a:lnTo>
                  <a:lnTo>
                    <a:pt x="1608243" y="782809"/>
                  </a:lnTo>
                  <a:lnTo>
                    <a:pt x="1647632" y="753968"/>
                  </a:lnTo>
                  <a:lnTo>
                    <a:pt x="1687367" y="725618"/>
                  </a:lnTo>
                  <a:lnTo>
                    <a:pt x="1727446" y="697757"/>
                  </a:lnTo>
                  <a:lnTo>
                    <a:pt x="1767870" y="670387"/>
                  </a:lnTo>
                  <a:lnTo>
                    <a:pt x="1808627" y="643514"/>
                  </a:lnTo>
                  <a:lnTo>
                    <a:pt x="1849705" y="617147"/>
                  </a:lnTo>
                  <a:lnTo>
                    <a:pt x="1891103" y="591287"/>
                  </a:lnTo>
                  <a:lnTo>
                    <a:pt x="1932822" y="565932"/>
                  </a:lnTo>
                  <a:lnTo>
                    <a:pt x="1974848" y="541092"/>
                  </a:lnTo>
                  <a:lnTo>
                    <a:pt x="2017170" y="516773"/>
                  </a:lnTo>
                  <a:lnTo>
                    <a:pt x="2059787" y="492975"/>
                  </a:lnTo>
                  <a:lnTo>
                    <a:pt x="2102699" y="469698"/>
                  </a:lnTo>
                  <a:lnTo>
                    <a:pt x="2145894" y="446949"/>
                  </a:lnTo>
                  <a:lnTo>
                    <a:pt x="2189358" y="424736"/>
                  </a:lnTo>
                  <a:lnTo>
                    <a:pt x="2233091" y="403058"/>
                  </a:lnTo>
                  <a:lnTo>
                    <a:pt x="2277094" y="381915"/>
                  </a:lnTo>
                  <a:lnTo>
                    <a:pt x="2321353" y="361313"/>
                  </a:lnTo>
                  <a:lnTo>
                    <a:pt x="2365855" y="341259"/>
                  </a:lnTo>
                  <a:lnTo>
                    <a:pt x="2410599" y="321753"/>
                  </a:lnTo>
                  <a:lnTo>
                    <a:pt x="2455587" y="302795"/>
                  </a:lnTo>
                  <a:lnTo>
                    <a:pt x="2500803" y="284389"/>
                  </a:lnTo>
                  <a:lnTo>
                    <a:pt x="2546235" y="266543"/>
                  </a:lnTo>
                  <a:lnTo>
                    <a:pt x="2591883" y="249256"/>
                  </a:lnTo>
                  <a:lnTo>
                    <a:pt x="2637746" y="232528"/>
                  </a:lnTo>
                  <a:lnTo>
                    <a:pt x="2683811" y="216364"/>
                  </a:lnTo>
                  <a:lnTo>
                    <a:pt x="2730064" y="200768"/>
                  </a:lnTo>
                  <a:lnTo>
                    <a:pt x="2776505" y="185742"/>
                  </a:lnTo>
                  <a:lnTo>
                    <a:pt x="2823134" y="171284"/>
                  </a:lnTo>
                  <a:lnTo>
                    <a:pt x="2869937" y="157399"/>
                  </a:lnTo>
                  <a:lnTo>
                    <a:pt x="2916900" y="144092"/>
                  </a:lnTo>
                  <a:lnTo>
                    <a:pt x="2964022" y="131363"/>
                  </a:lnTo>
                  <a:lnTo>
                    <a:pt x="3011304" y="119210"/>
                  </a:lnTo>
                  <a:lnTo>
                    <a:pt x="3058732" y="107639"/>
                  </a:lnTo>
                  <a:lnTo>
                    <a:pt x="3106290" y="96652"/>
                  </a:lnTo>
                  <a:lnTo>
                    <a:pt x="3153980" y="86250"/>
                  </a:lnTo>
                  <a:lnTo>
                    <a:pt x="3201802" y="76433"/>
                  </a:lnTo>
                  <a:lnTo>
                    <a:pt x="3249740" y="67202"/>
                  </a:lnTo>
                  <a:lnTo>
                    <a:pt x="3297781" y="58563"/>
                  </a:lnTo>
                  <a:lnTo>
                    <a:pt x="3345924" y="50513"/>
                  </a:lnTo>
                  <a:lnTo>
                    <a:pt x="3394170" y="43054"/>
                  </a:lnTo>
                  <a:lnTo>
                    <a:pt x="3442504" y="36187"/>
                  </a:lnTo>
                  <a:lnTo>
                    <a:pt x="3490910" y="29915"/>
                  </a:lnTo>
                  <a:lnTo>
                    <a:pt x="3539391" y="24237"/>
                  </a:lnTo>
                  <a:lnTo>
                    <a:pt x="3587944" y="19154"/>
                  </a:lnTo>
                  <a:lnTo>
                    <a:pt x="3636556" y="14667"/>
                  </a:lnTo>
                  <a:lnTo>
                    <a:pt x="3685213" y="10777"/>
                  </a:lnTo>
                  <a:lnTo>
                    <a:pt x="3733913" y="7485"/>
                  </a:lnTo>
                  <a:lnTo>
                    <a:pt x="3782657" y="4791"/>
                  </a:lnTo>
                  <a:lnTo>
                    <a:pt x="3831431" y="2695"/>
                  </a:lnTo>
                  <a:lnTo>
                    <a:pt x="3880220" y="1197"/>
                  </a:lnTo>
                  <a:lnTo>
                    <a:pt x="3929023" y="299"/>
                  </a:lnTo>
                  <a:lnTo>
                    <a:pt x="3977841" y="0"/>
                  </a:lnTo>
                  <a:lnTo>
                    <a:pt x="4026659" y="299"/>
                  </a:lnTo>
                  <a:lnTo>
                    <a:pt x="4075462" y="1197"/>
                  </a:lnTo>
                  <a:lnTo>
                    <a:pt x="4124250" y="2695"/>
                  </a:lnTo>
                  <a:lnTo>
                    <a:pt x="4173024" y="4791"/>
                  </a:lnTo>
                  <a:lnTo>
                    <a:pt x="4221769" y="7485"/>
                  </a:lnTo>
                  <a:lnTo>
                    <a:pt x="4270469" y="10777"/>
                  </a:lnTo>
                  <a:lnTo>
                    <a:pt x="4319125" y="14667"/>
                  </a:lnTo>
                  <a:lnTo>
                    <a:pt x="4367738" y="19154"/>
                  </a:lnTo>
                  <a:lnTo>
                    <a:pt x="4416291" y="24237"/>
                  </a:lnTo>
                  <a:lnTo>
                    <a:pt x="4464771" y="29915"/>
                  </a:lnTo>
                  <a:lnTo>
                    <a:pt x="4513178" y="36187"/>
                  </a:lnTo>
                  <a:lnTo>
                    <a:pt x="4561511" y="43054"/>
                  </a:lnTo>
                  <a:lnTo>
                    <a:pt x="4609757" y="50513"/>
                  </a:lnTo>
                  <a:lnTo>
                    <a:pt x="4657900" y="58563"/>
                  </a:lnTo>
                  <a:lnTo>
                    <a:pt x="4705941" y="67202"/>
                  </a:lnTo>
                  <a:lnTo>
                    <a:pt x="4753879" y="76433"/>
                  </a:lnTo>
                  <a:lnTo>
                    <a:pt x="4801700" y="86250"/>
                  </a:lnTo>
                  <a:lnTo>
                    <a:pt x="4849390" y="96652"/>
                  </a:lnTo>
                  <a:lnTo>
                    <a:pt x="4896949" y="107639"/>
                  </a:lnTo>
                  <a:lnTo>
                    <a:pt x="4944377" y="119210"/>
                  </a:lnTo>
                  <a:lnTo>
                    <a:pt x="4991659" y="131363"/>
                  </a:lnTo>
                  <a:lnTo>
                    <a:pt x="5038781" y="144092"/>
                  </a:lnTo>
                  <a:lnTo>
                    <a:pt x="5085744" y="157399"/>
                  </a:lnTo>
                  <a:lnTo>
                    <a:pt x="5132547" y="171284"/>
                  </a:lnTo>
                  <a:lnTo>
                    <a:pt x="5179176" y="185742"/>
                  </a:lnTo>
                  <a:lnTo>
                    <a:pt x="5225617" y="200768"/>
                  </a:lnTo>
                  <a:lnTo>
                    <a:pt x="5271869" y="216364"/>
                  </a:lnTo>
                  <a:lnTo>
                    <a:pt x="5317934" y="232528"/>
                  </a:lnTo>
                  <a:lnTo>
                    <a:pt x="5363798" y="249256"/>
                  </a:lnTo>
                  <a:lnTo>
                    <a:pt x="5409445" y="266543"/>
                  </a:lnTo>
                  <a:lnTo>
                    <a:pt x="5454877" y="284389"/>
                  </a:lnTo>
                  <a:lnTo>
                    <a:pt x="5500094" y="302795"/>
                  </a:lnTo>
                  <a:lnTo>
                    <a:pt x="5545081" y="321753"/>
                  </a:lnTo>
                  <a:lnTo>
                    <a:pt x="5589826" y="341259"/>
                  </a:lnTo>
                  <a:lnTo>
                    <a:pt x="5634327" y="361313"/>
                  </a:lnTo>
                  <a:lnTo>
                    <a:pt x="5678586" y="381915"/>
                  </a:lnTo>
                  <a:lnTo>
                    <a:pt x="5722589" y="403058"/>
                  </a:lnTo>
                  <a:lnTo>
                    <a:pt x="5766323" y="424736"/>
                  </a:lnTo>
                  <a:lnTo>
                    <a:pt x="5809787" y="446949"/>
                  </a:lnTo>
                  <a:lnTo>
                    <a:pt x="5852982" y="469698"/>
                  </a:lnTo>
                  <a:lnTo>
                    <a:pt x="5895894" y="492975"/>
                  </a:lnTo>
                  <a:lnTo>
                    <a:pt x="5938511" y="516773"/>
                  </a:lnTo>
                  <a:lnTo>
                    <a:pt x="5980833" y="541092"/>
                  </a:lnTo>
                  <a:lnTo>
                    <a:pt x="6022859" y="565932"/>
                  </a:lnTo>
                  <a:lnTo>
                    <a:pt x="6064578" y="591287"/>
                  </a:lnTo>
                  <a:lnTo>
                    <a:pt x="6105976" y="617147"/>
                  </a:lnTo>
                  <a:lnTo>
                    <a:pt x="6147053" y="643514"/>
                  </a:lnTo>
                  <a:lnTo>
                    <a:pt x="6187810" y="670387"/>
                  </a:lnTo>
                  <a:lnTo>
                    <a:pt x="6228234" y="697757"/>
                  </a:lnTo>
                  <a:lnTo>
                    <a:pt x="6268313" y="725618"/>
                  </a:lnTo>
                  <a:lnTo>
                    <a:pt x="6308048" y="753968"/>
                  </a:lnTo>
                  <a:lnTo>
                    <a:pt x="6347437" y="782809"/>
                  </a:lnTo>
                  <a:lnTo>
                    <a:pt x="6386470" y="812130"/>
                  </a:lnTo>
                  <a:lnTo>
                    <a:pt x="6425134" y="841924"/>
                  </a:lnTo>
                  <a:lnTo>
                    <a:pt x="6463429" y="872190"/>
                  </a:lnTo>
                  <a:lnTo>
                    <a:pt x="6501356" y="902928"/>
                  </a:lnTo>
                  <a:lnTo>
                    <a:pt x="6538903" y="934129"/>
                  </a:lnTo>
                  <a:lnTo>
                    <a:pt x="6576058" y="965784"/>
                  </a:lnTo>
                  <a:lnTo>
                    <a:pt x="6612822" y="997893"/>
                  </a:lnTo>
                  <a:lnTo>
                    <a:pt x="6649195" y="1030455"/>
                  </a:lnTo>
                  <a:lnTo>
                    <a:pt x="6685166" y="1063461"/>
                  </a:lnTo>
                  <a:lnTo>
                    <a:pt x="6720723" y="1096901"/>
                  </a:lnTo>
                  <a:lnTo>
                    <a:pt x="6755867" y="1130774"/>
                  </a:lnTo>
                  <a:lnTo>
                    <a:pt x="6790598" y="1165082"/>
                  </a:lnTo>
                  <a:lnTo>
                    <a:pt x="6824906" y="1199813"/>
                  </a:lnTo>
                  <a:lnTo>
                    <a:pt x="6858780" y="1234958"/>
                  </a:lnTo>
                  <a:lnTo>
                    <a:pt x="6892220" y="1270515"/>
                  </a:lnTo>
                  <a:lnTo>
                    <a:pt x="6925226" y="1306486"/>
                  </a:lnTo>
                  <a:lnTo>
                    <a:pt x="6957788" y="1342858"/>
                  </a:lnTo>
                  <a:lnTo>
                    <a:pt x="6989897" y="1379623"/>
                  </a:lnTo>
                  <a:lnTo>
                    <a:pt x="7021552" y="1416778"/>
                  </a:lnTo>
                  <a:lnTo>
                    <a:pt x="7052753" y="1454325"/>
                  </a:lnTo>
                  <a:lnTo>
                    <a:pt x="7083491" y="1492252"/>
                  </a:lnTo>
                  <a:lnTo>
                    <a:pt x="7113757" y="1530547"/>
                  </a:lnTo>
                  <a:lnTo>
                    <a:pt x="7143550" y="1569211"/>
                  </a:lnTo>
                  <a:lnTo>
                    <a:pt x="7172871" y="1608243"/>
                  </a:lnTo>
                  <a:lnTo>
                    <a:pt x="7201711" y="1647632"/>
                  </a:lnTo>
                  <a:lnTo>
                    <a:pt x="7230062" y="1687367"/>
                  </a:lnTo>
                  <a:lnTo>
                    <a:pt x="7257923" y="1727446"/>
                  </a:lnTo>
                  <a:lnTo>
                    <a:pt x="7285293" y="1767870"/>
                  </a:lnTo>
                  <a:lnTo>
                    <a:pt x="7312166" y="1808627"/>
                  </a:lnTo>
                  <a:lnTo>
                    <a:pt x="7338533" y="1849705"/>
                  </a:lnTo>
                  <a:lnTo>
                    <a:pt x="7364393" y="1891103"/>
                  </a:lnTo>
                  <a:lnTo>
                    <a:pt x="7389748" y="1932822"/>
                  </a:lnTo>
                  <a:lnTo>
                    <a:pt x="7414588" y="1974848"/>
                  </a:lnTo>
                  <a:lnTo>
                    <a:pt x="7438908" y="2017170"/>
                  </a:lnTo>
                  <a:lnTo>
                    <a:pt x="7462706" y="2059787"/>
                  </a:lnTo>
                  <a:lnTo>
                    <a:pt x="7485983" y="2102699"/>
                  </a:lnTo>
                  <a:lnTo>
                    <a:pt x="7508731" y="2145894"/>
                  </a:lnTo>
                  <a:lnTo>
                    <a:pt x="7530944" y="2189358"/>
                  </a:lnTo>
                  <a:lnTo>
                    <a:pt x="7552622" y="2233091"/>
                  </a:lnTo>
                  <a:lnTo>
                    <a:pt x="7573765" y="2277094"/>
                  </a:lnTo>
                  <a:lnTo>
                    <a:pt x="7594367" y="2321353"/>
                  </a:lnTo>
                  <a:lnTo>
                    <a:pt x="7614421" y="2365855"/>
                  </a:lnTo>
                  <a:lnTo>
                    <a:pt x="7633927" y="2410599"/>
                  </a:lnTo>
                  <a:lnTo>
                    <a:pt x="7652885" y="2455587"/>
                  </a:lnTo>
                  <a:lnTo>
                    <a:pt x="7671290" y="2500803"/>
                  </a:lnTo>
                  <a:lnTo>
                    <a:pt x="7689136" y="2546235"/>
                  </a:lnTo>
                  <a:lnTo>
                    <a:pt x="7706424" y="2591883"/>
                  </a:lnTo>
                  <a:lnTo>
                    <a:pt x="7723152" y="2637746"/>
                  </a:lnTo>
                  <a:lnTo>
                    <a:pt x="7739316" y="2683811"/>
                  </a:lnTo>
                  <a:lnTo>
                    <a:pt x="7754912" y="2730064"/>
                  </a:lnTo>
                  <a:lnTo>
                    <a:pt x="7769939" y="2776505"/>
                  </a:lnTo>
                  <a:lnTo>
                    <a:pt x="7784397" y="2823134"/>
                  </a:lnTo>
                  <a:lnTo>
                    <a:pt x="7798281" y="2869937"/>
                  </a:lnTo>
                  <a:lnTo>
                    <a:pt x="7811588" y="2916900"/>
                  </a:lnTo>
                  <a:lnTo>
                    <a:pt x="7824318" y="2964022"/>
                  </a:lnTo>
                  <a:lnTo>
                    <a:pt x="7836470" y="3011304"/>
                  </a:lnTo>
                  <a:lnTo>
                    <a:pt x="7848041" y="3058732"/>
                  </a:lnTo>
                  <a:lnTo>
                    <a:pt x="7859028" y="3106290"/>
                  </a:lnTo>
                  <a:lnTo>
                    <a:pt x="7869430" y="3153980"/>
                  </a:lnTo>
                  <a:lnTo>
                    <a:pt x="7879248" y="3201802"/>
                  </a:lnTo>
                  <a:lnTo>
                    <a:pt x="7888479" y="3249740"/>
                  </a:lnTo>
                  <a:lnTo>
                    <a:pt x="7897118" y="3297781"/>
                  </a:lnTo>
                  <a:lnTo>
                    <a:pt x="7905168" y="3345924"/>
                  </a:lnTo>
                  <a:lnTo>
                    <a:pt x="7912628" y="3394170"/>
                  </a:lnTo>
                  <a:lnTo>
                    <a:pt x="7919495" y="3442504"/>
                  </a:lnTo>
                  <a:lnTo>
                    <a:pt x="7925767" y="3490910"/>
                  </a:lnTo>
                  <a:lnTo>
                    <a:pt x="7931445" y="3539391"/>
                  </a:lnTo>
                  <a:lnTo>
                    <a:pt x="7936528" y="3587944"/>
                  </a:lnTo>
                  <a:lnTo>
                    <a:pt x="7941015" y="3636556"/>
                  </a:lnTo>
                  <a:lnTo>
                    <a:pt x="7944904" y="3685213"/>
                  </a:lnTo>
                  <a:lnTo>
                    <a:pt x="7948196" y="3733913"/>
                  </a:lnTo>
                  <a:lnTo>
                    <a:pt x="7950891" y="3782657"/>
                  </a:lnTo>
                  <a:lnTo>
                    <a:pt x="7952987" y="3831431"/>
                  </a:lnTo>
                  <a:lnTo>
                    <a:pt x="7954484" y="3880220"/>
                  </a:lnTo>
                  <a:lnTo>
                    <a:pt x="7955383" y="3929023"/>
                  </a:lnTo>
                  <a:lnTo>
                    <a:pt x="7955682" y="3977841"/>
                  </a:lnTo>
                  <a:lnTo>
                    <a:pt x="7955383" y="4026659"/>
                  </a:lnTo>
                  <a:lnTo>
                    <a:pt x="7954484" y="4075462"/>
                  </a:lnTo>
                  <a:lnTo>
                    <a:pt x="7952987" y="4124250"/>
                  </a:lnTo>
                  <a:lnTo>
                    <a:pt x="7950890" y="4173024"/>
                  </a:lnTo>
                  <a:lnTo>
                    <a:pt x="7948196" y="4221769"/>
                  </a:lnTo>
                  <a:lnTo>
                    <a:pt x="7944904" y="4270469"/>
                  </a:lnTo>
                  <a:lnTo>
                    <a:pt x="7941015" y="4319125"/>
                  </a:lnTo>
                  <a:lnTo>
                    <a:pt x="7936528" y="4367738"/>
                  </a:lnTo>
                  <a:lnTo>
                    <a:pt x="7931444" y="4416291"/>
                  </a:lnTo>
                  <a:lnTo>
                    <a:pt x="7925766" y="4464771"/>
                  </a:lnTo>
                  <a:lnTo>
                    <a:pt x="7919494" y="4513178"/>
                  </a:lnTo>
                  <a:lnTo>
                    <a:pt x="7912627" y="4561511"/>
                  </a:lnTo>
                  <a:lnTo>
                    <a:pt x="7905168" y="4609757"/>
                  </a:lnTo>
                  <a:lnTo>
                    <a:pt x="7897118" y="4657900"/>
                  </a:lnTo>
                  <a:lnTo>
                    <a:pt x="7888479" y="4705941"/>
                  </a:lnTo>
                  <a:lnTo>
                    <a:pt x="7879248" y="4753879"/>
                  </a:lnTo>
                  <a:lnTo>
                    <a:pt x="7869430" y="4801700"/>
                  </a:lnTo>
                  <a:lnTo>
                    <a:pt x="7859028" y="4849390"/>
                  </a:lnTo>
                  <a:lnTo>
                    <a:pt x="7848041" y="4896949"/>
                  </a:lnTo>
                  <a:lnTo>
                    <a:pt x="7836470" y="4944377"/>
                  </a:lnTo>
                  <a:lnTo>
                    <a:pt x="7824318" y="4991659"/>
                  </a:lnTo>
                  <a:lnTo>
                    <a:pt x="7811588" y="5038781"/>
                  </a:lnTo>
                  <a:lnTo>
                    <a:pt x="7798281" y="5085744"/>
                  </a:lnTo>
                  <a:lnTo>
                    <a:pt x="7784397" y="5132547"/>
                  </a:lnTo>
                  <a:lnTo>
                    <a:pt x="7769939" y="5179176"/>
                  </a:lnTo>
                  <a:lnTo>
                    <a:pt x="7754912" y="5225617"/>
                  </a:lnTo>
                  <a:lnTo>
                    <a:pt x="7739316" y="5271869"/>
                  </a:lnTo>
                  <a:lnTo>
                    <a:pt x="7723152" y="5317934"/>
                  </a:lnTo>
                  <a:lnTo>
                    <a:pt x="7706424" y="5363798"/>
                  </a:lnTo>
                  <a:lnTo>
                    <a:pt x="7689137" y="5409445"/>
                  </a:lnTo>
                  <a:lnTo>
                    <a:pt x="7671290" y="5454877"/>
                  </a:lnTo>
                  <a:lnTo>
                    <a:pt x="7652885" y="5500094"/>
                  </a:lnTo>
                  <a:lnTo>
                    <a:pt x="7633927" y="5545081"/>
                  </a:lnTo>
                  <a:lnTo>
                    <a:pt x="7614421" y="5589826"/>
                  </a:lnTo>
                  <a:lnTo>
                    <a:pt x="7594367" y="5634327"/>
                  </a:lnTo>
                  <a:lnTo>
                    <a:pt x="7573765" y="5678586"/>
                  </a:lnTo>
                  <a:lnTo>
                    <a:pt x="7552622" y="5722589"/>
                  </a:lnTo>
                  <a:lnTo>
                    <a:pt x="7530944" y="5766323"/>
                  </a:lnTo>
                  <a:lnTo>
                    <a:pt x="7508731" y="5809787"/>
                  </a:lnTo>
                  <a:lnTo>
                    <a:pt x="7485982" y="5852982"/>
                  </a:lnTo>
                  <a:lnTo>
                    <a:pt x="7462706" y="5895894"/>
                  </a:lnTo>
                  <a:lnTo>
                    <a:pt x="7438908" y="5938511"/>
                  </a:lnTo>
                  <a:lnTo>
                    <a:pt x="7414588" y="5980833"/>
                  </a:lnTo>
                  <a:lnTo>
                    <a:pt x="7389748" y="6022859"/>
                  </a:lnTo>
                  <a:lnTo>
                    <a:pt x="7364393" y="6064578"/>
                  </a:lnTo>
                  <a:lnTo>
                    <a:pt x="7338533" y="6105976"/>
                  </a:lnTo>
                  <a:lnTo>
                    <a:pt x="7312166" y="6147053"/>
                  </a:lnTo>
                  <a:lnTo>
                    <a:pt x="7285293" y="6187810"/>
                  </a:lnTo>
                  <a:lnTo>
                    <a:pt x="7257923" y="6228234"/>
                  </a:lnTo>
                  <a:lnTo>
                    <a:pt x="7230062" y="6268313"/>
                  </a:lnTo>
                  <a:lnTo>
                    <a:pt x="7201711" y="6308048"/>
                  </a:lnTo>
                  <a:lnTo>
                    <a:pt x="7172871" y="6347437"/>
                  </a:lnTo>
                  <a:lnTo>
                    <a:pt x="7143550" y="6386470"/>
                  </a:lnTo>
                  <a:lnTo>
                    <a:pt x="7113757" y="6425134"/>
                  </a:lnTo>
                  <a:lnTo>
                    <a:pt x="7083492" y="6463429"/>
                  </a:lnTo>
                  <a:lnTo>
                    <a:pt x="7052753" y="6501356"/>
                  </a:lnTo>
                  <a:lnTo>
                    <a:pt x="7021552" y="6538903"/>
                  </a:lnTo>
                  <a:lnTo>
                    <a:pt x="6989897" y="6576058"/>
                  </a:lnTo>
                  <a:lnTo>
                    <a:pt x="6957788" y="6612822"/>
                  </a:lnTo>
                  <a:lnTo>
                    <a:pt x="6925226" y="6649195"/>
                  </a:lnTo>
                  <a:lnTo>
                    <a:pt x="6892220" y="6685166"/>
                  </a:lnTo>
                  <a:lnTo>
                    <a:pt x="6858780" y="6720723"/>
                  </a:lnTo>
                  <a:lnTo>
                    <a:pt x="6824906" y="6755867"/>
                  </a:lnTo>
                  <a:lnTo>
                    <a:pt x="6790598" y="6790598"/>
                  </a:lnTo>
                  <a:lnTo>
                    <a:pt x="6755867" y="6824906"/>
                  </a:lnTo>
                  <a:lnTo>
                    <a:pt x="6720723" y="6858780"/>
                  </a:lnTo>
                  <a:lnTo>
                    <a:pt x="6685165" y="6892220"/>
                  </a:lnTo>
                  <a:lnTo>
                    <a:pt x="6649194" y="6925226"/>
                  </a:lnTo>
                  <a:lnTo>
                    <a:pt x="6612822" y="6957788"/>
                  </a:lnTo>
                  <a:lnTo>
                    <a:pt x="6576058" y="6989897"/>
                  </a:lnTo>
                  <a:lnTo>
                    <a:pt x="6538903" y="7021552"/>
                  </a:lnTo>
                  <a:lnTo>
                    <a:pt x="6501356" y="7052753"/>
                  </a:lnTo>
                  <a:lnTo>
                    <a:pt x="6463429" y="7083491"/>
                  </a:lnTo>
                  <a:lnTo>
                    <a:pt x="6425133" y="7113757"/>
                  </a:lnTo>
                  <a:lnTo>
                    <a:pt x="6386469" y="7143550"/>
                  </a:lnTo>
                  <a:lnTo>
                    <a:pt x="6347437" y="7172871"/>
                  </a:lnTo>
                  <a:lnTo>
                    <a:pt x="6308048" y="7201711"/>
                  </a:lnTo>
                  <a:lnTo>
                    <a:pt x="6268313" y="7230062"/>
                  </a:lnTo>
                  <a:lnTo>
                    <a:pt x="6228234" y="7257923"/>
                  </a:lnTo>
                  <a:lnTo>
                    <a:pt x="6187810" y="7285293"/>
                  </a:lnTo>
                  <a:lnTo>
                    <a:pt x="6147053" y="7312166"/>
                  </a:lnTo>
                  <a:lnTo>
                    <a:pt x="6105976" y="7338533"/>
                  </a:lnTo>
                  <a:lnTo>
                    <a:pt x="6064578" y="7364393"/>
                  </a:lnTo>
                  <a:lnTo>
                    <a:pt x="6022859" y="7389748"/>
                  </a:lnTo>
                  <a:lnTo>
                    <a:pt x="5980833" y="7414588"/>
                  </a:lnTo>
                  <a:lnTo>
                    <a:pt x="5938511" y="7438908"/>
                  </a:lnTo>
                  <a:lnTo>
                    <a:pt x="5895894" y="7462706"/>
                  </a:lnTo>
                  <a:lnTo>
                    <a:pt x="5852982" y="7485983"/>
                  </a:lnTo>
                  <a:lnTo>
                    <a:pt x="5809787" y="7508731"/>
                  </a:lnTo>
                  <a:lnTo>
                    <a:pt x="5766323" y="7530944"/>
                  </a:lnTo>
                  <a:lnTo>
                    <a:pt x="5722589" y="7552622"/>
                  </a:lnTo>
                  <a:lnTo>
                    <a:pt x="5678586" y="7573765"/>
                  </a:lnTo>
                  <a:lnTo>
                    <a:pt x="5634327" y="7594367"/>
                  </a:lnTo>
                  <a:lnTo>
                    <a:pt x="5589826" y="7614421"/>
                  </a:lnTo>
                  <a:lnTo>
                    <a:pt x="5545081" y="7633927"/>
                  </a:lnTo>
                  <a:lnTo>
                    <a:pt x="5500094" y="7652885"/>
                  </a:lnTo>
                  <a:lnTo>
                    <a:pt x="5454877" y="7671290"/>
                  </a:lnTo>
                  <a:lnTo>
                    <a:pt x="5409445" y="7689136"/>
                  </a:lnTo>
                  <a:lnTo>
                    <a:pt x="5363798" y="7706424"/>
                  </a:lnTo>
                  <a:lnTo>
                    <a:pt x="5317934" y="7723152"/>
                  </a:lnTo>
                  <a:lnTo>
                    <a:pt x="5271869" y="7739316"/>
                  </a:lnTo>
                  <a:lnTo>
                    <a:pt x="5225616" y="7754912"/>
                  </a:lnTo>
                  <a:lnTo>
                    <a:pt x="5179175" y="7769939"/>
                  </a:lnTo>
                  <a:lnTo>
                    <a:pt x="5132546" y="7784397"/>
                  </a:lnTo>
                  <a:lnTo>
                    <a:pt x="5085744" y="7798281"/>
                  </a:lnTo>
                  <a:lnTo>
                    <a:pt x="5038781" y="7811588"/>
                  </a:lnTo>
                  <a:lnTo>
                    <a:pt x="4991659" y="7824318"/>
                  </a:lnTo>
                  <a:lnTo>
                    <a:pt x="4944377" y="7836470"/>
                  </a:lnTo>
                  <a:lnTo>
                    <a:pt x="4896949" y="7848041"/>
                  </a:lnTo>
                  <a:lnTo>
                    <a:pt x="4849390" y="7859028"/>
                  </a:lnTo>
                  <a:lnTo>
                    <a:pt x="4801700" y="7869430"/>
                  </a:lnTo>
                  <a:lnTo>
                    <a:pt x="4753879" y="7879248"/>
                  </a:lnTo>
                  <a:lnTo>
                    <a:pt x="4705941" y="7888479"/>
                  </a:lnTo>
                  <a:lnTo>
                    <a:pt x="4657900" y="7897118"/>
                  </a:lnTo>
                  <a:lnTo>
                    <a:pt x="4609757" y="7905168"/>
                  </a:lnTo>
                  <a:lnTo>
                    <a:pt x="4561511" y="7912628"/>
                  </a:lnTo>
                  <a:lnTo>
                    <a:pt x="4513178" y="7919495"/>
                  </a:lnTo>
                  <a:lnTo>
                    <a:pt x="4464771" y="7925767"/>
                  </a:lnTo>
                  <a:lnTo>
                    <a:pt x="4416291" y="7931445"/>
                  </a:lnTo>
                  <a:lnTo>
                    <a:pt x="4367738" y="7936528"/>
                  </a:lnTo>
                  <a:lnTo>
                    <a:pt x="4319125" y="7941015"/>
                  </a:lnTo>
                  <a:lnTo>
                    <a:pt x="4270469" y="7944904"/>
                  </a:lnTo>
                  <a:lnTo>
                    <a:pt x="4221769" y="7948196"/>
                  </a:lnTo>
                  <a:lnTo>
                    <a:pt x="4173024" y="7950890"/>
                  </a:lnTo>
                  <a:lnTo>
                    <a:pt x="4124250" y="7952986"/>
                  </a:lnTo>
                  <a:lnTo>
                    <a:pt x="4075462" y="7954484"/>
                  </a:lnTo>
                  <a:lnTo>
                    <a:pt x="4026659" y="7955382"/>
                  </a:lnTo>
                  <a:lnTo>
                    <a:pt x="3977841" y="7955682"/>
                  </a:lnTo>
                  <a:close/>
                </a:path>
              </a:pathLst>
            </a:custGeom>
            <a:solidFill>
              <a:srgbClr val="F5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3707" y="1881991"/>
              <a:ext cx="6801542" cy="68151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5647" y="3470202"/>
              <a:ext cx="3457448" cy="45985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4926" y="2333332"/>
              <a:ext cx="4236651" cy="5650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2888" y="503037"/>
            <a:ext cx="6482715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spc="90" dirty="0">
                <a:solidFill>
                  <a:srgbClr val="1F202A"/>
                </a:solidFill>
              </a:rPr>
              <a:t>КАК</a:t>
            </a:r>
            <a:r>
              <a:rPr sz="3200" spc="-125" dirty="0">
                <a:solidFill>
                  <a:srgbClr val="1F202A"/>
                </a:solidFill>
              </a:rPr>
              <a:t> </a:t>
            </a:r>
            <a:r>
              <a:rPr sz="3200" spc="20" dirty="0">
                <a:solidFill>
                  <a:srgbClr val="1F202A"/>
                </a:solidFill>
              </a:rPr>
              <a:t>ПОТЕНЦИАЛЬНЫЙ</a:t>
            </a:r>
            <a:r>
              <a:rPr sz="3200" spc="-120" dirty="0">
                <a:solidFill>
                  <a:srgbClr val="1F202A"/>
                </a:solidFill>
              </a:rPr>
              <a:t> </a:t>
            </a:r>
            <a:r>
              <a:rPr sz="3200" spc="50" dirty="0">
                <a:solidFill>
                  <a:srgbClr val="1F202A"/>
                </a:solidFill>
              </a:rPr>
              <a:t>ДОНОР </a:t>
            </a:r>
            <a:r>
              <a:rPr sz="3200" spc="-875" dirty="0">
                <a:solidFill>
                  <a:srgbClr val="1F202A"/>
                </a:solidFill>
              </a:rPr>
              <a:t> </a:t>
            </a:r>
            <a:r>
              <a:rPr sz="3200" spc="-75" dirty="0">
                <a:solidFill>
                  <a:srgbClr val="1F202A"/>
                </a:solidFill>
              </a:rPr>
              <a:t>СТАНОВИТСЯ </a:t>
            </a:r>
            <a:r>
              <a:rPr sz="3200" spc="-60" dirty="0">
                <a:solidFill>
                  <a:srgbClr val="1F202A"/>
                </a:solidFill>
              </a:rPr>
              <a:t>РЕАЛЬНЫМ </a:t>
            </a:r>
            <a:r>
              <a:rPr sz="3200" spc="-55" dirty="0">
                <a:solidFill>
                  <a:srgbClr val="1F202A"/>
                </a:solidFill>
              </a:rPr>
              <a:t> </a:t>
            </a:r>
            <a:r>
              <a:rPr sz="3200" spc="95" dirty="0">
                <a:solidFill>
                  <a:srgbClr val="1F202A"/>
                </a:solidFill>
              </a:rPr>
              <a:t>ДОНОРОМ</a:t>
            </a:r>
            <a:r>
              <a:rPr sz="3200" spc="-114" dirty="0">
                <a:solidFill>
                  <a:srgbClr val="1F202A"/>
                </a:solidFill>
              </a:rPr>
              <a:t> </a:t>
            </a:r>
            <a:r>
              <a:rPr sz="3200" spc="5" dirty="0">
                <a:solidFill>
                  <a:srgbClr val="1F202A"/>
                </a:solidFill>
              </a:rPr>
              <a:t>КОСТНОГО</a:t>
            </a:r>
            <a:r>
              <a:rPr sz="3200" spc="-114" dirty="0">
                <a:solidFill>
                  <a:srgbClr val="1F202A"/>
                </a:solidFill>
              </a:rPr>
              <a:t> </a:t>
            </a:r>
            <a:r>
              <a:rPr sz="3200" spc="65" dirty="0">
                <a:solidFill>
                  <a:srgbClr val="1F202A"/>
                </a:solidFill>
              </a:rPr>
              <a:t>МОЗГА</a:t>
            </a:r>
            <a:r>
              <a:rPr sz="3200" spc="65" dirty="0">
                <a:solidFill>
                  <a:srgbClr val="1F202A"/>
                </a:solidFill>
                <a:latin typeface="Georgia"/>
                <a:cs typeface="Georgia"/>
              </a:rPr>
              <a:t>?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324531"/>
            <a:ext cx="8551545" cy="636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 algn="just">
              <a:lnSpc>
                <a:spcPct val="114199"/>
              </a:lnSpc>
              <a:spcBef>
                <a:spcPts val="100"/>
              </a:spcBef>
            </a:pP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Получает</a:t>
            </a:r>
            <a:r>
              <a:rPr sz="2800" spc="-12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приглашение</a:t>
            </a:r>
            <a:r>
              <a:rPr sz="2800" spc="-12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стать</a:t>
            </a:r>
            <a:r>
              <a:rPr sz="2800" spc="-12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реальным</a:t>
            </a:r>
            <a:r>
              <a:rPr sz="2800" spc="-12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донором </a:t>
            </a:r>
            <a:r>
              <a:rPr sz="2800" spc="-8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1F202A"/>
                </a:solidFill>
                <a:latin typeface="Trebuchet MS"/>
                <a:cs typeface="Trebuchet MS"/>
              </a:rPr>
              <a:t>костного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мозга</a:t>
            </a:r>
            <a:r>
              <a:rPr sz="2800" spc="-1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spc="-1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становится</a:t>
            </a:r>
            <a:r>
              <a:rPr sz="2800" spc="-1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реальным</a:t>
            </a:r>
            <a:r>
              <a:rPr sz="2800" spc="-1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донором </a:t>
            </a:r>
            <a:r>
              <a:rPr sz="2800" spc="-83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1F202A"/>
                </a:solidFill>
                <a:latin typeface="Trebuchet MS"/>
                <a:cs typeface="Trebuchet MS"/>
              </a:rPr>
              <a:t>костного</a:t>
            </a:r>
            <a:r>
              <a:rPr sz="2800" spc="-14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мозга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rebuchet MS"/>
              <a:cs typeface="Trebuchet MS"/>
            </a:endParaRPr>
          </a:p>
          <a:p>
            <a:pPr marL="12700" marR="567055">
              <a:lnSpc>
                <a:spcPct val="114199"/>
              </a:lnSpc>
            </a:pPr>
            <a:r>
              <a:rPr sz="2800" spc="25" dirty="0">
                <a:solidFill>
                  <a:srgbClr val="1F202A"/>
                </a:solidFill>
                <a:latin typeface="Trebuchet MS"/>
                <a:cs typeface="Trebuchet MS"/>
              </a:rPr>
              <a:t>Подтверждает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согласие </a:t>
            </a:r>
            <a:r>
              <a:rPr sz="2800" spc="75" dirty="0">
                <a:solidFill>
                  <a:srgbClr val="1F202A"/>
                </a:solidFill>
                <a:latin typeface="Trebuchet MS"/>
                <a:cs typeface="Trebuchet MS"/>
              </a:rPr>
              <a:t>на забор </a:t>
            </a:r>
            <a:r>
              <a:rPr sz="2800" spc="45" dirty="0">
                <a:solidFill>
                  <a:srgbClr val="1F202A"/>
                </a:solidFill>
                <a:latin typeface="Trebuchet MS"/>
                <a:cs typeface="Trebuchet MS"/>
              </a:rPr>
              <a:t>костного </a:t>
            </a:r>
            <a:r>
              <a:rPr sz="2800" spc="5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1F202A"/>
                </a:solidFill>
                <a:latin typeface="Trebuchet MS"/>
                <a:cs typeface="Trebuchet MS"/>
              </a:rPr>
              <a:t>м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65" dirty="0">
                <a:solidFill>
                  <a:srgbClr val="1F202A"/>
                </a:solidFill>
                <a:latin typeface="Trebuchet MS"/>
                <a:cs typeface="Trebuchet MS"/>
              </a:rPr>
              <a:t>з</a:t>
            </a:r>
            <a:r>
              <a:rPr sz="2800" spc="-10" dirty="0">
                <a:solidFill>
                  <a:srgbClr val="1F202A"/>
                </a:solidFill>
                <a:latin typeface="Trebuchet MS"/>
                <a:cs typeface="Trebuchet MS"/>
              </a:rPr>
              <a:t>г</a:t>
            </a:r>
            <a:r>
              <a:rPr sz="2800" spc="90" dirty="0">
                <a:solidFill>
                  <a:srgbClr val="1F202A"/>
                </a:solidFill>
                <a:latin typeface="Trebuchet MS"/>
                <a:cs typeface="Trebuchet MS"/>
              </a:rPr>
              <a:t>а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1F202A"/>
                </a:solidFill>
                <a:latin typeface="Trebuchet MS"/>
                <a:cs typeface="Trebuchet MS"/>
              </a:rPr>
              <a:t>/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F202A"/>
                </a:solidFill>
                <a:latin typeface="Trebuchet MS"/>
                <a:cs typeface="Trebuchet MS"/>
              </a:rPr>
              <a:t>г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-70" dirty="0">
                <a:solidFill>
                  <a:srgbClr val="1F202A"/>
                </a:solidFill>
                <a:latin typeface="Trebuchet MS"/>
                <a:cs typeface="Trebuchet MS"/>
              </a:rPr>
              <a:t>м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85" dirty="0">
                <a:solidFill>
                  <a:srgbClr val="1F202A"/>
                </a:solidFill>
                <a:latin typeface="Trebuchet MS"/>
                <a:cs typeface="Trebuchet MS"/>
              </a:rPr>
              <a:t>п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э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spc="15" dirty="0">
                <a:solidFill>
                  <a:srgbClr val="1F202A"/>
                </a:solidFill>
                <a:latin typeface="Trebuchet MS"/>
                <a:cs typeface="Trebuchet MS"/>
              </a:rPr>
              <a:t>ч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</a:t>
            </a:r>
            <a:r>
              <a:rPr sz="2800" spc="-15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dirty="0">
                <a:solidFill>
                  <a:srgbClr val="1F202A"/>
                </a:solidFill>
                <a:latin typeface="Trebuchet MS"/>
                <a:cs typeface="Trebuchet MS"/>
              </a:rPr>
              <a:t>х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80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-5" dirty="0">
                <a:solidFill>
                  <a:srgbClr val="1F202A"/>
                </a:solidFill>
                <a:latin typeface="Trebuchet MS"/>
                <a:cs typeface="Trebuchet MS"/>
              </a:rPr>
              <a:t>л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80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2800" spc="120" dirty="0">
                <a:solidFill>
                  <a:srgbClr val="1F202A"/>
                </a:solidFill>
                <a:latin typeface="Trebuchet MS"/>
                <a:cs typeface="Trebuchet MS"/>
              </a:rPr>
              <a:t>ы</a:t>
            </a:r>
            <a:r>
              <a:rPr sz="2800" dirty="0">
                <a:solidFill>
                  <a:srgbClr val="1F202A"/>
                </a:solidFill>
                <a:latin typeface="Trebuchet MS"/>
                <a:cs typeface="Trebuchet MS"/>
              </a:rPr>
              <a:t>х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2800" spc="-5" dirty="0">
                <a:solidFill>
                  <a:srgbClr val="1F202A"/>
                </a:solidFill>
                <a:latin typeface="Trebuchet MS"/>
                <a:cs typeface="Trebuchet MS"/>
              </a:rPr>
              <a:t>л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-10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1F202A"/>
                </a:solidFill>
                <a:latin typeface="Trebuchet MS"/>
                <a:cs typeface="Trebuchet MS"/>
              </a:rPr>
              <a:t>д</a:t>
            </a:r>
            <a:r>
              <a:rPr sz="2800" spc="-5" dirty="0">
                <a:solidFill>
                  <a:srgbClr val="1F202A"/>
                </a:solidFill>
                <a:latin typeface="Trebuchet MS"/>
                <a:cs typeface="Trebuchet MS"/>
              </a:rPr>
              <a:t>ля  </a:t>
            </a:r>
            <a:r>
              <a:rPr sz="2800" spc="55" dirty="0">
                <a:solidFill>
                  <a:srgbClr val="1F202A"/>
                </a:solidFill>
                <a:latin typeface="Trebuchet MS"/>
                <a:cs typeface="Trebuchet MS"/>
              </a:rPr>
              <a:t>трансплантации</a:t>
            </a:r>
            <a:r>
              <a:rPr sz="2800" spc="-14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1F202A"/>
                </a:solidFill>
                <a:latin typeface="Trebuchet MS"/>
                <a:cs typeface="Trebuchet MS"/>
              </a:rPr>
              <a:t>пациенту-реципиенту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Trebuchet MS"/>
              <a:cs typeface="Trebuchet MS"/>
            </a:endParaRPr>
          </a:p>
          <a:p>
            <a:pPr marL="12700" marR="58419">
              <a:lnSpc>
                <a:spcPct val="114199"/>
              </a:lnSpc>
            </a:pP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Проходит </a:t>
            </a:r>
            <a:r>
              <a:rPr sz="2800" spc="85" dirty="0">
                <a:solidFill>
                  <a:srgbClr val="1F202A"/>
                </a:solidFill>
                <a:latin typeface="Trebuchet MS"/>
                <a:cs typeface="Trebuchet MS"/>
              </a:rPr>
              <a:t>в </a:t>
            </a:r>
            <a:r>
              <a:rPr sz="2800" spc="25" dirty="0">
                <a:solidFill>
                  <a:srgbClr val="1F202A"/>
                </a:solidFill>
                <a:latin typeface="Trebuchet MS"/>
                <a:cs typeface="Trebuchet MS"/>
              </a:rPr>
              <a:t>медицинской </a:t>
            </a:r>
            <a:r>
              <a:rPr sz="2800" spc="60" dirty="0">
                <a:solidFill>
                  <a:srgbClr val="1F202A"/>
                </a:solidFill>
                <a:latin typeface="Trebuchet MS"/>
                <a:cs typeface="Trebuchet MS"/>
              </a:rPr>
              <a:t>организации </a:t>
            </a:r>
            <a:r>
              <a:rPr sz="2800" spc="50" dirty="0">
                <a:solidFill>
                  <a:srgbClr val="1F202A"/>
                </a:solidFill>
                <a:latin typeface="Trebuchet MS"/>
                <a:cs typeface="Trebuchet MS"/>
              </a:rPr>
              <a:t>полное </a:t>
            </a:r>
            <a:r>
              <a:rPr sz="2800" spc="5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обследование</a:t>
            </a:r>
            <a:r>
              <a:rPr sz="2800" spc="-14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spc="-14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1F202A"/>
                </a:solidFill>
                <a:latin typeface="Trebuchet MS"/>
                <a:cs typeface="Trebuchet MS"/>
              </a:rPr>
              <a:t>процедуру</a:t>
            </a:r>
            <a:r>
              <a:rPr sz="2800" spc="-14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1F202A"/>
                </a:solidFill>
                <a:latin typeface="Trebuchet MS"/>
                <a:cs typeface="Trebuchet MS"/>
              </a:rPr>
              <a:t>забора</a:t>
            </a:r>
            <a:r>
              <a:rPr sz="2800" spc="-14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1F202A"/>
                </a:solidFill>
                <a:latin typeface="Trebuchet MS"/>
                <a:cs typeface="Trebuchet MS"/>
              </a:rPr>
              <a:t>костного</a:t>
            </a:r>
            <a:r>
              <a:rPr sz="2800" spc="-14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мозга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85" dirty="0">
                <a:solidFill>
                  <a:srgbClr val="1F202A"/>
                </a:solidFill>
                <a:latin typeface="Trebuchet MS"/>
                <a:cs typeface="Trebuchet MS"/>
              </a:rPr>
              <a:t>/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1F202A"/>
                </a:solidFill>
                <a:latin typeface="Trebuchet MS"/>
                <a:cs typeface="Trebuchet MS"/>
              </a:rPr>
              <a:t>г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-70" dirty="0">
                <a:solidFill>
                  <a:srgbClr val="1F202A"/>
                </a:solidFill>
                <a:latin typeface="Trebuchet MS"/>
                <a:cs typeface="Trebuchet MS"/>
              </a:rPr>
              <a:t>м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85" dirty="0">
                <a:solidFill>
                  <a:srgbClr val="1F202A"/>
                </a:solidFill>
                <a:latin typeface="Trebuchet MS"/>
                <a:cs typeface="Trebuchet MS"/>
              </a:rPr>
              <a:t>п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э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spc="15" dirty="0">
                <a:solidFill>
                  <a:srgbClr val="1F202A"/>
                </a:solidFill>
                <a:latin typeface="Trebuchet MS"/>
                <a:cs typeface="Trebuchet MS"/>
              </a:rPr>
              <a:t>ч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</a:t>
            </a:r>
            <a:r>
              <a:rPr sz="2800" spc="-15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2800" spc="35" dirty="0">
                <a:solidFill>
                  <a:srgbClr val="1F202A"/>
                </a:solidFill>
                <a:latin typeface="Trebuchet MS"/>
                <a:cs typeface="Trebuchet MS"/>
              </a:rPr>
              <a:t>и</a:t>
            </a:r>
            <a:r>
              <a:rPr sz="2800" dirty="0">
                <a:solidFill>
                  <a:srgbClr val="1F202A"/>
                </a:solidFill>
                <a:latin typeface="Trebuchet MS"/>
                <a:cs typeface="Trebuchet MS"/>
              </a:rPr>
              <a:t>х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с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80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-5" dirty="0">
                <a:solidFill>
                  <a:srgbClr val="1F202A"/>
                </a:solidFill>
                <a:latin typeface="Trebuchet MS"/>
                <a:cs typeface="Trebuchet MS"/>
              </a:rPr>
              <a:t>л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80" dirty="0">
                <a:solidFill>
                  <a:srgbClr val="1F202A"/>
                </a:solidFill>
                <a:latin typeface="Trebuchet MS"/>
                <a:cs typeface="Trebuchet MS"/>
              </a:rPr>
              <a:t>в</a:t>
            </a:r>
            <a:r>
              <a:rPr sz="2800" spc="120" dirty="0">
                <a:solidFill>
                  <a:srgbClr val="1F202A"/>
                </a:solidFill>
                <a:latin typeface="Trebuchet MS"/>
                <a:cs typeface="Trebuchet MS"/>
              </a:rPr>
              <a:t>ы</a:t>
            </a:r>
            <a:r>
              <a:rPr sz="2800" dirty="0">
                <a:solidFill>
                  <a:srgbClr val="1F202A"/>
                </a:solidFill>
                <a:latin typeface="Trebuchet MS"/>
                <a:cs typeface="Trebuchet MS"/>
              </a:rPr>
              <a:t>х</a:t>
            </a:r>
            <a:r>
              <a:rPr sz="2800" spc="-13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r>
              <a:rPr sz="2800" spc="-5" dirty="0">
                <a:solidFill>
                  <a:srgbClr val="1F202A"/>
                </a:solidFill>
                <a:latin typeface="Trebuchet MS"/>
                <a:cs typeface="Trebuchet MS"/>
              </a:rPr>
              <a:t>л</a:t>
            </a:r>
            <a:r>
              <a:rPr sz="2800" spc="-20" dirty="0">
                <a:solidFill>
                  <a:srgbClr val="1F202A"/>
                </a:solidFill>
                <a:latin typeface="Trebuchet MS"/>
                <a:cs typeface="Trebuchet MS"/>
              </a:rPr>
              <a:t>е</a:t>
            </a:r>
            <a:r>
              <a:rPr sz="2800" spc="5" dirty="0">
                <a:solidFill>
                  <a:srgbClr val="1F202A"/>
                </a:solidFill>
                <a:latin typeface="Trebuchet MS"/>
                <a:cs typeface="Trebuchet MS"/>
              </a:rPr>
              <a:t>т</a:t>
            </a:r>
            <a:r>
              <a:rPr sz="2800" spc="95" dirty="0">
                <a:solidFill>
                  <a:srgbClr val="1F202A"/>
                </a:solidFill>
                <a:latin typeface="Trebuchet MS"/>
                <a:cs typeface="Trebuchet MS"/>
              </a:rPr>
              <a:t>о</a:t>
            </a:r>
            <a:r>
              <a:rPr sz="2800" spc="-10" dirty="0">
                <a:solidFill>
                  <a:srgbClr val="1F202A"/>
                </a:solidFill>
                <a:latin typeface="Trebuchet MS"/>
                <a:cs typeface="Trebuchet MS"/>
              </a:rPr>
              <a:t>к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60" dirty="0">
                <a:solidFill>
                  <a:srgbClr val="1F202A"/>
                </a:solidFill>
                <a:latin typeface="Trebuchet MS"/>
                <a:cs typeface="Trebuchet MS"/>
              </a:rPr>
              <a:t>Спасает</a:t>
            </a:r>
            <a:r>
              <a:rPr sz="2800" spc="-145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40" dirty="0">
                <a:solidFill>
                  <a:srgbClr val="1F202A"/>
                </a:solidFill>
                <a:latin typeface="Trebuchet MS"/>
                <a:cs typeface="Trebuchet MS"/>
              </a:rPr>
              <a:t>жизнь</a:t>
            </a:r>
            <a:r>
              <a:rPr sz="2800" spc="-14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F202A"/>
                </a:solidFill>
                <a:latin typeface="Trebuchet MS"/>
                <a:cs typeface="Trebuchet MS"/>
              </a:rPr>
              <a:t>конкретному</a:t>
            </a:r>
            <a:r>
              <a:rPr sz="2800" spc="-140" dirty="0">
                <a:solidFill>
                  <a:srgbClr val="1F202A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1F202A"/>
                </a:solidFill>
                <a:latin typeface="Trebuchet MS"/>
                <a:cs typeface="Trebuchet MS"/>
              </a:rPr>
              <a:t>пациенту-реципиенту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8329" y="8142802"/>
            <a:ext cx="512445" cy="533400"/>
          </a:xfrm>
          <a:custGeom>
            <a:avLst/>
            <a:gdLst/>
            <a:ahLst/>
            <a:cxnLst/>
            <a:rect l="l" t="t" r="r" b="b"/>
            <a:pathLst>
              <a:path w="512444" h="533400">
                <a:moveTo>
                  <a:pt x="255463" y="409456"/>
                </a:moveTo>
                <a:lnTo>
                  <a:pt x="164625" y="409456"/>
                </a:lnTo>
                <a:lnTo>
                  <a:pt x="184840" y="366802"/>
                </a:lnTo>
                <a:lnTo>
                  <a:pt x="208370" y="322948"/>
                </a:lnTo>
                <a:lnTo>
                  <a:pt x="234827" y="278620"/>
                </a:lnTo>
                <a:lnTo>
                  <a:pt x="263823" y="234541"/>
                </a:lnTo>
                <a:lnTo>
                  <a:pt x="294971" y="191434"/>
                </a:lnTo>
                <a:lnTo>
                  <a:pt x="327884" y="150025"/>
                </a:lnTo>
                <a:lnTo>
                  <a:pt x="362174" y="111037"/>
                </a:lnTo>
                <a:lnTo>
                  <a:pt x="397453" y="75194"/>
                </a:lnTo>
                <a:lnTo>
                  <a:pt x="433335" y="43221"/>
                </a:lnTo>
                <a:lnTo>
                  <a:pt x="469430" y="15840"/>
                </a:lnTo>
                <a:lnTo>
                  <a:pt x="492425" y="0"/>
                </a:lnTo>
                <a:lnTo>
                  <a:pt x="512119" y="26730"/>
                </a:lnTo>
                <a:lnTo>
                  <a:pt x="492109" y="44925"/>
                </a:lnTo>
                <a:lnTo>
                  <a:pt x="468592" y="68381"/>
                </a:lnTo>
                <a:lnTo>
                  <a:pt x="442355" y="96944"/>
                </a:lnTo>
                <a:lnTo>
                  <a:pt x="414186" y="130463"/>
                </a:lnTo>
                <a:lnTo>
                  <a:pt x="384871" y="168782"/>
                </a:lnTo>
                <a:lnTo>
                  <a:pt x="355198" y="211749"/>
                </a:lnTo>
                <a:lnTo>
                  <a:pt x="325953" y="259210"/>
                </a:lnTo>
                <a:lnTo>
                  <a:pt x="297924" y="311013"/>
                </a:lnTo>
                <a:lnTo>
                  <a:pt x="271898" y="367002"/>
                </a:lnTo>
                <a:lnTo>
                  <a:pt x="255463" y="409456"/>
                </a:lnTo>
                <a:close/>
              </a:path>
              <a:path w="512444" h="533400">
                <a:moveTo>
                  <a:pt x="179879" y="533389"/>
                </a:moveTo>
                <a:lnTo>
                  <a:pt x="140899" y="511733"/>
                </a:lnTo>
                <a:lnTo>
                  <a:pt x="96631" y="429978"/>
                </a:lnTo>
                <a:lnTo>
                  <a:pt x="65577" y="374810"/>
                </a:lnTo>
                <a:lnTo>
                  <a:pt x="39412" y="333118"/>
                </a:lnTo>
                <a:lnTo>
                  <a:pt x="17978" y="303029"/>
                </a:lnTo>
                <a:lnTo>
                  <a:pt x="1119" y="282672"/>
                </a:lnTo>
                <a:lnTo>
                  <a:pt x="0" y="280562"/>
                </a:lnTo>
                <a:lnTo>
                  <a:pt x="35305" y="265704"/>
                </a:lnTo>
                <a:lnTo>
                  <a:pt x="83580" y="308168"/>
                </a:lnTo>
                <a:lnTo>
                  <a:pt x="113569" y="340164"/>
                </a:lnTo>
                <a:lnTo>
                  <a:pt x="143076" y="376786"/>
                </a:lnTo>
                <a:lnTo>
                  <a:pt x="148987" y="386283"/>
                </a:lnTo>
                <a:lnTo>
                  <a:pt x="153739" y="393683"/>
                </a:lnTo>
                <a:lnTo>
                  <a:pt x="158548" y="400801"/>
                </a:lnTo>
                <a:lnTo>
                  <a:pt x="164625" y="409456"/>
                </a:lnTo>
                <a:lnTo>
                  <a:pt x="255463" y="409456"/>
                </a:lnTo>
                <a:lnTo>
                  <a:pt x="248661" y="427026"/>
                </a:lnTo>
                <a:lnTo>
                  <a:pt x="229002" y="490930"/>
                </a:lnTo>
                <a:lnTo>
                  <a:pt x="220574" y="507224"/>
                </a:lnTo>
                <a:lnTo>
                  <a:pt x="209928" y="520746"/>
                </a:lnTo>
                <a:lnTo>
                  <a:pt x="196540" y="529975"/>
                </a:lnTo>
                <a:lnTo>
                  <a:pt x="179879" y="533389"/>
                </a:lnTo>
                <a:close/>
              </a:path>
            </a:pathLst>
          </a:custGeom>
          <a:solidFill>
            <a:srgbClr val="EB4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329" y="6403252"/>
            <a:ext cx="512445" cy="533400"/>
          </a:xfrm>
          <a:custGeom>
            <a:avLst/>
            <a:gdLst/>
            <a:ahLst/>
            <a:cxnLst/>
            <a:rect l="l" t="t" r="r" b="b"/>
            <a:pathLst>
              <a:path w="512444" h="533400">
                <a:moveTo>
                  <a:pt x="255463" y="409456"/>
                </a:moveTo>
                <a:lnTo>
                  <a:pt x="164625" y="409456"/>
                </a:lnTo>
                <a:lnTo>
                  <a:pt x="184840" y="366802"/>
                </a:lnTo>
                <a:lnTo>
                  <a:pt x="208370" y="322948"/>
                </a:lnTo>
                <a:lnTo>
                  <a:pt x="234827" y="278620"/>
                </a:lnTo>
                <a:lnTo>
                  <a:pt x="263823" y="234541"/>
                </a:lnTo>
                <a:lnTo>
                  <a:pt x="294971" y="191434"/>
                </a:lnTo>
                <a:lnTo>
                  <a:pt x="327884" y="150025"/>
                </a:lnTo>
                <a:lnTo>
                  <a:pt x="362174" y="111037"/>
                </a:lnTo>
                <a:lnTo>
                  <a:pt x="397453" y="75194"/>
                </a:lnTo>
                <a:lnTo>
                  <a:pt x="433335" y="43221"/>
                </a:lnTo>
                <a:lnTo>
                  <a:pt x="469430" y="15840"/>
                </a:lnTo>
                <a:lnTo>
                  <a:pt x="492425" y="0"/>
                </a:lnTo>
                <a:lnTo>
                  <a:pt x="512119" y="26730"/>
                </a:lnTo>
                <a:lnTo>
                  <a:pt x="492109" y="44925"/>
                </a:lnTo>
                <a:lnTo>
                  <a:pt x="468592" y="68381"/>
                </a:lnTo>
                <a:lnTo>
                  <a:pt x="442355" y="96944"/>
                </a:lnTo>
                <a:lnTo>
                  <a:pt x="414186" y="130463"/>
                </a:lnTo>
                <a:lnTo>
                  <a:pt x="384871" y="168782"/>
                </a:lnTo>
                <a:lnTo>
                  <a:pt x="355198" y="211749"/>
                </a:lnTo>
                <a:lnTo>
                  <a:pt x="325953" y="259210"/>
                </a:lnTo>
                <a:lnTo>
                  <a:pt x="297924" y="311013"/>
                </a:lnTo>
                <a:lnTo>
                  <a:pt x="271898" y="367002"/>
                </a:lnTo>
                <a:lnTo>
                  <a:pt x="255463" y="409456"/>
                </a:lnTo>
                <a:close/>
              </a:path>
              <a:path w="512444" h="533400">
                <a:moveTo>
                  <a:pt x="179879" y="533389"/>
                </a:moveTo>
                <a:lnTo>
                  <a:pt x="140899" y="511733"/>
                </a:lnTo>
                <a:lnTo>
                  <a:pt x="96631" y="429978"/>
                </a:lnTo>
                <a:lnTo>
                  <a:pt x="65577" y="374810"/>
                </a:lnTo>
                <a:lnTo>
                  <a:pt x="39412" y="333118"/>
                </a:lnTo>
                <a:lnTo>
                  <a:pt x="17978" y="303029"/>
                </a:lnTo>
                <a:lnTo>
                  <a:pt x="1119" y="282672"/>
                </a:lnTo>
                <a:lnTo>
                  <a:pt x="0" y="280562"/>
                </a:lnTo>
                <a:lnTo>
                  <a:pt x="35305" y="265704"/>
                </a:lnTo>
                <a:lnTo>
                  <a:pt x="83580" y="308168"/>
                </a:lnTo>
                <a:lnTo>
                  <a:pt x="113569" y="340164"/>
                </a:lnTo>
                <a:lnTo>
                  <a:pt x="143076" y="376786"/>
                </a:lnTo>
                <a:lnTo>
                  <a:pt x="148987" y="386283"/>
                </a:lnTo>
                <a:lnTo>
                  <a:pt x="153739" y="393683"/>
                </a:lnTo>
                <a:lnTo>
                  <a:pt x="158548" y="400801"/>
                </a:lnTo>
                <a:lnTo>
                  <a:pt x="164625" y="409456"/>
                </a:lnTo>
                <a:lnTo>
                  <a:pt x="255463" y="409456"/>
                </a:lnTo>
                <a:lnTo>
                  <a:pt x="248661" y="427026"/>
                </a:lnTo>
                <a:lnTo>
                  <a:pt x="229002" y="490930"/>
                </a:lnTo>
                <a:lnTo>
                  <a:pt x="220574" y="507224"/>
                </a:lnTo>
                <a:lnTo>
                  <a:pt x="209928" y="520746"/>
                </a:lnTo>
                <a:lnTo>
                  <a:pt x="196540" y="529975"/>
                </a:lnTo>
                <a:lnTo>
                  <a:pt x="179879" y="533389"/>
                </a:lnTo>
                <a:close/>
              </a:path>
            </a:pathLst>
          </a:custGeom>
          <a:solidFill>
            <a:srgbClr val="EB4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329" y="4615529"/>
            <a:ext cx="512445" cy="533400"/>
          </a:xfrm>
          <a:custGeom>
            <a:avLst/>
            <a:gdLst/>
            <a:ahLst/>
            <a:cxnLst/>
            <a:rect l="l" t="t" r="r" b="b"/>
            <a:pathLst>
              <a:path w="512444" h="533400">
                <a:moveTo>
                  <a:pt x="255463" y="409456"/>
                </a:moveTo>
                <a:lnTo>
                  <a:pt x="164625" y="409456"/>
                </a:lnTo>
                <a:lnTo>
                  <a:pt x="184840" y="366802"/>
                </a:lnTo>
                <a:lnTo>
                  <a:pt x="208370" y="322948"/>
                </a:lnTo>
                <a:lnTo>
                  <a:pt x="234827" y="278620"/>
                </a:lnTo>
                <a:lnTo>
                  <a:pt x="263823" y="234541"/>
                </a:lnTo>
                <a:lnTo>
                  <a:pt x="294971" y="191434"/>
                </a:lnTo>
                <a:lnTo>
                  <a:pt x="327884" y="150025"/>
                </a:lnTo>
                <a:lnTo>
                  <a:pt x="362174" y="111037"/>
                </a:lnTo>
                <a:lnTo>
                  <a:pt x="397453" y="75194"/>
                </a:lnTo>
                <a:lnTo>
                  <a:pt x="433335" y="43221"/>
                </a:lnTo>
                <a:lnTo>
                  <a:pt x="469430" y="15840"/>
                </a:lnTo>
                <a:lnTo>
                  <a:pt x="492425" y="0"/>
                </a:lnTo>
                <a:lnTo>
                  <a:pt x="512119" y="26730"/>
                </a:lnTo>
                <a:lnTo>
                  <a:pt x="492109" y="44925"/>
                </a:lnTo>
                <a:lnTo>
                  <a:pt x="468592" y="68381"/>
                </a:lnTo>
                <a:lnTo>
                  <a:pt x="442355" y="96944"/>
                </a:lnTo>
                <a:lnTo>
                  <a:pt x="414186" y="130463"/>
                </a:lnTo>
                <a:lnTo>
                  <a:pt x="384871" y="168782"/>
                </a:lnTo>
                <a:lnTo>
                  <a:pt x="355198" y="211749"/>
                </a:lnTo>
                <a:lnTo>
                  <a:pt x="325953" y="259210"/>
                </a:lnTo>
                <a:lnTo>
                  <a:pt x="297924" y="311013"/>
                </a:lnTo>
                <a:lnTo>
                  <a:pt x="271898" y="367002"/>
                </a:lnTo>
                <a:lnTo>
                  <a:pt x="255463" y="409456"/>
                </a:lnTo>
                <a:close/>
              </a:path>
              <a:path w="512444" h="533400">
                <a:moveTo>
                  <a:pt x="179879" y="533389"/>
                </a:moveTo>
                <a:lnTo>
                  <a:pt x="140899" y="511733"/>
                </a:lnTo>
                <a:lnTo>
                  <a:pt x="96631" y="429978"/>
                </a:lnTo>
                <a:lnTo>
                  <a:pt x="65577" y="374810"/>
                </a:lnTo>
                <a:lnTo>
                  <a:pt x="39412" y="333118"/>
                </a:lnTo>
                <a:lnTo>
                  <a:pt x="17978" y="303029"/>
                </a:lnTo>
                <a:lnTo>
                  <a:pt x="1119" y="282672"/>
                </a:lnTo>
                <a:lnTo>
                  <a:pt x="0" y="280562"/>
                </a:lnTo>
                <a:lnTo>
                  <a:pt x="35305" y="265704"/>
                </a:lnTo>
                <a:lnTo>
                  <a:pt x="83580" y="308168"/>
                </a:lnTo>
                <a:lnTo>
                  <a:pt x="113569" y="340164"/>
                </a:lnTo>
                <a:lnTo>
                  <a:pt x="143076" y="376786"/>
                </a:lnTo>
                <a:lnTo>
                  <a:pt x="148987" y="386283"/>
                </a:lnTo>
                <a:lnTo>
                  <a:pt x="153739" y="393683"/>
                </a:lnTo>
                <a:lnTo>
                  <a:pt x="158548" y="400801"/>
                </a:lnTo>
                <a:lnTo>
                  <a:pt x="164625" y="409456"/>
                </a:lnTo>
                <a:lnTo>
                  <a:pt x="255463" y="409456"/>
                </a:lnTo>
                <a:lnTo>
                  <a:pt x="248661" y="427026"/>
                </a:lnTo>
                <a:lnTo>
                  <a:pt x="229002" y="490930"/>
                </a:lnTo>
                <a:lnTo>
                  <a:pt x="220574" y="507224"/>
                </a:lnTo>
                <a:lnTo>
                  <a:pt x="209928" y="520746"/>
                </a:lnTo>
                <a:lnTo>
                  <a:pt x="196540" y="529975"/>
                </a:lnTo>
                <a:lnTo>
                  <a:pt x="179879" y="533389"/>
                </a:lnTo>
                <a:close/>
              </a:path>
            </a:pathLst>
          </a:custGeom>
          <a:solidFill>
            <a:srgbClr val="EB4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329" y="2521398"/>
            <a:ext cx="512445" cy="533400"/>
          </a:xfrm>
          <a:custGeom>
            <a:avLst/>
            <a:gdLst/>
            <a:ahLst/>
            <a:cxnLst/>
            <a:rect l="l" t="t" r="r" b="b"/>
            <a:pathLst>
              <a:path w="512444" h="533400">
                <a:moveTo>
                  <a:pt x="255463" y="409456"/>
                </a:moveTo>
                <a:lnTo>
                  <a:pt x="164625" y="409456"/>
                </a:lnTo>
                <a:lnTo>
                  <a:pt x="184840" y="366802"/>
                </a:lnTo>
                <a:lnTo>
                  <a:pt x="208370" y="322948"/>
                </a:lnTo>
                <a:lnTo>
                  <a:pt x="234827" y="278620"/>
                </a:lnTo>
                <a:lnTo>
                  <a:pt x="263823" y="234541"/>
                </a:lnTo>
                <a:lnTo>
                  <a:pt x="294971" y="191434"/>
                </a:lnTo>
                <a:lnTo>
                  <a:pt x="327884" y="150025"/>
                </a:lnTo>
                <a:lnTo>
                  <a:pt x="362174" y="111037"/>
                </a:lnTo>
                <a:lnTo>
                  <a:pt x="397453" y="75194"/>
                </a:lnTo>
                <a:lnTo>
                  <a:pt x="433335" y="43221"/>
                </a:lnTo>
                <a:lnTo>
                  <a:pt x="469430" y="15840"/>
                </a:lnTo>
                <a:lnTo>
                  <a:pt x="492425" y="0"/>
                </a:lnTo>
                <a:lnTo>
                  <a:pt x="512119" y="26730"/>
                </a:lnTo>
                <a:lnTo>
                  <a:pt x="492109" y="44925"/>
                </a:lnTo>
                <a:lnTo>
                  <a:pt x="468592" y="68381"/>
                </a:lnTo>
                <a:lnTo>
                  <a:pt x="442355" y="96944"/>
                </a:lnTo>
                <a:lnTo>
                  <a:pt x="414186" y="130463"/>
                </a:lnTo>
                <a:lnTo>
                  <a:pt x="384871" y="168782"/>
                </a:lnTo>
                <a:lnTo>
                  <a:pt x="355198" y="211749"/>
                </a:lnTo>
                <a:lnTo>
                  <a:pt x="325953" y="259210"/>
                </a:lnTo>
                <a:lnTo>
                  <a:pt x="297924" y="311013"/>
                </a:lnTo>
                <a:lnTo>
                  <a:pt x="271898" y="367002"/>
                </a:lnTo>
                <a:lnTo>
                  <a:pt x="255463" y="409456"/>
                </a:lnTo>
                <a:close/>
              </a:path>
              <a:path w="512444" h="533400">
                <a:moveTo>
                  <a:pt x="179879" y="533389"/>
                </a:moveTo>
                <a:lnTo>
                  <a:pt x="140899" y="511733"/>
                </a:lnTo>
                <a:lnTo>
                  <a:pt x="96631" y="429978"/>
                </a:lnTo>
                <a:lnTo>
                  <a:pt x="65577" y="374810"/>
                </a:lnTo>
                <a:lnTo>
                  <a:pt x="39412" y="333118"/>
                </a:lnTo>
                <a:lnTo>
                  <a:pt x="17978" y="303029"/>
                </a:lnTo>
                <a:lnTo>
                  <a:pt x="1119" y="282672"/>
                </a:lnTo>
                <a:lnTo>
                  <a:pt x="0" y="280562"/>
                </a:lnTo>
                <a:lnTo>
                  <a:pt x="35305" y="265704"/>
                </a:lnTo>
                <a:lnTo>
                  <a:pt x="83580" y="308168"/>
                </a:lnTo>
                <a:lnTo>
                  <a:pt x="113569" y="340164"/>
                </a:lnTo>
                <a:lnTo>
                  <a:pt x="143076" y="376786"/>
                </a:lnTo>
                <a:lnTo>
                  <a:pt x="148987" y="386283"/>
                </a:lnTo>
                <a:lnTo>
                  <a:pt x="153739" y="393683"/>
                </a:lnTo>
                <a:lnTo>
                  <a:pt x="158548" y="400801"/>
                </a:lnTo>
                <a:lnTo>
                  <a:pt x="164625" y="409456"/>
                </a:lnTo>
                <a:lnTo>
                  <a:pt x="255463" y="409456"/>
                </a:lnTo>
                <a:lnTo>
                  <a:pt x="248661" y="427026"/>
                </a:lnTo>
                <a:lnTo>
                  <a:pt x="229002" y="490930"/>
                </a:lnTo>
                <a:lnTo>
                  <a:pt x="220574" y="507224"/>
                </a:lnTo>
                <a:lnTo>
                  <a:pt x="209928" y="520746"/>
                </a:lnTo>
                <a:lnTo>
                  <a:pt x="196540" y="529975"/>
                </a:lnTo>
                <a:lnTo>
                  <a:pt x="179879" y="533389"/>
                </a:lnTo>
                <a:close/>
              </a:path>
            </a:pathLst>
          </a:custGeom>
          <a:solidFill>
            <a:srgbClr val="EB4E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1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9323070" cy="10287000"/>
            <a:chOff x="0" y="5"/>
            <a:chExt cx="932307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5"/>
              <a:ext cx="5334000" cy="10287000"/>
            </a:xfrm>
            <a:custGeom>
              <a:avLst/>
              <a:gdLst/>
              <a:ahLst/>
              <a:cxnLst/>
              <a:rect l="l" t="t" r="r" b="b"/>
              <a:pathLst>
                <a:path w="5334000" h="10287000">
                  <a:moveTo>
                    <a:pt x="533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5333999" y="0"/>
                  </a:lnTo>
                  <a:lnTo>
                    <a:pt x="5333999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2135635"/>
              <a:ext cx="8293920" cy="61513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6766" y="2508094"/>
              <a:ext cx="7825467" cy="55062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60922" y="2409073"/>
            <a:ext cx="39528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0" dirty="0"/>
              <a:t>ВАЖНО</a:t>
            </a:r>
            <a:endParaRPr sz="8000"/>
          </a:p>
        </p:txBody>
      </p:sp>
      <p:sp>
        <p:nvSpPr>
          <p:cNvPr id="8" name="object 8"/>
          <p:cNvSpPr txBox="1"/>
          <p:nvPr/>
        </p:nvSpPr>
        <p:spPr>
          <a:xfrm>
            <a:off x="10031952" y="4090919"/>
            <a:ext cx="7430770" cy="3437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100"/>
              </a:spcBef>
            </a:pP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С 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момента,</a:t>
            </a:r>
            <a:r>
              <a:rPr sz="2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когда</a:t>
            </a:r>
            <a:r>
              <a:rPr sz="28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вы 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вошли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базу </a:t>
            </a:r>
            <a:r>
              <a:rPr sz="28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данных </a:t>
            </a:r>
            <a:r>
              <a:rPr sz="2800" spc="-2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(федеральный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регистр)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доноров</a:t>
            </a:r>
            <a:r>
              <a:rPr sz="2800" spc="50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костного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мозга </a:t>
            </a:r>
            <a:r>
              <a:rPr sz="2800" spc="-305" dirty="0">
                <a:solidFill>
                  <a:srgbClr val="FFFFFF"/>
                </a:solidFill>
                <a:latin typeface="Lucida Sans Unicode"/>
                <a:cs typeface="Lucida Sans Unicode"/>
              </a:rPr>
              <a:t>до 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момента, </a:t>
            </a:r>
            <a:r>
              <a:rPr sz="28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когда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вас </a:t>
            </a:r>
            <a:r>
              <a:rPr sz="2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пригласят 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стать </a:t>
            </a:r>
            <a:r>
              <a:rPr sz="2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реальным</a:t>
            </a:r>
            <a:r>
              <a:rPr sz="2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донором</a:t>
            </a:r>
            <a:r>
              <a:rPr sz="28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костного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мозга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для </a:t>
            </a:r>
            <a:r>
              <a:rPr sz="2800" spc="-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конкретного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пациента,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может</a:t>
            </a:r>
            <a:r>
              <a:rPr sz="2800" spc="50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пройти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несколько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месяцев 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или</a:t>
            </a:r>
            <a:r>
              <a:rPr sz="2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даже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лет,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а 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можете 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44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44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4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638</Words>
  <Application>Microsoft Office PowerPoint</Application>
  <PresentationFormat>Произвольный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Lucida Sans Unicode</vt:lpstr>
      <vt:lpstr>Tahoma</vt:lpstr>
      <vt:lpstr>Trebuchet MS</vt:lpstr>
      <vt:lpstr>Verdana</vt:lpstr>
      <vt:lpstr>Office Theme</vt:lpstr>
      <vt:lpstr>#ЖизньВТвоихРуках</vt:lpstr>
      <vt:lpstr>Костный мозг - вообще не мозг</vt:lpstr>
      <vt:lpstr>Забор костного мозга у донора</vt:lpstr>
      <vt:lpstr>Презентация PowerPoint</vt:lpstr>
      <vt:lpstr>Как стать донором костного мозга?</vt:lpstr>
      <vt:lpstr>Как стать донором костного мозга?</vt:lpstr>
      <vt:lpstr>Абсолютные противопоказания</vt:lpstr>
      <vt:lpstr>КАК ПОТЕНЦИАЛЬНЫЙ ДОНОР  СТАНОВИТСЯ РЕАЛЬНЫМ  ДОНОРОМ КОСТНОГО МОЗГА?</vt:lpstr>
      <vt:lpstr>ВАЖНО</vt:lpstr>
      <vt:lpstr>ВАЖНО ЗНАТЬ</vt:lpstr>
      <vt:lpstr>СТАНЬ ДОНОРОМ - СПАСИ ЖИЗНЬ!</vt:lpstr>
      <vt:lpstr>Презентация PowerPoint</vt:lpstr>
      <vt:lpstr>ГЕОГРАФИЯ ПРОЕКТА</vt:lpstr>
      <vt:lpstr>01</vt:lpstr>
      <vt:lpstr>01</vt:lpstr>
      <vt:lpstr>КОМАНДА ПРОЕКТА</vt:lpstr>
      <vt:lpstr>НАШИ КОНТАКТЫ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#ЖизньВТвоихРуках</dc:title>
  <cp:lastModifiedBy>16645</cp:lastModifiedBy>
  <cp:revision>3</cp:revision>
  <dcterms:created xsi:type="dcterms:W3CDTF">2021-07-12T18:50:11Z</dcterms:created>
  <dcterms:modified xsi:type="dcterms:W3CDTF">2021-07-12T19:26:07Z</dcterms:modified>
</cp:coreProperties>
</file>