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8" r:id="rId4"/>
    <p:sldId id="299" r:id="rId5"/>
    <p:sldId id="290" r:id="rId6"/>
    <p:sldId id="291" r:id="rId7"/>
    <p:sldId id="277" r:id="rId8"/>
    <p:sldId id="278" r:id="rId9"/>
    <p:sldId id="292" r:id="rId10"/>
    <p:sldId id="293" r:id="rId11"/>
    <p:sldId id="273" r:id="rId12"/>
    <p:sldId id="298" r:id="rId13"/>
    <p:sldId id="302" r:id="rId14"/>
    <p:sldId id="303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C0487C-49B4-4CD4-8BF1-4DCA585A3BA4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8F51EA-EDA9-413C-A8F2-A17712CD68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vk.com/lyangas4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vk.com/dobruLya4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37" y="2045537"/>
            <a:ext cx="1998870" cy="2665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7" y="2235790"/>
            <a:ext cx="1912022" cy="2549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8062664" cy="201622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Добровольцы</a:t>
            </a:r>
            <a:br>
              <a:rPr lang="ru-RU" sz="5400" b="1" dirty="0">
                <a:solidFill>
                  <a:schemeClr val="tx1"/>
                </a:solidFill>
              </a:rPr>
            </a:br>
            <a:r>
              <a:rPr lang="ru-RU" sz="5400" b="1" dirty="0">
                <a:solidFill>
                  <a:schemeClr val="tx1"/>
                </a:solidFill>
              </a:rPr>
              <a:t>Лянгасово</a:t>
            </a: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14"/>
            <a:ext cx="3097109" cy="2008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1" y="227613"/>
            <a:ext cx="2677260" cy="2007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49" y="4696399"/>
            <a:ext cx="2613458" cy="1960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53" y="4710697"/>
            <a:ext cx="3464323" cy="1945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0" y="4710697"/>
            <a:ext cx="2594395" cy="1945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72" y="259068"/>
            <a:ext cx="2677260" cy="20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5283" y="-531440"/>
            <a:ext cx="9505056" cy="1728192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Благоустройство микрорайона:</a:t>
            </a:r>
          </a:p>
          <a:p>
            <a:pPr algn="ctr"/>
            <a:r>
              <a:rPr lang="ru-RU" sz="2800" b="1" dirty="0"/>
              <a:t>участие в ППМИ и проектах «Народный бюджет»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6" y="1243921"/>
            <a:ext cx="3931929" cy="2211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5" y="3455630"/>
            <a:ext cx="3931929" cy="2948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5" y="3750533"/>
            <a:ext cx="3982621" cy="265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41" y="1227153"/>
            <a:ext cx="4026395" cy="26832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756" y="3455632"/>
            <a:ext cx="3931929" cy="909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Семейный парк отдыха-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проект-победитель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конкурса «Народный бюджет»-2019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14541" y="3455630"/>
            <a:ext cx="4026395" cy="909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Парк у сквера воина землякам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проект-победитель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ППМИ -2019</a:t>
            </a:r>
          </a:p>
        </p:txBody>
      </p:sp>
    </p:spTree>
    <p:extLst>
      <p:ext uri="{BB962C8B-B14F-4D97-AF65-F5344CB8AC3E}">
        <p14:creationId xmlns:p14="http://schemas.microsoft.com/office/powerpoint/2010/main" val="86692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1184" y="-235664"/>
            <a:ext cx="9505056" cy="17281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Медиаволонтерство: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группа </a:t>
            </a:r>
            <a:r>
              <a:rPr lang="ru-RU" sz="2800" b="1" dirty="0" err="1">
                <a:solidFill>
                  <a:schemeClr val="tx1"/>
                </a:solidFill>
              </a:rPr>
              <a:t>Вконтакте</a:t>
            </a:r>
            <a:r>
              <a:rPr lang="ru-RU" sz="2800" b="1" dirty="0">
                <a:solidFill>
                  <a:schemeClr val="tx1"/>
                </a:solidFill>
              </a:rPr>
              <a:t> Лянгасово/Киров </a:t>
            </a:r>
            <a:r>
              <a:rPr lang="en-US" sz="2800" dirty="0">
                <a:hlinkClick r:id="rId2"/>
              </a:rPr>
              <a:t>https://vk.com/lyangas43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09506"/>
            <a:ext cx="3611229" cy="468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09505"/>
            <a:ext cx="3580293" cy="46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971128"/>
            <a:ext cx="1623702" cy="2063057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5106501" y="2780928"/>
            <a:ext cx="1409715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243408"/>
            <a:ext cx="9505056" cy="17281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Планы на вторую половину 2020 год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Создание на базе молодежного клуба «Ритм»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6 волонтерских объединений: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19" y="1396757"/>
            <a:ext cx="1591313" cy="2303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5" y="1427524"/>
            <a:ext cx="1641577" cy="2263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41" y="1403863"/>
            <a:ext cx="1334973" cy="2264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9" y="3933056"/>
            <a:ext cx="1403978" cy="256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05" y="3971128"/>
            <a:ext cx="1381396" cy="25552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3140968"/>
            <a:ext cx="1944216" cy="8301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Большагина</a:t>
            </a:r>
            <a:r>
              <a:rPr lang="ru-RU" dirty="0"/>
              <a:t> Н. В.</a:t>
            </a:r>
          </a:p>
          <a:p>
            <a:pPr algn="ctr"/>
            <a:r>
              <a:rPr lang="ru-RU" dirty="0"/>
              <a:t>Социальное </a:t>
            </a:r>
          </a:p>
          <a:p>
            <a:pPr algn="ctr"/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78308" y="3140968"/>
            <a:ext cx="2129795" cy="792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Вычегжанина И. А.</a:t>
            </a:r>
          </a:p>
          <a:p>
            <a:pPr algn="ctr"/>
            <a:r>
              <a:rPr lang="ru-RU" dirty="0"/>
              <a:t>Патриотическое</a:t>
            </a:r>
          </a:p>
          <a:p>
            <a:pPr algn="ctr"/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62106" y="3123100"/>
            <a:ext cx="2126318" cy="8480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Новоселова Н. Д.</a:t>
            </a:r>
          </a:p>
          <a:p>
            <a:pPr algn="ctr"/>
            <a:r>
              <a:rPr lang="ru-RU" dirty="0"/>
              <a:t>Благоустройство</a:t>
            </a:r>
          </a:p>
          <a:p>
            <a:pPr algn="ctr"/>
            <a:r>
              <a:rPr lang="ru-RU" dirty="0"/>
              <a:t>микрорайона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1653" y="5877272"/>
            <a:ext cx="1944216" cy="774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Носкова</a:t>
            </a:r>
            <a:r>
              <a:rPr lang="ru-RU" dirty="0"/>
              <a:t> А. К.</a:t>
            </a:r>
          </a:p>
          <a:p>
            <a:pPr algn="ctr"/>
            <a:r>
              <a:rPr lang="ru-RU" dirty="0"/>
              <a:t>Экологическое</a:t>
            </a:r>
          </a:p>
          <a:p>
            <a:pPr algn="ctr"/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78309" y="5877303"/>
            <a:ext cx="2129794" cy="774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err="1"/>
              <a:t>Локтин</a:t>
            </a:r>
            <a:r>
              <a:rPr lang="ru-RU" dirty="0"/>
              <a:t> А. О.</a:t>
            </a:r>
          </a:p>
          <a:p>
            <a:pPr algn="ctr"/>
            <a:r>
              <a:rPr lang="ru-RU" dirty="0"/>
              <a:t>Спортивное </a:t>
            </a:r>
            <a:r>
              <a:rPr lang="ru-RU" dirty="0" err="1"/>
              <a:t>волонтерство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62107" y="5877304"/>
            <a:ext cx="2270333" cy="7742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Глотов Ю. М.</a:t>
            </a:r>
          </a:p>
          <a:p>
            <a:pPr algn="ctr"/>
            <a:r>
              <a:rPr lang="ru-RU" dirty="0" err="1"/>
              <a:t>Медиаволонтерство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15067" y="2276872"/>
            <a:ext cx="127926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106501" y="2276872"/>
            <a:ext cx="15107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15067" y="4869160"/>
            <a:ext cx="12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06501" y="4869160"/>
            <a:ext cx="1155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83768" y="2780928"/>
            <a:ext cx="1110565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106501" y="2348880"/>
            <a:ext cx="1409715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315067" y="2312876"/>
            <a:ext cx="1410038" cy="2556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9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H="1">
            <a:off x="1953250" y="1394195"/>
            <a:ext cx="1889511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38743" y="1340768"/>
            <a:ext cx="2025545" cy="3592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60032" y="1609074"/>
            <a:ext cx="3855672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Установка 4 стендов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«Вечная память героям Лянгасово»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 памятника воинам-землякам,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Создание и публикация второй части «Книги Памяти Лянгасово»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670" y="1609074"/>
            <a:ext cx="417486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на базе клуба «Ритм»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Центра социальной помощи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населению и бездомным животным;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проведение ежемесячных мероприятий для людей с инвалидностью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85074"/>
            <a:ext cx="9505056" cy="17281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Планы на вторую половину 2020 года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проекта «Добровольцы Лянгасово»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131840" y="1340768"/>
            <a:ext cx="360040" cy="268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2121" y="1144469"/>
            <a:ext cx="499394" cy="46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79101" y="3501008"/>
            <a:ext cx="3893100" cy="1224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Проведение 8 экологических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игр-субботников,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вовлечение населения в практику раздельного сбора мусора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492" y="4941168"/>
            <a:ext cx="4175038" cy="15841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dirty="0"/>
              <a:t>Организация еженедельных бесплатных спортивных  игр</a:t>
            </a:r>
          </a:p>
          <a:p>
            <a:pPr algn="ctr"/>
            <a:r>
              <a:rPr lang="ru-RU" dirty="0"/>
              <a:t>в баскетбол, волейбол, футбол, настольный теннис и шахматы для</a:t>
            </a:r>
          </a:p>
          <a:p>
            <a:pPr algn="ctr"/>
            <a:r>
              <a:rPr lang="ru-RU" dirty="0"/>
              <a:t>всех желающих на базе стадиона «Локомотив»</a:t>
            </a:r>
          </a:p>
          <a:p>
            <a:pPr algn="ctr"/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38743" y="4933290"/>
            <a:ext cx="3576961" cy="15920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Просвещение жителей микрорайона по поводу участия в ППМИ,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создание еженедельной бесплатной газеты «Вестник Лянгасово»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716016" y="141277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04048" y="13407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H="1">
            <a:off x="1979712" y="1340768"/>
            <a:ext cx="1889511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38743" y="1340768"/>
            <a:ext cx="2025545" cy="3592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04048" y="1778979"/>
            <a:ext cx="3558255" cy="1358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Создание на базе клуба «Ритм»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летнего лагеря для волонтеров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(4 смены, 20 человек в одну смену)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463" y="1778979"/>
            <a:ext cx="3714746" cy="1359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Создание на базе школ </a:t>
            </a:r>
            <a:r>
              <a:rPr lang="ru-RU" b="1" dirty="0" err="1">
                <a:solidFill>
                  <a:schemeClr val="tx1"/>
                </a:solidFill>
              </a:rPr>
              <a:t>мкр</a:t>
            </a:r>
            <a:r>
              <a:rPr lang="ru-RU" b="1" dirty="0">
                <a:solidFill>
                  <a:schemeClr val="tx1"/>
                </a:solidFill>
              </a:rPr>
              <a:t>. Лянгасово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«Школ волонтера»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(количество участников до 100 человек)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1056" y="149189"/>
            <a:ext cx="9505056" cy="17281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Планы на 2021 год проекта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«Добровольцы Лянгасово»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924467" y="1340767"/>
            <a:ext cx="567413" cy="43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24508" y="1291566"/>
            <a:ext cx="891706" cy="48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11759" y="3356992"/>
            <a:ext cx="4104455" cy="13040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Проведение  информационно-просветительских встреч о </a:t>
            </a:r>
            <a:r>
              <a:rPr lang="ru-RU" b="1" dirty="0" err="1">
                <a:solidFill>
                  <a:schemeClr val="tx1"/>
                </a:solidFill>
              </a:rPr>
              <a:t>волонтерстве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для 1000 школьников и студентов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мкр</a:t>
            </a:r>
            <a:r>
              <a:rPr lang="ru-RU" b="1" dirty="0">
                <a:solidFill>
                  <a:schemeClr val="tx1"/>
                </a:solidFill>
              </a:rPr>
              <a:t>. Лянгасово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1492" y="4941168"/>
            <a:ext cx="3604444" cy="10801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Проведение 20  добровольческих мероприятий на базе микрорайона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4933291"/>
            <a:ext cx="3444017" cy="10879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Обмен опытом, а так же совместные акции с волонтерами других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молодежных клубов г. Кирова</a:t>
            </a:r>
          </a:p>
        </p:txBody>
      </p:sp>
      <p:cxnSp>
        <p:nvCxnSpPr>
          <p:cNvPr id="18" name="Прямая соединительная линия 17"/>
          <p:cNvCxnSpPr>
            <a:endCxn id="14" idx="0"/>
          </p:cNvCxnSpPr>
          <p:nvPr/>
        </p:nvCxnSpPr>
        <p:spPr>
          <a:xfrm>
            <a:off x="4427984" y="1268760"/>
            <a:ext cx="36003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04048" y="13407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2926" y="476672"/>
            <a:ext cx="9505056" cy="172819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Спасибо за внимание!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Будьте в курсе всех событий!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Вступайте 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группу «Добровольцы Лянгасово»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>
                <a:solidFill>
                  <a:srgbClr val="FF0000"/>
                </a:solidFill>
                <a:hlinkClick r:id="rId2"/>
              </a:rPr>
              <a:t>https://vk.com/dobruLya43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608512" cy="45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3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630" y="3789040"/>
            <a:ext cx="5016117" cy="275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630" y="2564904"/>
            <a:ext cx="4946543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630" y="1837477"/>
            <a:ext cx="4946543" cy="5114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603448"/>
            <a:ext cx="8062664" cy="2016224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Историческая справка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94" y="1837477"/>
            <a:ext cx="3654298" cy="3610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962" y="1825436"/>
            <a:ext cx="4946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Дата создания проекта: 12 июня 2016 года</a:t>
            </a:r>
          </a:p>
          <a:p>
            <a:endParaRPr lang="ru-RU" sz="2000" b="1" dirty="0"/>
          </a:p>
          <a:p>
            <a:r>
              <a:rPr lang="ru-RU" sz="2000" b="1" dirty="0"/>
              <a:t>Место реализации мероприятий: </a:t>
            </a:r>
          </a:p>
          <a:p>
            <a:r>
              <a:rPr lang="ru-RU" sz="2000" b="1" dirty="0"/>
              <a:t>мкр. Лянгасово г. Кирова </a:t>
            </a:r>
          </a:p>
          <a:p>
            <a:r>
              <a:rPr lang="ru-RU" sz="2000" b="1" dirty="0"/>
              <a:t>Кировской области РФ.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Цель проекта: создание активной команды волонтеров из 80 школьников, студентов и рабочей молодежи в возрасте от 12 до 30 лет путем проведения информационно-обучающих встреч и организации добровольческих мероприятий в период с апрель по декабрь 2020 года.</a:t>
            </a:r>
          </a:p>
          <a:p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14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H="1">
            <a:off x="1979712" y="1340768"/>
            <a:ext cx="1889511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38743" y="1340768"/>
            <a:ext cx="2025545" cy="3592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88024" y="1933191"/>
            <a:ext cx="3774279" cy="11717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Сохранение исторической памяти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 волонтеров – 6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благополучателей – 1000 чел.</a:t>
            </a:r>
          </a:p>
          <a:p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3192"/>
            <a:ext cx="4104456" cy="12038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Поддержка людей с  инвалидностью.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волонтеров – 12 ч.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благополучателей – 60 ч.</a:t>
            </a:r>
          </a:p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1540" y="-243408"/>
            <a:ext cx="9505056" cy="17281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Основные проблемы, которые решают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«Волонтеры Лянгасово»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771800" y="1340768"/>
            <a:ext cx="720080" cy="536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2120" y="1340768"/>
            <a:ext cx="720080" cy="536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13738" y="3429000"/>
            <a:ext cx="5148572" cy="1296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Благоустройство микрорайона 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рамках различных конкурсов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Количество волонтеров – 20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благополучателей-  12000 чел.</a:t>
            </a:r>
          </a:p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420" y="4933291"/>
            <a:ext cx="4070564" cy="166406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Оказание прямой помощи в сохранении природы и  организация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просветительской деятельности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волонтеров – 50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</a:t>
            </a:r>
            <a:r>
              <a:rPr lang="ru-RU" b="1" dirty="0" err="1">
                <a:solidFill>
                  <a:schemeClr val="tx1"/>
                </a:solidFill>
              </a:rPr>
              <a:t>благополучателей</a:t>
            </a:r>
            <a:r>
              <a:rPr lang="ru-RU" b="1" dirty="0">
                <a:solidFill>
                  <a:schemeClr val="tx1"/>
                </a:solidFill>
              </a:rPr>
              <a:t> -900 ч.</a:t>
            </a:r>
            <a:r>
              <a:rPr lang="ru-RU" b="1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933290"/>
            <a:ext cx="3732050" cy="1664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Оказание помощи бездомным животным.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волонтеров – 15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Количество благополучателей -200 животных.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427984" y="1340768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04048" y="13407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6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06507" y="4571836"/>
            <a:ext cx="4032448" cy="166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71836"/>
            <a:ext cx="4008543" cy="166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5283" y="-531440"/>
            <a:ext cx="9505056" cy="1728192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1454384"/>
            <a:ext cx="4032448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073" y="4589294"/>
            <a:ext cx="3807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Благотворительный проект</a:t>
            </a:r>
          </a:p>
          <a:p>
            <a:pPr algn="ctr"/>
            <a:r>
              <a:rPr lang="ru-RU" b="1" dirty="0"/>
              <a:t>Дед Мороз из Лянгасово «</a:t>
            </a:r>
          </a:p>
          <a:p>
            <a:pPr algn="ctr"/>
            <a:r>
              <a:rPr lang="ru-RU" b="1" dirty="0"/>
              <a:t>(16 семей поздравлены в 2018 году, </a:t>
            </a:r>
          </a:p>
          <a:p>
            <a:pPr algn="ctr"/>
            <a:r>
              <a:rPr lang="ru-RU" b="1" dirty="0"/>
              <a:t>19 семей в 2019 году)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Социальные проекты, направленные на помощь детей с ограниченными возможностями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07" y="1508589"/>
            <a:ext cx="3979643" cy="2984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3432" y="4571836"/>
            <a:ext cx="3496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 благотворительных</a:t>
            </a:r>
          </a:p>
          <a:p>
            <a:pPr algn="ctr"/>
            <a:r>
              <a:rPr lang="ru-RU" b="1" dirty="0"/>
              <a:t>ярмарок и мастер-классов в</a:t>
            </a:r>
          </a:p>
          <a:p>
            <a:pPr algn="ctr"/>
            <a:r>
              <a:rPr lang="ru-RU" b="1" dirty="0"/>
              <a:t>поддержку тяжелобольных детей</a:t>
            </a:r>
          </a:p>
          <a:p>
            <a:pPr algn="ctr"/>
            <a:r>
              <a:rPr lang="ru-RU" b="1" dirty="0"/>
              <a:t>(2 мероприятия в 2019 году)</a:t>
            </a:r>
          </a:p>
        </p:txBody>
      </p:sp>
    </p:spTree>
    <p:extLst>
      <p:ext uri="{BB962C8B-B14F-4D97-AF65-F5344CB8AC3E}">
        <p14:creationId xmlns:p14="http://schemas.microsoft.com/office/powerpoint/2010/main" val="41412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68144" y="5006328"/>
            <a:ext cx="2736304" cy="1014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619" y="4244427"/>
            <a:ext cx="5162061" cy="91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5283" y="-531440"/>
            <a:ext cx="9505056" cy="1728192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0" y="1340768"/>
            <a:ext cx="5162061" cy="2903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Социальные проекты, направленные на</a:t>
            </a:r>
          </a:p>
          <a:p>
            <a:pPr algn="ctr"/>
            <a:r>
              <a:rPr lang="ru-RU" sz="2800" b="1" dirty="0"/>
              <a:t>поддержку людей пожилого возраста и ветеранов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244427"/>
            <a:ext cx="494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 поздравлений последних ветеранов мкр. Лянгасово 9 мая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7"/>
            <a:ext cx="2736304" cy="3648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5006328"/>
            <a:ext cx="2260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Организация встреч</a:t>
            </a:r>
          </a:p>
          <a:p>
            <a:pPr algn="ctr"/>
            <a:r>
              <a:rPr lang="ru-RU" b="1" dirty="0"/>
              <a:t>пенсионеров </a:t>
            </a:r>
          </a:p>
          <a:p>
            <a:pPr algn="ctr"/>
            <a:r>
              <a:rPr lang="ru-RU" b="1" dirty="0"/>
              <a:t>мкр. Лянгасово</a:t>
            </a:r>
          </a:p>
        </p:txBody>
      </p:sp>
    </p:spTree>
    <p:extLst>
      <p:ext uri="{BB962C8B-B14F-4D97-AF65-F5344CB8AC3E}">
        <p14:creationId xmlns:p14="http://schemas.microsoft.com/office/powerpoint/2010/main" val="97488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68145" y="5377617"/>
            <a:ext cx="2978668" cy="85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709" y="5317931"/>
            <a:ext cx="5295411" cy="919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5283" y="-531440"/>
            <a:ext cx="9505056" cy="1728192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Социальные проекты, направленные на </a:t>
            </a:r>
          </a:p>
          <a:p>
            <a:pPr algn="ctr"/>
            <a:r>
              <a:rPr lang="ru-RU" sz="2800" b="1" dirty="0"/>
              <a:t>помощь бездомным животным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8" y="1346373"/>
            <a:ext cx="5295412" cy="3971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6373"/>
            <a:ext cx="2978669" cy="3971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09" y="5457466"/>
            <a:ext cx="508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Благотворительные акции по сбору корма для</a:t>
            </a:r>
          </a:p>
          <a:p>
            <a:pPr algn="ctr"/>
            <a:r>
              <a:rPr lang="ru-RU" b="1" dirty="0"/>
              <a:t>бездомных животных мкр. Лянгасово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5" y="5377617"/>
            <a:ext cx="283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Ежемесячная адресная помощь</a:t>
            </a:r>
          </a:p>
          <a:p>
            <a:pPr algn="ctr"/>
            <a:r>
              <a:rPr lang="ru-RU" b="1" dirty="0"/>
              <a:t>бездомным животным</a:t>
            </a:r>
          </a:p>
        </p:txBody>
      </p:sp>
    </p:spTree>
    <p:extLst>
      <p:ext uri="{BB962C8B-B14F-4D97-AF65-F5344CB8AC3E}">
        <p14:creationId xmlns:p14="http://schemas.microsoft.com/office/powerpoint/2010/main" val="191564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34671"/>
            <a:ext cx="4720071" cy="3138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3968" y="4511734"/>
            <a:ext cx="4720071" cy="117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511734"/>
            <a:ext cx="3530964" cy="117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3865" y="-459432"/>
            <a:ext cx="9505056" cy="17281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Патриотическое волонтерство и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сохранение исторической памяти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9538"/>
            <a:ext cx="3674980" cy="2757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472594"/>
            <a:ext cx="3674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и публикация</a:t>
            </a:r>
          </a:p>
          <a:p>
            <a:pPr algn="ctr"/>
            <a:r>
              <a:rPr lang="ru-RU" b="1" dirty="0"/>
              <a:t>первой части </a:t>
            </a:r>
          </a:p>
          <a:p>
            <a:pPr algn="ctr"/>
            <a:r>
              <a:rPr lang="ru-RU" b="1" dirty="0"/>
              <a:t>«Книги Памяти Лянгасово»</a:t>
            </a:r>
          </a:p>
          <a:p>
            <a:pPr algn="ctr"/>
            <a:r>
              <a:rPr lang="ru-RU" b="1" dirty="0"/>
              <a:t>в 2019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6462" y="4511734"/>
            <a:ext cx="4837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Проекты «Прогулки по Лянгасово»</a:t>
            </a:r>
          </a:p>
          <a:p>
            <a:pPr algn="ctr"/>
            <a:r>
              <a:rPr lang="ru-RU" b="1" dirty="0"/>
              <a:t>и «Прогулки по Лянгасово. Возрождение» -</a:t>
            </a:r>
          </a:p>
          <a:p>
            <a:pPr algn="ctr"/>
            <a:r>
              <a:rPr lang="ru-RU" b="1" dirty="0"/>
              <a:t>победители грантового конкурса от </a:t>
            </a:r>
          </a:p>
          <a:p>
            <a:pPr algn="ctr"/>
            <a:r>
              <a:rPr lang="ru-RU" b="1" dirty="0"/>
              <a:t>фонда «Вятская Соборность» (2018 и 2019 гг.)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59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94627" y="6132905"/>
            <a:ext cx="309306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4199" y="6211669"/>
            <a:ext cx="3342582" cy="354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76452" y="3279753"/>
            <a:ext cx="3872012" cy="427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4199" y="3279753"/>
            <a:ext cx="3115421" cy="43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64096"/>
            <a:ext cx="9505056" cy="17281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Прогулки по Лянгасово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52" y="911773"/>
            <a:ext cx="3529413" cy="2346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9" y="921281"/>
            <a:ext cx="3115421" cy="233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9" y="3861048"/>
            <a:ext cx="2993678" cy="2245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59" y="3707421"/>
            <a:ext cx="3198515" cy="2398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3279753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Фотовыставки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199" y="6196382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Установка памятных табличек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1962" y="6190761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Культурные мероприятия </a:t>
            </a:r>
          </a:p>
          <a:p>
            <a:pPr algn="ctr"/>
            <a:r>
              <a:rPr lang="ru-RU" b="1" dirty="0"/>
              <a:t>на патриотические темы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902" y="3258281"/>
            <a:ext cx="400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Знакомство с историей микрорайона</a:t>
            </a:r>
          </a:p>
        </p:txBody>
      </p:sp>
    </p:spTree>
    <p:extLst>
      <p:ext uri="{BB962C8B-B14F-4D97-AF65-F5344CB8AC3E}">
        <p14:creationId xmlns:p14="http://schemas.microsoft.com/office/powerpoint/2010/main" val="32127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3468" y="4348336"/>
            <a:ext cx="3733528" cy="110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345" y="4348336"/>
            <a:ext cx="4547483" cy="110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5283" y="-531440"/>
            <a:ext cx="9505056" cy="1728192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Эковолонтерство: создание информационных</a:t>
            </a:r>
          </a:p>
          <a:p>
            <a:pPr algn="ctr"/>
            <a:r>
              <a:rPr lang="ru-RU" sz="2800" b="1" dirty="0"/>
              <a:t>материалов экологической направленности и</a:t>
            </a:r>
          </a:p>
          <a:p>
            <a:pPr algn="ctr"/>
            <a:r>
              <a:rPr lang="ru-RU" sz="2800" b="1" dirty="0"/>
              <a:t>и массовое проведение субботников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5" y="1790377"/>
            <a:ext cx="4547483" cy="2557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68" y="1830946"/>
            <a:ext cx="3733528" cy="2488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345" y="4501658"/>
            <a:ext cx="4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«Бросим природе спасательный круг»</a:t>
            </a:r>
          </a:p>
          <a:p>
            <a:pPr algn="ctr"/>
            <a:r>
              <a:rPr lang="ru-RU" b="1" dirty="0"/>
              <a:t>проект победитель грантового конкурса</a:t>
            </a:r>
          </a:p>
          <a:p>
            <a:pPr algn="ctr"/>
            <a:r>
              <a:rPr lang="ru-RU" b="1" dirty="0"/>
              <a:t>от фонда «Вятская Соборность» (2019 г.)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6843" y="4521401"/>
            <a:ext cx="3446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Субботники – один из основных</a:t>
            </a:r>
          </a:p>
          <a:p>
            <a:pPr algn="ctr"/>
            <a:r>
              <a:rPr lang="ru-RU" b="1" dirty="0"/>
              <a:t>способов благоустройства</a:t>
            </a:r>
          </a:p>
          <a:p>
            <a:pPr algn="ctr"/>
            <a:r>
              <a:rPr lang="ru-RU" b="1" dirty="0"/>
              <a:t>микрорайона</a:t>
            </a:r>
          </a:p>
        </p:txBody>
      </p:sp>
    </p:spTree>
    <p:extLst>
      <p:ext uri="{BB962C8B-B14F-4D97-AF65-F5344CB8AC3E}">
        <p14:creationId xmlns:p14="http://schemas.microsoft.com/office/powerpoint/2010/main" val="37243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917</TotalTime>
  <Words>711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Candara</vt:lpstr>
      <vt:lpstr>Symbol</vt:lpstr>
      <vt:lpstr>Волна</vt:lpstr>
      <vt:lpstr>Добровольцы Лянгасово</vt:lpstr>
      <vt:lpstr>Историческая справка</vt:lpstr>
      <vt:lpstr>Основные проблемы, которые решают  «Волонтеры Лянгасово»</vt:lpstr>
      <vt:lpstr> </vt:lpstr>
      <vt:lpstr> </vt:lpstr>
      <vt:lpstr> </vt:lpstr>
      <vt:lpstr>Патриотическое волонтерство и  сохранение исторической памяти</vt:lpstr>
      <vt:lpstr>Прогулки по Лянгасово</vt:lpstr>
      <vt:lpstr> </vt:lpstr>
      <vt:lpstr> </vt:lpstr>
      <vt:lpstr>Медиаволонтерство:  группа Вконтакте Лянгасово/Киров https://vk.com/lyangas43</vt:lpstr>
      <vt:lpstr>Планы на вторую половину 2020 год Создание на базе молодежного клуба «Ритм» 6 волонтерских объединений:</vt:lpstr>
      <vt:lpstr>Планы на вторую половину 2020 года  проекта «Добровольцы Лянгасово» </vt:lpstr>
      <vt:lpstr>Планы на 2021 год проекта «Добровольцы Лянгасово» </vt:lpstr>
      <vt:lpstr>Спасибо за внимание! Будьте в курсе всех событий! Вступайте в группу «Добровольцы Лянгасово» https://vk.com/dobruLya43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Онлайн-мероприятие на тему «Дари добро или  как стать волонтером!»</dc:title>
  <dc:creator>HP</dc:creator>
  <cp:lastModifiedBy>My home</cp:lastModifiedBy>
  <cp:revision>57</cp:revision>
  <dcterms:created xsi:type="dcterms:W3CDTF">2020-04-11T13:03:00Z</dcterms:created>
  <dcterms:modified xsi:type="dcterms:W3CDTF">2020-04-28T20:26:44Z</dcterms:modified>
</cp:coreProperties>
</file>