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8"/>
  </p:notesMasterIdLst>
  <p:sldIdLst>
    <p:sldId id="256" r:id="rId3"/>
    <p:sldId id="257" r:id="rId4"/>
    <p:sldId id="274" r:id="rId5"/>
    <p:sldId id="277" r:id="rId6"/>
    <p:sldId id="264" r:id="rId7"/>
    <p:sldId id="268" r:id="rId8"/>
    <p:sldId id="269" r:id="rId9"/>
    <p:sldId id="279" r:id="rId10"/>
    <p:sldId id="280" r:id="rId11"/>
    <p:sldId id="281" r:id="rId12"/>
    <p:sldId id="282" r:id="rId13"/>
    <p:sldId id="283" r:id="rId14"/>
    <p:sldId id="271" r:id="rId15"/>
    <p:sldId id="273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0"/>
  </p:normalViewPr>
  <p:slideViewPr>
    <p:cSldViewPr>
      <p:cViewPr>
        <p:scale>
          <a:sx n="91" d="100"/>
          <a:sy n="91" d="100"/>
        </p:scale>
        <p:origin x="-79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E0F2-7460-4F8E-BD99-F9CFBC7F26B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2F5D-7DA4-4E38-ACB1-B4BFB8F2B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7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406D-F625-4C17-9093-72395C7CD578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абочая встреча\pixo\107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071966" cy="407196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643446"/>
            <a:ext cx="7056784" cy="1493928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>    Волонтёрская </a:t>
            </a:r>
            <a:r>
              <a:rPr lang="ru-RU" sz="3600" i="1" dirty="0" smtClean="0"/>
              <a:t>организация          «МОАУ СОШ №6»г.Орска</a:t>
            </a:r>
            <a:endParaRPr lang="ru-RU" sz="36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3286124"/>
            <a:ext cx="5888743" cy="1145513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8000" i="1" dirty="0" smtClean="0"/>
              <a:t>Доброволец</a:t>
            </a:r>
            <a:endParaRPr lang="ru-RU" sz="8000" i="1" dirty="0"/>
          </a:p>
        </p:txBody>
      </p:sp>
    </p:spTree>
    <p:extLst>
      <p:ext uri="{BB962C8B-B14F-4D97-AF65-F5344CB8AC3E}">
        <p14:creationId xmlns:p14="http://schemas.microsoft.com/office/powerpoint/2010/main" val="11072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64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Всероссийский </a:t>
            </a:r>
            <a:r>
              <a:rPr lang="ru-RU" dirty="0" err="1" smtClean="0"/>
              <a:t>квест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 Блокада Ленинграда»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805882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836712"/>
            <a:ext cx="3887415" cy="3096343"/>
          </a:xfrm>
        </p:spPr>
      </p:pic>
    </p:spTree>
    <p:extLst>
      <p:ext uri="{BB962C8B-B14F-4D97-AF65-F5344CB8AC3E}">
        <p14:creationId xmlns:p14="http://schemas.microsoft.com/office/powerpoint/2010/main" val="4494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4372168"/>
            <a:ext cx="6974160" cy="1433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Спорт - альтернатива пагубным привычкам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805882" cy="37064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3815407" cy="3593901"/>
          </a:xfrm>
        </p:spPr>
      </p:pic>
    </p:spTree>
    <p:extLst>
      <p:ext uri="{BB962C8B-B14F-4D97-AF65-F5344CB8AC3E}">
        <p14:creationId xmlns:p14="http://schemas.microsoft.com/office/powerpoint/2010/main" val="6333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5" y="4372168"/>
            <a:ext cx="6912768" cy="1577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Снежный десант и веселые каникулы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3589858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2" y="731838"/>
            <a:ext cx="3642794" cy="3475037"/>
          </a:xfrm>
        </p:spPr>
      </p:pic>
    </p:spTree>
    <p:extLst>
      <p:ext uri="{BB962C8B-B14F-4D97-AF65-F5344CB8AC3E}">
        <p14:creationId xmlns:p14="http://schemas.microsoft.com/office/powerpoint/2010/main" val="23987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Рабочая встреча\pixo\1266925275_f2eeebe5f0e0edf2edeef1f2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5340" y="2357430"/>
            <a:ext cx="3728660" cy="2643206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14282" y="1714488"/>
            <a:ext cx="5286412" cy="5000660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/>
              <a:t>По нашему мнению</a:t>
            </a:r>
            <a:r>
              <a:rPr lang="ru-RU" sz="3400" dirty="0"/>
              <a:t>, волонтерское движение является одним из эффективных и перспективных вариантов организации работы по формированию здорового образа жизни и </a:t>
            </a:r>
            <a:r>
              <a:rPr lang="ru-RU" sz="3400" dirty="0" smtClean="0"/>
              <a:t>ответственного </a:t>
            </a:r>
            <a:r>
              <a:rPr lang="ru-RU" sz="3400" dirty="0"/>
              <a:t>поведения среди молодежи. </a:t>
            </a:r>
          </a:p>
          <a:p>
            <a:r>
              <a:rPr lang="ru-RU" sz="3400" dirty="0"/>
              <a:t>Ведь подросткам легче понять сверстников, а тем в свою очередь доверить свои проблемы и переживания и отнестись к полученной информации от сверстников с большим доверием.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6314" y="571480"/>
            <a:ext cx="2674997" cy="880626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latin typeface="Trebuchet MS" pitchFamily="34" charset="0"/>
              </a:rPr>
              <a:t>Позитив</a:t>
            </a:r>
            <a:endParaRPr lang="ru-RU" i="1" dirty="0"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700808"/>
            <a:ext cx="7408333" cy="41764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b="1" i="1" dirty="0"/>
              <a:t>В</a:t>
            </a:r>
            <a:r>
              <a:rPr lang="ru-RU" sz="2800" b="1" i="1" dirty="0" smtClean="0"/>
              <a:t>олонтерская деятельность -это толчок </a:t>
            </a:r>
            <a:r>
              <a:rPr lang="ru-RU" sz="2800" b="1" i="1" dirty="0"/>
              <a:t>для последующего </a:t>
            </a:r>
            <a:r>
              <a:rPr lang="ru-RU" sz="2800" b="1" i="1" dirty="0" smtClean="0"/>
              <a:t>трудоустройства.</a:t>
            </a:r>
          </a:p>
          <a:p>
            <a:r>
              <a:rPr lang="ru-RU" sz="2800" b="1" i="1" dirty="0"/>
              <a:t>А</a:t>
            </a:r>
            <a:r>
              <a:rPr lang="ru-RU" sz="2800" b="1" i="1" dirty="0" smtClean="0"/>
              <a:t> также </a:t>
            </a:r>
            <a:r>
              <a:rPr lang="ru-RU" sz="2800" b="1" i="1" dirty="0"/>
              <a:t>дает возможность зарекомендовать себя с лучшей стороны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 smtClean="0"/>
              <a:t>Дает возможность набраться опыта, а также внести свой вклад в развитие обще</a:t>
            </a:r>
            <a:r>
              <a:rPr lang="en-US" sz="2800" b="1" i="1" dirty="0" smtClean="0"/>
              <a:t>c</a:t>
            </a:r>
            <a:r>
              <a:rPr lang="ru-RU" sz="2800" b="1" i="1" dirty="0" err="1" smtClean="0"/>
              <a:t>тва</a:t>
            </a:r>
            <a:r>
              <a:rPr lang="ru-RU" sz="2800" b="1" i="1" dirty="0" smtClean="0"/>
              <a:t>.</a:t>
            </a:r>
            <a:endParaRPr lang="ru-RU" sz="2800" b="1" i="1" dirty="0" smtClean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sz="4000" dirty="0" smtClean="0"/>
          </a:p>
          <a:p>
            <a:endParaRPr lang="ru-RU" sz="4800" dirty="0"/>
          </a:p>
          <a:p>
            <a:pPr>
              <a:buNone/>
            </a:pPr>
            <a:r>
              <a:rPr lang="ru-RU" sz="4800" dirty="0" smtClean="0"/>
              <a:t>Благодарим за внимание!</a:t>
            </a:r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4" name="Улыбающееся лицо 3"/>
          <p:cNvSpPr/>
          <p:nvPr/>
        </p:nvSpPr>
        <p:spPr>
          <a:xfrm rot="391376">
            <a:off x="6174706" y="2275887"/>
            <a:ext cx="2448272" cy="1944216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1432" cy="1071546"/>
          </a:xfrm>
          <a:prstGeom prst="rect">
            <a:avLst/>
          </a:prstGeom>
          <a:noFill/>
        </p:spPr>
      </p:pic>
      <p:pic>
        <p:nvPicPr>
          <p:cNvPr id="8195" name="Picture 3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1871432" cy="1071546"/>
          </a:xfrm>
          <a:prstGeom prst="rect">
            <a:avLst/>
          </a:prstGeom>
          <a:noFill/>
        </p:spPr>
      </p:pic>
      <p:pic>
        <p:nvPicPr>
          <p:cNvPr id="8197" name="Picture 5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0"/>
            <a:ext cx="1871432" cy="1071546"/>
          </a:xfrm>
          <a:prstGeom prst="rect">
            <a:avLst/>
          </a:prstGeom>
          <a:noFill/>
        </p:spPr>
      </p:pic>
      <p:pic>
        <p:nvPicPr>
          <p:cNvPr id="8198" name="Picture 6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0"/>
            <a:ext cx="1871432" cy="1071546"/>
          </a:xfrm>
          <a:prstGeom prst="rect">
            <a:avLst/>
          </a:prstGeom>
          <a:noFill/>
        </p:spPr>
      </p:pic>
      <p:pic>
        <p:nvPicPr>
          <p:cNvPr id="8199" name="Picture 7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8" y="0"/>
            <a:ext cx="1871432" cy="1071546"/>
          </a:xfrm>
          <a:prstGeom prst="rect">
            <a:avLst/>
          </a:prstGeom>
          <a:noFill/>
        </p:spPr>
      </p:pic>
      <p:pic>
        <p:nvPicPr>
          <p:cNvPr id="10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6454"/>
            <a:ext cx="1871432" cy="1071546"/>
          </a:xfrm>
          <a:prstGeom prst="rect">
            <a:avLst/>
          </a:prstGeom>
          <a:noFill/>
        </p:spPr>
      </p:pic>
      <p:pic>
        <p:nvPicPr>
          <p:cNvPr id="11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786454"/>
            <a:ext cx="1871432" cy="1071546"/>
          </a:xfrm>
          <a:prstGeom prst="rect">
            <a:avLst/>
          </a:prstGeom>
          <a:noFill/>
        </p:spPr>
      </p:pic>
      <p:pic>
        <p:nvPicPr>
          <p:cNvPr id="12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5786454"/>
            <a:ext cx="1871432" cy="1071546"/>
          </a:xfrm>
          <a:prstGeom prst="rect">
            <a:avLst/>
          </a:prstGeom>
          <a:noFill/>
        </p:spPr>
      </p:pic>
      <p:pic>
        <p:nvPicPr>
          <p:cNvPr id="13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5786454"/>
            <a:ext cx="1871432" cy="1071546"/>
          </a:xfrm>
          <a:prstGeom prst="rect">
            <a:avLst/>
          </a:prstGeom>
          <a:noFill/>
        </p:spPr>
      </p:pic>
      <p:pic>
        <p:nvPicPr>
          <p:cNvPr id="14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8" y="5786454"/>
            <a:ext cx="1871432" cy="1071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1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7215238" cy="1500198"/>
          </a:xfrm>
        </p:spPr>
        <p:txBody>
          <a:bodyPr/>
          <a:lstStyle/>
          <a:p>
            <a:pPr>
              <a:buNone/>
            </a:pPr>
            <a:r>
              <a:rPr lang="ru-RU" dirty="0"/>
              <a:t> Волонтер - это человек-доброволец</a:t>
            </a:r>
            <a:r>
              <a:rPr lang="ru-RU" b="0" i="1" dirty="0" smtClean="0"/>
              <a:t>… </a:t>
            </a:r>
            <a:endParaRPr lang="ru-RU" b="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1785926"/>
            <a:ext cx="8572560" cy="48577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       </a:t>
            </a:r>
            <a:r>
              <a:rPr lang="ru-RU" sz="2800" dirty="0" smtClean="0"/>
              <a:t>Человек</a:t>
            </a:r>
            <a:r>
              <a:rPr lang="ru-RU" sz="2800" dirty="0" smtClean="0"/>
              <a:t>, который </a:t>
            </a:r>
            <a:r>
              <a:rPr lang="ru-RU" sz="2800" dirty="0" smtClean="0"/>
              <a:t> </a:t>
            </a:r>
            <a:r>
              <a:rPr lang="ru-RU" sz="2800" dirty="0" smtClean="0"/>
              <a:t>заботиться о ближних людях, помогая им абсолютно добровольно и без какой либо выгоды </a:t>
            </a:r>
            <a:r>
              <a:rPr lang="ru-RU" sz="2800" dirty="0" smtClean="0"/>
              <a:t>. </a:t>
            </a:r>
            <a:r>
              <a:rPr lang="ru-RU" sz="2800" dirty="0" smtClean="0"/>
              <a:t>А награда за это - благодарность и признательность людей, которым оказана существенная помощь. Кроме этого, волонтеры получают полезные знания, новые знакомства, общение с людьми </a:t>
            </a:r>
            <a:r>
              <a:rPr lang="ru-RU" sz="2800" dirty="0" smtClean="0"/>
              <a:t>. </a:t>
            </a:r>
            <a:r>
              <a:rPr lang="ru-RU" sz="2800" dirty="0" smtClean="0"/>
              <a:t>Но и это еще не все. Главное, что волонтеры получают чувство своей полезности. Благодаря этому, волонтеры трудятся на благо своей страны абсолютно </a:t>
            </a:r>
            <a:r>
              <a:rPr lang="ru-RU" sz="2800" dirty="0" smtClean="0"/>
              <a:t>бесплатно. </a:t>
            </a:r>
            <a:endParaRPr lang="en-US" sz="2800" i="1" dirty="0" smtClean="0"/>
          </a:p>
        </p:txBody>
      </p:sp>
      <p:pic>
        <p:nvPicPr>
          <p:cNvPr id="2050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6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285852" y="714356"/>
            <a:ext cx="7072338" cy="5715040"/>
          </a:xfrm>
        </p:spPr>
        <p:txBody>
          <a:bodyPr>
            <a:noAutofit/>
          </a:bodyPr>
          <a:lstStyle/>
          <a:p>
            <a:pPr marL="502920" indent="-457200"/>
            <a:r>
              <a:rPr lang="ru-RU" sz="1800" dirty="0" smtClean="0"/>
              <a:t>Волонтерство может быть организованным или неорганизованным, осуществляться индивидуально или в группе, в общественных или частных организациях.</a:t>
            </a:r>
          </a:p>
          <a:p>
            <a:pPr marL="45720" indent="0">
              <a:buNone/>
            </a:pPr>
            <a:r>
              <a:rPr lang="ru-RU" sz="1800" b="1" dirty="0" smtClean="0"/>
              <a:t>        В </a:t>
            </a:r>
            <a:r>
              <a:rPr lang="ru-RU" sz="1800" b="1" dirty="0" smtClean="0"/>
              <a:t>нашей </a:t>
            </a:r>
            <a:r>
              <a:rPr lang="ru-RU" sz="1800" b="1" dirty="0" smtClean="0"/>
              <a:t>школе</a:t>
            </a:r>
            <a:r>
              <a:rPr lang="ru-RU" sz="1800" b="1" dirty="0" smtClean="0"/>
              <a:t> </a:t>
            </a:r>
            <a:r>
              <a:rPr lang="ru-RU" sz="1800" b="1" dirty="0" smtClean="0"/>
              <a:t>волонтерство организованно. </a:t>
            </a:r>
          </a:p>
          <a:p>
            <a:pPr marL="502920" indent="-457200">
              <a:buSzPct val="200000"/>
            </a:pPr>
            <a:r>
              <a:rPr lang="ru-RU" sz="1800" dirty="0" smtClean="0"/>
              <a:t>Волонтер - это человек, который, работая безвозмездно, стремиться внести свой вклад в реализацию социально значимых проектов.</a:t>
            </a:r>
          </a:p>
          <a:p>
            <a:pPr marL="502920" indent="-457200">
              <a:buSzPct val="200000"/>
            </a:pPr>
            <a:r>
              <a:rPr lang="ru-RU" sz="1800" dirty="0" smtClean="0"/>
              <a:t>Волонтеры - не только альтруисты, они работают ради приобретения опыта, специальных навыков и знаний, установления личных контактов.</a:t>
            </a:r>
          </a:p>
          <a:p>
            <a:pPr marL="502920" indent="-457200">
              <a:buSzPct val="200000"/>
            </a:pPr>
            <a:r>
              <a:rPr lang="ru-RU" sz="1800" dirty="0" smtClean="0"/>
              <a:t>Кроме того, </a:t>
            </a:r>
            <a:r>
              <a:rPr lang="ru-RU" sz="1800" i="1" dirty="0" smtClean="0"/>
              <a:t>волонтер</a:t>
            </a:r>
            <a:r>
              <a:rPr lang="ru-RU" sz="1800" dirty="0" smtClean="0"/>
              <a:t> – человек нужный. Специалисты утверждают: за волонтерским движением – будущее. Волонтерство позволяет человеку, "не ломая" свою жизнь, дополнить ее очень значимой частью - реализовать чувство личной гражданской ответственности за происходящее. </a:t>
            </a:r>
          </a:p>
          <a:p>
            <a:pPr marL="502920" indent="-457200">
              <a:buSzPct val="200000"/>
            </a:pPr>
            <a:endParaRPr lang="ru-RU" sz="1800" dirty="0" smtClean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00034" y="1785926"/>
            <a:ext cx="8429684" cy="478634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/>
              <a:t>     Направление нашей </a:t>
            </a:r>
            <a:r>
              <a:rPr lang="ru-RU" sz="3200" dirty="0" smtClean="0"/>
              <a:t> </a:t>
            </a:r>
            <a:r>
              <a:rPr lang="ru-RU" sz="3200" dirty="0" smtClean="0"/>
              <a:t>деятельности – </a:t>
            </a:r>
          </a:p>
          <a:p>
            <a:endParaRPr lang="ru-RU" dirty="0" smtClean="0"/>
          </a:p>
          <a:p>
            <a:r>
              <a:rPr lang="ru-RU" dirty="0" smtClean="0"/>
              <a:t> Ветераны и историческая память;</a:t>
            </a:r>
            <a:endParaRPr lang="ru-RU" dirty="0" smtClean="0"/>
          </a:p>
          <a:p>
            <a:r>
              <a:rPr lang="ru-RU" dirty="0"/>
              <a:t> З</a:t>
            </a:r>
            <a:r>
              <a:rPr lang="ru-RU" dirty="0" smtClean="0"/>
              <a:t>дравоохранение и ЗОЖ</a:t>
            </a:r>
            <a:r>
              <a:rPr lang="ru-RU" dirty="0" smtClean="0"/>
              <a:t>;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Спорт и события</a:t>
            </a:r>
            <a:r>
              <a:rPr lang="ru-RU" dirty="0" smtClean="0"/>
              <a:t>;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Патриотическое воспитание</a:t>
            </a:r>
            <a:r>
              <a:rPr lang="ru-RU" dirty="0" smtClean="0"/>
              <a:t>; </a:t>
            </a:r>
            <a:endParaRPr lang="ru-RU" dirty="0" smtClean="0"/>
          </a:p>
          <a:p>
            <a:r>
              <a:rPr lang="ru-RU" dirty="0" smtClean="0"/>
              <a:t> Э</a:t>
            </a:r>
            <a:r>
              <a:rPr lang="ru-RU" dirty="0" smtClean="0"/>
              <a:t>кологическая </a:t>
            </a:r>
            <a:r>
              <a:rPr lang="ru-RU" dirty="0" smtClean="0"/>
              <a:t>защита; </a:t>
            </a:r>
          </a:p>
          <a:p>
            <a:r>
              <a:rPr lang="ru-RU" dirty="0"/>
              <a:t> </a:t>
            </a:r>
            <a:r>
              <a:rPr lang="ru-RU" dirty="0" smtClean="0"/>
              <a:t>Забота и помощь животным;</a:t>
            </a:r>
            <a:r>
              <a:rPr lang="ru-RU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И множество других проектов.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Рабочая встреча\pixo\untitled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571612"/>
            <a:ext cx="4419600" cy="51244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480" y="57148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b="0" i="1" dirty="0" smtClean="0"/>
              <a:t>Голос волонтера</a:t>
            </a:r>
            <a:endParaRPr lang="ru-RU" b="0" i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7408333" cy="3738728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Волонтеры </a:t>
            </a:r>
            <a:r>
              <a:rPr lang="ru-RU" sz="3200" dirty="0"/>
              <a:t>– это группа людей, которые разносторонне развивают общество. Так как волонтеры работают напрямую с обществом,  они лучше понимают и слышат их проблемы, и первыми стараются решить эти </a:t>
            </a:r>
            <a:r>
              <a:rPr lang="ru-RU" sz="3200" dirty="0" smtClean="0"/>
              <a:t>проблемы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0" y="5786454"/>
            <a:ext cx="73581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>
                <a:solidFill>
                  <a:srgbClr val="7030A0"/>
                </a:solidFill>
              </a:rPr>
              <a:t>Волонтер - это звучит гордо!</a:t>
            </a:r>
            <a:endParaRPr lang="ru-RU" sz="3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72386" cy="939784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rebuchet MS" pitchFamily="34" charset="0"/>
              </a:rPr>
              <a:t>Мотивация у волонтёров</a:t>
            </a:r>
            <a:endParaRPr lang="ru-RU" i="1" dirty="0"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844824"/>
            <a:ext cx="8001056" cy="3443516"/>
          </a:xfrm>
        </p:spPr>
        <p:txBody>
          <a:bodyPr>
            <a:normAutofit/>
          </a:bodyPr>
          <a:lstStyle/>
          <a:p>
            <a:pPr lvl="0"/>
            <a:r>
              <a:rPr lang="ru-RU" sz="2200" dirty="0" smtClean="0">
                <a:latin typeface="Trebuchet MS" pitchFamily="34" charset="0"/>
              </a:rPr>
              <a:t>Самое главное — ИДЕЯ, благородная, отражающая важность и принципы деятельности. Именно идея определяет, будет ли человек понимать, что он делает и зачем, появятся ли у него гордость, самоуважение и удовлетворение от работы и результатов деятельности.</a:t>
            </a:r>
          </a:p>
          <a:p>
            <a:pPr lvl="0"/>
            <a:r>
              <a:rPr lang="ru-RU" sz="2200" dirty="0" smtClean="0">
                <a:latin typeface="Trebuchet MS" pitchFamily="34" charset="0"/>
              </a:rPr>
              <a:t>Внутренняя </a:t>
            </a:r>
            <a:r>
              <a:rPr lang="ru-RU" sz="2200" dirty="0">
                <a:latin typeface="Trebuchet MS" pitchFamily="34" charset="0"/>
              </a:rPr>
              <a:t>психологическая потребность быть нужным. Волонтерское движение позволяет реализовать эту потребность, ощутить свою </a:t>
            </a:r>
            <a:r>
              <a:rPr lang="ru-RU" sz="2200" dirty="0" smtClean="0">
                <a:latin typeface="Trebuchet MS" pitchFamily="34" charset="0"/>
              </a:rPr>
              <a:t>полезность.</a:t>
            </a:r>
            <a:endParaRPr lang="ru-RU" sz="2200" dirty="0">
              <a:latin typeface="Trebuchet MS" pitchFamily="34" charset="0"/>
            </a:endParaRPr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0034" y="5288340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600" b="1" i="0" u="non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Ты нужен!</a:t>
            </a:r>
            <a:endParaRPr kumimoji="0" lang="ru-RU" sz="9600" b="0" i="0" u="non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71538" y="1857364"/>
            <a:ext cx="7429552" cy="4286280"/>
          </a:xfrm>
        </p:spPr>
        <p:txBody>
          <a:bodyPr>
            <a:normAutofit/>
          </a:bodyPr>
          <a:lstStyle/>
          <a:p>
            <a:pPr lvl="0"/>
            <a:r>
              <a:rPr lang="ru-RU" sz="2600" dirty="0"/>
              <a:t>Потребность в общении. Если подбирается классная, веселая компания и в ней интересно и комфортно, то хочется быть рядом. Расширяется круг общения. Именно это часто становится основной причиной работы в качестве волонтера.</a:t>
            </a:r>
          </a:p>
          <a:p>
            <a:pPr lvl="0"/>
            <a:r>
              <a:rPr lang="ru-RU" sz="2600" dirty="0"/>
              <a:t>Интерес. Работа волонтером зачастую связана с нестандартными подходами и новыми возможностями.</a:t>
            </a:r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214290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/>
              <a:t>Мотивация у волонтёров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87076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2890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Покорми птиц зимой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661866" cy="35939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3671391" cy="3562474"/>
          </a:xfrm>
        </p:spPr>
      </p:pic>
    </p:spTree>
    <p:extLst>
      <p:ext uri="{BB962C8B-B14F-4D97-AF65-F5344CB8AC3E}">
        <p14:creationId xmlns:p14="http://schemas.microsoft.com/office/powerpoint/2010/main" val="10751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931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Акция памяти «Блокадный хлеб»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733874" cy="34184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620688"/>
            <a:ext cx="3887415" cy="3521893"/>
          </a:xfrm>
        </p:spPr>
      </p:pic>
    </p:spTree>
    <p:extLst>
      <p:ext uri="{BB962C8B-B14F-4D97-AF65-F5344CB8AC3E}">
        <p14:creationId xmlns:p14="http://schemas.microsoft.com/office/powerpoint/2010/main" val="15595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497</TotalTime>
  <Words>396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Воздушный поток</vt:lpstr>
      <vt:lpstr>Тема Office</vt:lpstr>
      <vt:lpstr>Доброволец</vt:lpstr>
      <vt:lpstr> Волонтер - это человек-доброволец… </vt:lpstr>
      <vt:lpstr>Презентация PowerPoint</vt:lpstr>
      <vt:lpstr>Презентация PowerPoint</vt:lpstr>
      <vt:lpstr>Голос волонтера</vt:lpstr>
      <vt:lpstr>Мотивация у волонтёров</vt:lpstr>
      <vt:lpstr>Презентация PowerPoint</vt:lpstr>
      <vt:lpstr>Покорми птиц зимой</vt:lpstr>
      <vt:lpstr>Акция памяти «Блокадный хлеб»</vt:lpstr>
      <vt:lpstr>Всероссийский квест  « Блокада Ленинграда»</vt:lpstr>
      <vt:lpstr>Спорт - альтернатива пагубным привычкам</vt:lpstr>
      <vt:lpstr>Снежный десант и веселые каникулы</vt:lpstr>
      <vt:lpstr>Презентация PowerPoint</vt:lpstr>
      <vt:lpstr>Позитив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Волонтер.</dc:title>
  <dc:creator>Admin</dc:creator>
  <cp:lastModifiedBy>Наталья</cp:lastModifiedBy>
  <cp:revision>57</cp:revision>
  <dcterms:created xsi:type="dcterms:W3CDTF">2010-11-20T05:04:10Z</dcterms:created>
  <dcterms:modified xsi:type="dcterms:W3CDTF">2023-02-06T07:14:50Z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226984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