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64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               </a:t>
            </a:r>
            <a:r>
              <a:rPr lang="ru-RU" sz="4800" dirty="0" smtClean="0">
                <a:solidFill>
                  <a:srgbClr val="C00000"/>
                </a:solidFill>
              </a:rPr>
              <a:t>Дворик</a:t>
            </a:r>
            <a:r>
              <a:rPr lang="ru-RU" sz="4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детства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6LYx20mNF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711809" cy="2459073"/>
          </a:xfrm>
          <a:prstGeom prst="rect">
            <a:avLst/>
          </a:prstGeom>
          <a:noFill/>
        </p:spPr>
      </p:pic>
      <p:pic>
        <p:nvPicPr>
          <p:cNvPr id="1027" name="Picture 3" descr="C:\Users\user\Desktop\j-rWjor4G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103655" cy="2736304"/>
          </a:xfrm>
          <a:prstGeom prst="rect">
            <a:avLst/>
          </a:prstGeom>
          <a:noFill/>
        </p:spPr>
      </p:pic>
      <p:pic>
        <p:nvPicPr>
          <p:cNvPr id="1028" name="Picture 4" descr="C:\Users\user\Desktop\2Kkytb0Tg4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4104456" cy="2736304"/>
          </a:xfrm>
          <a:prstGeom prst="rect">
            <a:avLst/>
          </a:prstGeom>
          <a:noFill/>
        </p:spPr>
      </p:pic>
      <p:pic>
        <p:nvPicPr>
          <p:cNvPr id="1029" name="Picture 5" descr="C:\Users\user\Desktop\q3sjehkJhf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888432" cy="28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64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               </a:t>
            </a:r>
            <a:r>
              <a:rPr lang="ru-RU" sz="4800" dirty="0" smtClean="0">
                <a:solidFill>
                  <a:srgbClr val="C00000"/>
                </a:solidFill>
              </a:rPr>
              <a:t>Дворик</a:t>
            </a:r>
            <a:r>
              <a:rPr lang="ru-RU" sz="4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детства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4355976" cy="122413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Планируемая для благоустройства дворовая территория в </a:t>
            </a:r>
            <a:r>
              <a:rPr lang="ru-RU" sz="2400" dirty="0" err="1" smtClean="0">
                <a:solidFill>
                  <a:srgbClr val="C00000"/>
                </a:solidFill>
              </a:rPr>
              <a:t>мкр</a:t>
            </a:r>
            <a:r>
              <a:rPr lang="ru-RU" sz="2400" dirty="0" smtClean="0">
                <a:solidFill>
                  <a:srgbClr val="C00000"/>
                </a:solidFill>
              </a:rPr>
              <a:t>. 2-я часть г. </a:t>
            </a:r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еликий </a:t>
            </a:r>
            <a:r>
              <a:rPr lang="ru-RU" sz="2400" dirty="0">
                <a:solidFill>
                  <a:srgbClr val="C00000"/>
                </a:solidFill>
              </a:rPr>
              <a:t>У</a:t>
            </a:r>
            <a:r>
              <a:rPr lang="ru-RU" sz="2400" dirty="0" smtClean="0">
                <a:solidFill>
                  <a:srgbClr val="C00000"/>
                </a:solidFill>
              </a:rPr>
              <a:t>стюг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Rh9eWMRy7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747" y="1124744"/>
            <a:ext cx="4699622" cy="3528392"/>
          </a:xfrm>
          <a:prstGeom prst="rect">
            <a:avLst/>
          </a:prstGeom>
          <a:noFill/>
        </p:spPr>
      </p:pic>
      <p:pic>
        <p:nvPicPr>
          <p:cNvPr id="2051" name="Picture 3" descr="C:\Users\user\Desktop\WIMjM_zQu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677841" cy="2761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Адрес: ул. </a:t>
            </a:r>
            <a:r>
              <a:rPr lang="ru-RU" sz="2400" dirty="0" err="1" smtClean="0"/>
              <a:t>Щелкунова</a:t>
            </a:r>
            <a:r>
              <a:rPr lang="ru-RU" sz="2400" dirty="0" smtClean="0"/>
              <a:t>, д. 39/95, ул. Водников, д. 93 и 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64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               </a:t>
            </a:r>
            <a:r>
              <a:rPr lang="ru-RU" sz="4800" dirty="0" smtClean="0">
                <a:solidFill>
                  <a:srgbClr val="C00000"/>
                </a:solidFill>
              </a:rPr>
              <a:t>Дворик</a:t>
            </a:r>
            <a:r>
              <a:rPr lang="ru-RU" sz="4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детства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4572000" cy="93610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Планируемые объекты для установки на дворовой территории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Диван садово-парковый на железобетонных ножках  (4 шт.)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18306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1316769" cy="15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335699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Урна железобетонная, в комплекте со вставкой (2 шт.)</a:t>
            </a: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1579162" cy="16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1396282" cy="13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5229200"/>
            <a:ext cx="1944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Качалка-балансир средняя (1 шт.)</a:t>
            </a:r>
          </a:p>
          <a:p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941168"/>
            <a:ext cx="2103948" cy="140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941168"/>
            <a:ext cx="1626870" cy="1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64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               </a:t>
            </a:r>
            <a:r>
              <a:rPr lang="ru-RU" sz="4800" dirty="0" smtClean="0">
                <a:solidFill>
                  <a:srgbClr val="C00000"/>
                </a:solidFill>
              </a:rPr>
              <a:t>Дворик</a:t>
            </a:r>
            <a:r>
              <a:rPr lang="ru-RU" sz="4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детства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4572000" cy="93610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Планируемые объекты для установки на дворовой территории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Карусель, в комплекте с каркасом фундамента </a:t>
            </a:r>
          </a:p>
          <a:p>
            <a:r>
              <a:rPr lang="ru-RU" sz="2000" dirty="0" smtClean="0"/>
              <a:t>(1 шт.)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356992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Качели на металлических стойках с оцинкованной балкой, в комплекте с резиновыми сидениями на гибких подвесах (2 шт.) </a:t>
            </a:r>
            <a:endParaRPr lang="ru-RU" sz="2000" dirty="0"/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2122998" cy="1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1531455" cy="16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61048"/>
            <a:ext cx="2088232" cy="17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18654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64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               </a:t>
            </a:r>
            <a:r>
              <a:rPr lang="ru-RU" sz="4800" dirty="0" smtClean="0">
                <a:solidFill>
                  <a:srgbClr val="C00000"/>
                </a:solidFill>
              </a:rPr>
              <a:t>Дворик</a:t>
            </a:r>
            <a:r>
              <a:rPr lang="ru-RU" sz="4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детства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4572000" cy="93610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Планируемые объекты для установки на дворовой территории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276872"/>
            <a:ext cx="201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Детский игровой комплекс, в комплекте с резиновым ковриком на бетонной основе под скат горки (1шт.)</a:t>
            </a:r>
            <a:endParaRPr lang="ru-RU" sz="20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248346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552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Общая сумма средств, необходимая для благоустройства дворовой территории (оборудование + работы по монтажу и благоустройству) </a:t>
            </a:r>
            <a:r>
              <a:rPr lang="ru-RU" sz="2400" smtClean="0"/>
              <a:t>- </a:t>
            </a:r>
            <a:r>
              <a:rPr lang="ru-RU" sz="2400" smtClean="0"/>
              <a:t>1900000 </a:t>
            </a:r>
            <a:r>
              <a:rPr lang="ru-RU" sz="2400" dirty="0" smtClean="0"/>
              <a:t>рублей.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166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                       Дворик детства</vt:lpstr>
      <vt:lpstr>                       Дворик детства</vt:lpstr>
      <vt:lpstr>                       Дворик детства</vt:lpstr>
      <vt:lpstr>                       Дворик детства</vt:lpstr>
      <vt:lpstr>                       Дворик детства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15</cp:revision>
  <dcterms:created xsi:type="dcterms:W3CDTF">2019-06-19T07:40:31Z</dcterms:created>
  <dcterms:modified xsi:type="dcterms:W3CDTF">2021-06-29T06:35:20Z</dcterms:modified>
</cp:coreProperties>
</file>