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1E2EB2-1ABA-41FA-B97B-E03824F362E4}" type="datetimeFigureOut">
              <a:rPr lang="ru-RU" smtClean="0"/>
              <a:pPr/>
              <a:t>10.04.2020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E0B3D8-82F9-435E-976B-E4661E2F904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1E2EB2-1ABA-41FA-B97B-E03824F362E4}" type="datetimeFigureOut">
              <a:rPr lang="ru-RU" smtClean="0"/>
              <a:pPr/>
              <a:t>10.04.2020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E0B3D8-82F9-435E-976B-E4661E2F904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1E2EB2-1ABA-41FA-B97B-E03824F362E4}" type="datetimeFigureOut">
              <a:rPr lang="ru-RU" smtClean="0"/>
              <a:pPr/>
              <a:t>10.04.2020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E0B3D8-82F9-435E-976B-E4661E2F904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1E2EB2-1ABA-41FA-B97B-E03824F362E4}" type="datetimeFigureOut">
              <a:rPr lang="ru-RU" smtClean="0"/>
              <a:pPr/>
              <a:t>10.04.2020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E0B3D8-82F9-435E-976B-E4661E2F904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4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1E2EB2-1ABA-41FA-B97B-E03824F362E4}" type="datetimeFigureOut">
              <a:rPr lang="ru-RU" smtClean="0"/>
              <a:pPr/>
              <a:t>10.04.2020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E0B3D8-82F9-435E-976B-E4661E2F904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1E2EB2-1ABA-41FA-B97B-E03824F362E4}" type="datetimeFigureOut">
              <a:rPr lang="ru-RU" smtClean="0"/>
              <a:pPr/>
              <a:t>10.04.2020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E0B3D8-82F9-435E-976B-E4661E2F904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1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1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1E2EB2-1ABA-41FA-B97B-E03824F362E4}" type="datetimeFigureOut">
              <a:rPr lang="ru-RU" smtClean="0"/>
              <a:pPr/>
              <a:t>10.04.2020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E0B3D8-82F9-435E-976B-E4661E2F904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1E2EB2-1ABA-41FA-B97B-E03824F362E4}" type="datetimeFigureOut">
              <a:rPr lang="ru-RU" smtClean="0"/>
              <a:pPr/>
              <a:t>10.04.2020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E0B3D8-82F9-435E-976B-E4661E2F904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1E2EB2-1ABA-41FA-B97B-E03824F362E4}" type="datetimeFigureOut">
              <a:rPr lang="ru-RU" smtClean="0"/>
              <a:pPr/>
              <a:t>10.04.2020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E0B3D8-82F9-435E-976B-E4661E2F904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1E2EB2-1ABA-41FA-B97B-E03824F362E4}" type="datetimeFigureOut">
              <a:rPr lang="ru-RU" smtClean="0"/>
              <a:pPr/>
              <a:t>10.04.2020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E0B3D8-82F9-435E-976B-E4661E2F904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1E2EB2-1ABA-41FA-B97B-E03824F362E4}" type="datetimeFigureOut">
              <a:rPr lang="ru-RU" smtClean="0"/>
              <a:pPr/>
              <a:t>10.04.2020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E0B3D8-82F9-435E-976B-E4661E2F904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1E2EB2-1ABA-41FA-B97B-E03824F362E4}" type="datetimeFigureOut">
              <a:rPr lang="ru-RU" smtClean="0"/>
              <a:pPr/>
              <a:t>10.04.2020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E0B3D8-82F9-435E-976B-E4661E2F9045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ctrTitle"/>
          </p:nvPr>
        </p:nvSpPr>
        <p:spPr>
          <a:xfrm>
            <a:off x="214282" y="1857364"/>
            <a:ext cx="8643998" cy="1827215"/>
          </a:xfrm>
        </p:spPr>
        <p:txBody>
          <a:bodyPr>
            <a:noAutofit/>
          </a:bodyPr>
          <a:lstStyle/>
          <a:p>
            <a:r>
              <a:rPr lang="ru-RU" sz="6000" dirty="0" smtClean="0"/>
              <a:t>Твори добро во благо людям </a:t>
            </a:r>
            <a:endParaRPr lang="ru-RU" sz="6000" dirty="0"/>
          </a:p>
        </p:txBody>
      </p:sp>
      <p:sp>
        <p:nvSpPr>
          <p:cNvPr id="7" name="Подзаголовок 6"/>
          <p:cNvSpPr>
            <a:spLocks noGrp="1"/>
          </p:cNvSpPr>
          <p:nvPr>
            <p:ph type="subTitle" idx="1"/>
          </p:nvPr>
        </p:nvSpPr>
        <p:spPr>
          <a:xfrm>
            <a:off x="1357290" y="5429264"/>
            <a:ext cx="6486548" cy="495288"/>
          </a:xfrm>
        </p:spPr>
        <p:txBody>
          <a:bodyPr>
            <a:normAutofit fontScale="92500" lnSpcReduction="20000"/>
          </a:bodyPr>
          <a:lstStyle/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0"/>
            <a:ext cx="8472518" cy="6126165"/>
          </a:xfrm>
        </p:spPr>
        <p:txBody>
          <a:bodyPr/>
          <a:lstStyle/>
          <a:p>
            <a:r>
              <a:rPr lang="ru-RU" dirty="0" smtClean="0"/>
              <a:t>Актуальность нашего села состоит в </a:t>
            </a:r>
            <a:r>
              <a:rPr lang="ru-RU" dirty="0" smtClean="0"/>
              <a:t>том,</a:t>
            </a:r>
            <a:r>
              <a:rPr lang="en-US" dirty="0" smtClean="0"/>
              <a:t> </a:t>
            </a:r>
            <a:r>
              <a:rPr lang="ru-RU" dirty="0" smtClean="0"/>
              <a:t>что </a:t>
            </a:r>
            <a:r>
              <a:rPr lang="ru-RU" dirty="0" smtClean="0"/>
              <a:t>пожилым </a:t>
            </a:r>
            <a:r>
              <a:rPr lang="ru-RU" dirty="0" smtClean="0"/>
              <a:t>людям</a:t>
            </a:r>
            <a:r>
              <a:rPr lang="ru-RU" dirty="0" smtClean="0"/>
              <a:t>,</a:t>
            </a:r>
            <a:r>
              <a:rPr lang="ru-RU" dirty="0" smtClean="0"/>
              <a:t> </a:t>
            </a:r>
            <a:r>
              <a:rPr lang="ru-RU" dirty="0" smtClean="0"/>
              <a:t>которые нуждаются в помощи  редко приходится с ней сталкиваться.</a:t>
            </a:r>
          </a:p>
          <a:p>
            <a:r>
              <a:rPr lang="ru-RU" dirty="0" smtClean="0"/>
              <a:t>Проблема </a:t>
            </a:r>
          </a:p>
          <a:p>
            <a:pPr>
              <a:buNone/>
            </a:pPr>
            <a:r>
              <a:rPr lang="ru-RU" dirty="0" smtClean="0"/>
              <a:t>Нашим бабушкам, дедушкам под час очень сложно справиться с нагрузками,  порой совсем пустяковыми, но совсем не сложными для  молодых людей. 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58" y="1857364"/>
            <a:ext cx="8229600" cy="4525963"/>
          </a:xfrm>
        </p:spPr>
        <p:txBody>
          <a:bodyPr/>
          <a:lstStyle/>
          <a:p>
            <a:r>
              <a:rPr lang="ru-RU" dirty="0" smtClean="0"/>
              <a:t>Цель проекта:</a:t>
            </a:r>
          </a:p>
          <a:p>
            <a:pPr algn="just">
              <a:buNone/>
            </a:pPr>
            <a:r>
              <a:rPr lang="ru-RU" dirty="0" smtClean="0"/>
              <a:t>Привлечь внимание моих сверстников к проблемам старшего </a:t>
            </a:r>
            <a:r>
              <a:rPr lang="ru-RU" dirty="0" smtClean="0"/>
              <a:t>поколения, </a:t>
            </a:r>
            <a:r>
              <a:rPr lang="ru-RU" dirty="0" smtClean="0"/>
              <a:t>которые нуждаются в  нашей помощи   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ru-RU" dirty="0" smtClean="0"/>
              <a:t>Ветеран  ВОВ получил  медаль за мужество и отвагу. Помимо наград он  еще нуждается и в </a:t>
            </a:r>
            <a:r>
              <a:rPr lang="ru-RU" dirty="0" smtClean="0"/>
              <a:t>физической  </a:t>
            </a:r>
            <a:r>
              <a:rPr lang="ru-RU" dirty="0" smtClean="0"/>
              <a:t>помощи.</a:t>
            </a:r>
          </a:p>
          <a:p>
            <a:pPr>
              <a:buNone/>
            </a:pPr>
            <a:r>
              <a:rPr lang="ru-RU" dirty="0" smtClean="0"/>
              <a:t>Если бы один из нас сходил в магазин, другой натаскал воды, третий наколол дров для бани, то радость его удвоилась бы. </a:t>
            </a:r>
          </a:p>
          <a:p>
            <a:endParaRPr lang="ru-RU" dirty="0"/>
          </a:p>
        </p:txBody>
      </p:sp>
      <p:pic>
        <p:nvPicPr>
          <p:cNvPr id="5" name="Содержимое 4" descr="ветеран.jpg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500562" y="1857364"/>
            <a:ext cx="4429156" cy="3734606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ru-RU" dirty="0" smtClean="0"/>
              <a:t>Молодежь у нас </a:t>
            </a:r>
            <a:r>
              <a:rPr lang="ru-RU" dirty="0" smtClean="0"/>
              <a:t>крепкая, </a:t>
            </a:r>
            <a:r>
              <a:rPr lang="ru-RU" dirty="0" smtClean="0"/>
              <a:t>каждый по лопате и двор чист. Бабушка счастлива и нам  на душе легко.  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" name="Содержимое 6" descr="снег.jpg"/>
          <p:cNvPicPr>
            <a:picLocks noGrp="1" noChangeAspect="1"/>
          </p:cNvPicPr>
          <p:nvPr>
            <p:ph sz="quarter" idx="4"/>
          </p:nvPr>
        </p:nvPicPr>
        <p:blipFill>
          <a:blip r:embed="rId2"/>
          <a:stretch>
            <a:fillRect/>
          </a:stretch>
        </p:blipFill>
        <p:spPr>
          <a:xfrm>
            <a:off x="4645025" y="2357430"/>
            <a:ext cx="4342874" cy="33536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9" name="Содержимое 8" descr="IMG_20190512_183914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798624" y="1600200"/>
            <a:ext cx="3355752" cy="4525963"/>
          </a:xfrm>
        </p:spPr>
      </p:pic>
      <p:sp>
        <p:nvSpPr>
          <p:cNvPr id="8" name="Содержимое 7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ru-RU" dirty="0" smtClean="0"/>
              <a:t>Самой бабуле не под силу пересадить куст </a:t>
            </a:r>
            <a:r>
              <a:rPr lang="ru-RU" dirty="0" smtClean="0"/>
              <a:t>крыжовника, </a:t>
            </a:r>
            <a:r>
              <a:rPr lang="ru-RU" dirty="0" smtClean="0"/>
              <a:t>а нам молодым это ни чего не стоит.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mtClean="0"/>
              <a:t>В </a:t>
            </a:r>
            <a:r>
              <a:rPr lang="ru-RU" smtClean="0"/>
              <a:t>заключении </a:t>
            </a:r>
            <a:r>
              <a:rPr lang="ru-RU" dirty="0" smtClean="0"/>
              <a:t>хочу сказать молодежи, что придет время и мы займем их место, поэтому наш пример, будущему поколению спасет и нас от  бездушия, равнодушия </a:t>
            </a:r>
            <a:r>
              <a:rPr lang="ru-RU" smtClean="0"/>
              <a:t>и одиночества.  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3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Тема3</Template>
  <TotalTime>806</TotalTime>
  <Words>181</Words>
  <Application>Microsoft Office PowerPoint</Application>
  <PresentationFormat>Экран (4:3)</PresentationFormat>
  <Paragraphs>11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Тема3</vt:lpstr>
      <vt:lpstr>Твори добро во благо людям </vt:lpstr>
      <vt:lpstr>Слайд 2</vt:lpstr>
      <vt:lpstr>Слайд 3</vt:lpstr>
      <vt:lpstr>Слайд 4</vt:lpstr>
      <vt:lpstr>Слайд 5</vt:lpstr>
      <vt:lpstr>Слайд 6</vt:lpstr>
      <vt:lpstr>Слайд 7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РТВ</dc:creator>
  <cp:lastModifiedBy>РТВ</cp:lastModifiedBy>
  <cp:revision>63</cp:revision>
  <dcterms:created xsi:type="dcterms:W3CDTF">2020-04-09T07:50:50Z</dcterms:created>
  <dcterms:modified xsi:type="dcterms:W3CDTF">2020-04-10T20:26:27Z</dcterms:modified>
</cp:coreProperties>
</file>