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2" r:id="rId4"/>
    <p:sldId id="257" r:id="rId5"/>
    <p:sldId id="261" r:id="rId6"/>
    <p:sldId id="258" r:id="rId7"/>
    <p:sldId id="260" r:id="rId8"/>
    <p:sldId id="259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2" d="100"/>
          <a:sy n="62" d="100"/>
        </p:scale>
        <p:origin x="7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3646302-80FA-4C6D-BF80-D871207E829B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43BD33D-5941-4162-A76E-75C661FCC6B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817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6302-80FA-4C6D-BF80-D871207E829B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BD33D-5941-4162-A76E-75C661FCC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686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6302-80FA-4C6D-BF80-D871207E829B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BD33D-5941-4162-A76E-75C661FCC6B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8012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6302-80FA-4C6D-BF80-D871207E829B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BD33D-5941-4162-A76E-75C661FCC6B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15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6302-80FA-4C6D-BF80-D871207E829B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BD33D-5941-4162-A76E-75C661FCC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065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6302-80FA-4C6D-BF80-D871207E829B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BD33D-5941-4162-A76E-75C661FCC6B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9037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6302-80FA-4C6D-BF80-D871207E829B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BD33D-5941-4162-A76E-75C661FCC6B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758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6302-80FA-4C6D-BF80-D871207E829B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BD33D-5941-4162-A76E-75C661FCC6B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850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6302-80FA-4C6D-BF80-D871207E829B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BD33D-5941-4162-A76E-75C661FCC6B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182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6302-80FA-4C6D-BF80-D871207E829B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BD33D-5941-4162-A76E-75C661FCC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075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6302-80FA-4C6D-BF80-D871207E829B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BD33D-5941-4162-A76E-75C661FCC6B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774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6302-80FA-4C6D-BF80-D871207E829B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BD33D-5941-4162-A76E-75C661FCC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082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6302-80FA-4C6D-BF80-D871207E829B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BD33D-5941-4162-A76E-75C661FCC6BE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78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6302-80FA-4C6D-BF80-D871207E829B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BD33D-5941-4162-A76E-75C661FCC6B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8397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6302-80FA-4C6D-BF80-D871207E829B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BD33D-5941-4162-A76E-75C661FCC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567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6302-80FA-4C6D-BF80-D871207E829B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BD33D-5941-4162-A76E-75C661FCC6B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828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6302-80FA-4C6D-BF80-D871207E829B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BD33D-5941-4162-A76E-75C661FCC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650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3646302-80FA-4C6D-BF80-D871207E829B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43BD33D-5941-4162-A76E-75C661FCC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01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Monotype Corsiva" panose="03010101010201010101" pitchFamily="66" charset="0"/>
              </a:rPr>
              <a:t>«СБЕРЕГИ НАС»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latin typeface="Monotype Corsiva" panose="03010101010201010101" pitchFamily="66" charset="0"/>
              </a:rPr>
              <a:t>Экологический проект</a:t>
            </a:r>
            <a:endParaRPr lang="ru-RU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41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99755" y="1069217"/>
            <a:ext cx="95146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ea typeface="Calibri" panose="020F0502020204030204" pitchFamily="34" charset="0"/>
              </a:rPr>
              <a:t>Экологические проблемы сегодня рассматриваются, как проблемы сознания человека и его отношения к природе</a:t>
            </a:r>
            <a:r>
              <a:rPr lang="ru-RU" dirty="0" smtClean="0">
                <a:ea typeface="Calibri" panose="020F0502020204030204" pitchFamily="34" charset="0"/>
              </a:rPr>
              <a:t>. Ведь «е</a:t>
            </a:r>
            <a:r>
              <a:rPr lang="ru-RU" dirty="0" smtClean="0"/>
              <a:t>сли </a:t>
            </a:r>
            <a:r>
              <a:rPr lang="ru-RU" dirty="0"/>
              <a:t>человек выстрелит в природу из пистолета, в будущем природа выстрелит в человека из </a:t>
            </a:r>
            <a:r>
              <a:rPr lang="ru-RU" dirty="0" smtClean="0"/>
              <a:t>пушки».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99755" y="2269546"/>
            <a:ext cx="9514608" cy="4014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Среднее время разложения пластиковых отходов и металла - 400 лет, для стекла - 1000 лет. На протяжении всего этого времени пластик выделяет в воду и землю отравляющие вещества, которые наносят вред кожным покровам и дыхательным путям человека. 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Загрязнение антропогенным мусором водоемов и прибрежных зон – настоящая современная экологическая катастрофа. Решение такой проблемы – это очистка водоемов от мусора и пропаганда бережного отношения к природе. </a:t>
            </a:r>
            <a:endParaRPr lang="ru-RU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Согласно данным «Гринписа» участники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народных проверок собрали, посчитали и рассортировали по категориям 229 123 фрагмента мусора. Оказалось, что 68,1 % из них занимает пластик, а 31,9 % — другие виды отходов.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96,2 % из собранных 156 125 пластиковых фрагментов — это части одноразовых вещей и упаковки.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324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39534" y="1652153"/>
            <a:ext cx="9947566" cy="3699164"/>
          </a:xfrm>
        </p:spPr>
        <p:txBody>
          <a:bodyPr>
            <a:normAutofit fontScale="92500"/>
          </a:bodyPr>
          <a:lstStyle/>
          <a:p>
            <a:r>
              <a:rPr lang="ru-RU" sz="2400" dirty="0"/>
              <a:t>Актуальность проекта обоснована экологической обстановкой в настоящее время и малым вовлечением молодежи в экологические мероприятия. Антропогенное влияние на окружающую среду приводит к обострению проблемы загрязнения атмосферы. Привлечение молодого поколения к проблеме загрязнения окружающей природы и жизни животного мира в настоящих экологических условиях повысит экологическую культуру и привлечет внимание молодежи к проблемам, возникающим повсеместно. Именно в подростковом возрасте формируются основные установки, основы и ориентации личности. И поэтому экологическое сознание служит целостной системой взглядов молодежи на мир, на собственное место в системе «человек-природа».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5278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399" y="1278082"/>
            <a:ext cx="6241816" cy="1319645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>Целью проекта является привлечение не менее </a:t>
            </a:r>
            <a:r>
              <a:rPr lang="en-US" sz="2000" dirty="0" smtClean="0"/>
              <a:t>5</a:t>
            </a:r>
            <a:r>
              <a:rPr lang="ru-RU" sz="2000" dirty="0" smtClean="0"/>
              <a:t>0 </a:t>
            </a:r>
            <a:r>
              <a:rPr lang="ru-RU" sz="2000" dirty="0"/>
              <a:t>человек из числа молодежи </a:t>
            </a:r>
            <a:r>
              <a:rPr lang="ru-RU" sz="2000" dirty="0" err="1"/>
              <a:t>Волоконовского</a:t>
            </a:r>
            <a:r>
              <a:rPr lang="ru-RU" sz="2000" dirty="0"/>
              <a:t> района к участию в мероприятиях экологической направленности и проблеме загрязнения окружающей среды в течение </a:t>
            </a:r>
            <a:r>
              <a:rPr lang="ru-RU" sz="2000" dirty="0" smtClean="0"/>
              <a:t>2021</a:t>
            </a:r>
            <a:r>
              <a:rPr lang="en-US" sz="2000" dirty="0" smtClean="0"/>
              <a:t>-2022</a:t>
            </a:r>
            <a:r>
              <a:rPr lang="ru-RU" sz="2000" dirty="0" smtClean="0"/>
              <a:t> </a:t>
            </a:r>
            <a:r>
              <a:rPr lang="ru-RU" sz="2000" dirty="0"/>
              <a:t>г</a:t>
            </a:r>
            <a:r>
              <a:rPr lang="ru-RU" sz="2000" dirty="0" smtClean="0"/>
              <a:t>г</a:t>
            </a:r>
            <a:r>
              <a:rPr lang="ru-RU" sz="2000" dirty="0"/>
              <a:t>.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" r="1878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399" y="3255431"/>
            <a:ext cx="6241816" cy="2407613"/>
          </a:xfrm>
        </p:spPr>
        <p:txBody>
          <a:bodyPr>
            <a:noAutofit/>
          </a:bodyPr>
          <a:lstStyle/>
          <a:p>
            <a:r>
              <a:rPr lang="ru-RU" dirty="0">
                <a:cs typeface="Shonar Bangla" panose="020B0502040204020203" pitchFamily="34" charset="0"/>
              </a:rPr>
              <a:t>Задачи:</a:t>
            </a: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r>
              <a:rPr lang="ru-RU" dirty="0"/>
              <a:t>п</a:t>
            </a:r>
            <a:r>
              <a:rPr lang="ru-RU" dirty="0" smtClean="0"/>
              <a:t>овышение </a:t>
            </a:r>
            <a:r>
              <a:rPr lang="ru-RU" dirty="0"/>
              <a:t>экологической грамотности молодежи;</a:t>
            </a: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r>
              <a:rPr lang="ru-RU" dirty="0" smtClean="0"/>
              <a:t>снижение </a:t>
            </a:r>
            <a:r>
              <a:rPr lang="ru-RU" dirty="0"/>
              <a:t>уровня загрязнения реки Оскол;</a:t>
            </a: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r>
              <a:rPr lang="ru-RU" dirty="0" smtClean="0"/>
              <a:t>развитие </a:t>
            </a:r>
            <a:r>
              <a:rPr lang="ru-RU" dirty="0"/>
              <a:t>экологического </a:t>
            </a:r>
            <a:r>
              <a:rPr lang="ru-RU" dirty="0" err="1"/>
              <a:t>волонтерства</a:t>
            </a:r>
            <a:r>
              <a:rPr lang="ru-RU" dirty="0"/>
              <a:t> в </a:t>
            </a:r>
            <a:r>
              <a:rPr lang="ru-RU" dirty="0" err="1"/>
              <a:t>Волоконовском</a:t>
            </a:r>
            <a:r>
              <a:rPr lang="ru-RU" dirty="0"/>
              <a:t> районе.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63704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3584" y="788974"/>
            <a:ext cx="925107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Целевая аудитория</a:t>
            </a:r>
          </a:p>
          <a:p>
            <a:endParaRPr lang="ru-RU" sz="1600" dirty="0" smtClean="0"/>
          </a:p>
          <a:p>
            <a:pPr algn="just"/>
            <a:r>
              <a:rPr lang="ru-RU" sz="2000" dirty="0" smtClean="0"/>
              <a:t>Основной целевой аудиторией является молодежь в возрасте от 14 до 18 лет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b="1" dirty="0" smtClean="0"/>
              <a:t>Партнеры</a:t>
            </a:r>
            <a:r>
              <a:rPr lang="ru-RU" b="1" dirty="0"/>
              <a:t>:</a:t>
            </a:r>
          </a:p>
          <a:p>
            <a:pPr algn="just"/>
            <a:r>
              <a:rPr lang="ru-RU" dirty="0"/>
              <a:t>ИП </a:t>
            </a:r>
            <a:r>
              <a:rPr lang="ru-RU" dirty="0" err="1"/>
              <a:t>Леденёв</a:t>
            </a:r>
            <a:r>
              <a:rPr lang="ru-RU" dirty="0"/>
              <a:t> Вячеслав </a:t>
            </a:r>
            <a:r>
              <a:rPr lang="ru-RU" dirty="0" smtClean="0"/>
              <a:t>Анатольевич, организатор сплавов по р. Оскол</a:t>
            </a:r>
            <a:endParaRPr lang="ru-RU" dirty="0"/>
          </a:p>
          <a:p>
            <a:pPr algn="just"/>
            <a:r>
              <a:rPr lang="ru-RU" dirty="0"/>
              <a:t>Администрации городских и сельских поселений</a:t>
            </a:r>
          </a:p>
          <a:p>
            <a:pPr algn="just"/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793584" y="5746968"/>
            <a:ext cx="9497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Реализация проекта</a:t>
            </a:r>
            <a:r>
              <a:rPr lang="ru-RU" dirty="0"/>
              <a:t>: </a:t>
            </a:r>
            <a:r>
              <a:rPr lang="ru-RU" dirty="0" smtClean="0"/>
              <a:t>07.06.2021 </a:t>
            </a:r>
            <a:r>
              <a:rPr lang="ru-RU" dirty="0"/>
              <a:t>г. по </a:t>
            </a:r>
            <a:r>
              <a:rPr lang="ru-RU" dirty="0" smtClean="0"/>
              <a:t>20.05.2022 </a:t>
            </a:r>
            <a:r>
              <a:rPr lang="ru-RU" dirty="0" smtClean="0"/>
              <a:t>г.</a:t>
            </a: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793584" y="2891648"/>
            <a:ext cx="42347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Команда проекта:</a:t>
            </a:r>
          </a:p>
          <a:p>
            <a:r>
              <a:rPr lang="ru-RU" dirty="0" smtClean="0"/>
              <a:t>Шестухина </a:t>
            </a:r>
            <a:r>
              <a:rPr lang="ru-RU" dirty="0"/>
              <a:t>Анна Сергеевна – руководитель </a:t>
            </a:r>
            <a:r>
              <a:rPr lang="ru-RU" dirty="0" smtClean="0"/>
              <a:t>проекта;</a:t>
            </a:r>
            <a:endParaRPr lang="ru-RU" dirty="0"/>
          </a:p>
          <a:p>
            <a:r>
              <a:rPr lang="ru-RU" dirty="0"/>
              <a:t>Першина Оксана Викторовна – куратор </a:t>
            </a:r>
            <a:r>
              <a:rPr lang="ru-RU" dirty="0" smtClean="0"/>
              <a:t>проекта;</a:t>
            </a:r>
            <a:endParaRPr lang="ru-RU" dirty="0"/>
          </a:p>
          <a:p>
            <a:r>
              <a:rPr lang="ru-RU" dirty="0" err="1"/>
              <a:t>Решетняк</a:t>
            </a:r>
            <a:r>
              <a:rPr lang="ru-RU" dirty="0"/>
              <a:t> Валерия Романовна – фотограф, </a:t>
            </a:r>
            <a:r>
              <a:rPr lang="ru-RU" dirty="0" smtClean="0"/>
              <a:t>видеограф;</a:t>
            </a:r>
            <a:endParaRPr lang="ru-RU" dirty="0"/>
          </a:p>
          <a:p>
            <a:r>
              <a:rPr lang="ru-RU" dirty="0"/>
              <a:t>Дерюга Иван Григорьевич – </a:t>
            </a:r>
            <a:r>
              <a:rPr lang="ru-RU" dirty="0" smtClean="0"/>
              <a:t>координатор проекта.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987" y="2767979"/>
            <a:ext cx="6158022" cy="346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05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25236" y="955964"/>
            <a:ext cx="6882246" cy="5008418"/>
          </a:xfrm>
        </p:spPr>
        <p:txBody>
          <a:bodyPr>
            <a:normAutofit fontScale="70000" lnSpcReduction="20000"/>
          </a:bodyPr>
          <a:lstStyle/>
          <a:p>
            <a:r>
              <a:rPr lang="ru-RU" sz="1900" b="1" dirty="0" smtClean="0"/>
              <a:t>Мероприятия в рамках проекта </a:t>
            </a:r>
            <a:endParaRPr lang="ru-RU" sz="1900" b="1" dirty="0"/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r>
              <a:rPr lang="ru-RU" dirty="0"/>
              <a:t>информационная кампания о проекте 18.02.2020 г. – 20.12.2021 г.</a:t>
            </a: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r>
              <a:rPr lang="ru-RU" dirty="0"/>
              <a:t>встречи со школьниками и студентами, поиск волонтеров 01.07.2021 г. – 28.07.2021 г. </a:t>
            </a: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r>
              <a:rPr lang="ru-RU" dirty="0"/>
              <a:t>беседа о проблемах экологии 22.02.2020, 1 августа – 30 сентября;</a:t>
            </a: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r>
              <a:rPr lang="ru-RU" dirty="0"/>
              <a:t>беседа о проблеме исчезновения видов животных 1 – 31 октября;</a:t>
            </a: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r>
              <a:rPr lang="ru-RU" dirty="0"/>
              <a:t>лекция о животном мире </a:t>
            </a:r>
            <a:r>
              <a:rPr lang="ru-RU" dirty="0" err="1"/>
              <a:t>Волоконовского</a:t>
            </a:r>
            <a:r>
              <a:rPr lang="ru-RU" dirty="0"/>
              <a:t> района 15 августа – 15 сентября;</a:t>
            </a: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r>
              <a:rPr lang="ru-RU" dirty="0"/>
              <a:t>акция «Покорми братьев наших меньших» 18.02.2020 г., 19.03.2020 г., 30 июня-30 ноября 2021 г.;</a:t>
            </a: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r>
              <a:rPr lang="ru-RU" dirty="0"/>
              <a:t>просмотр фильма на тему сохранения окружающей среды 1 августа – 30 октября;</a:t>
            </a: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r>
              <a:rPr lang="ru-RU" dirty="0"/>
              <a:t>экологический сплав «Будет чисто» 30 июня – 31 октября (очищение от мусора реки Оскол);</a:t>
            </a: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r>
              <a:rPr lang="ru-RU" dirty="0"/>
              <a:t>фотоконкурс «Сбереги нас» 4 октября-30 </a:t>
            </a:r>
            <a:r>
              <a:rPr lang="ru-RU" dirty="0" smtClean="0"/>
              <a:t>ноября.</a:t>
            </a: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r>
              <a:rPr lang="ru-RU" dirty="0" smtClean="0"/>
              <a:t>поощрение </a:t>
            </a:r>
            <a:r>
              <a:rPr lang="ru-RU" dirty="0"/>
              <a:t>добровольцев 1-10 декабря 2021 </a:t>
            </a:r>
            <a:r>
              <a:rPr lang="ru-RU" dirty="0" smtClean="0"/>
              <a:t>г.</a:t>
            </a: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r>
              <a:rPr lang="ru-RU" dirty="0" smtClean="0"/>
              <a:t>тематический </a:t>
            </a:r>
            <a:r>
              <a:rPr lang="ru-RU" dirty="0"/>
              <a:t>час ко Всемирному дню защиты морских млекопитающих 1-28 февраля 2022 </a:t>
            </a:r>
            <a:r>
              <a:rPr lang="ru-RU" dirty="0" smtClean="0"/>
              <a:t>г.</a:t>
            </a: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r>
              <a:rPr lang="ru-RU" dirty="0" smtClean="0"/>
              <a:t>викторина </a:t>
            </a:r>
            <a:r>
              <a:rPr lang="ru-RU" dirty="0"/>
              <a:t>ко Всемирному дню дикой природы 1-15 марта 2022 </a:t>
            </a:r>
            <a:r>
              <a:rPr lang="ru-RU" dirty="0" smtClean="0"/>
              <a:t>г.</a:t>
            </a: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r>
              <a:rPr lang="ru-RU" dirty="0" smtClean="0"/>
              <a:t>акция </a:t>
            </a:r>
            <a:r>
              <a:rPr lang="ru-RU" dirty="0"/>
              <a:t>ко дню Земли 20 марта 2022 </a:t>
            </a:r>
            <a:r>
              <a:rPr lang="ru-RU" dirty="0" smtClean="0"/>
              <a:t>г.</a:t>
            </a: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r>
              <a:rPr lang="ru-RU" dirty="0" smtClean="0"/>
              <a:t>акция </a:t>
            </a:r>
            <a:r>
              <a:rPr lang="ru-RU" dirty="0"/>
              <a:t>«Чистый берег» 01.05.2021 г. – 10.05.2022 г.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682" y="873992"/>
            <a:ext cx="2204604" cy="2939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58"/>
          <a:stretch/>
        </p:blipFill>
        <p:spPr>
          <a:xfrm>
            <a:off x="8365548" y="3955491"/>
            <a:ext cx="2204604" cy="20088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7276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53142" y="800101"/>
            <a:ext cx="8084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cs typeface="Shonar Bangla" panose="020B0502040204020203" pitchFamily="34" charset="0"/>
              </a:rPr>
              <a:t>Смета расходов</a:t>
            </a:r>
            <a:endParaRPr lang="ru-RU" sz="2800" dirty="0">
              <a:cs typeface="Shonar Bangla" panose="020B0502040204020203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788198"/>
              </p:ext>
            </p:extLst>
          </p:nvPr>
        </p:nvGraphicFramePr>
        <p:xfrm>
          <a:off x="3704096" y="1298289"/>
          <a:ext cx="4510008" cy="49620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2782"/>
                <a:gridCol w="1036390"/>
                <a:gridCol w="854168"/>
                <a:gridCol w="546668"/>
              </a:tblGrid>
              <a:tr h="2901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Наименование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56" marR="338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Количество (шт)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56" marR="338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Цена (руб)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56" marR="338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Сумма (руб)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56" marR="33856" marT="0" marB="0"/>
                </a:tc>
              </a:tr>
              <a:tr h="2901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Ведро пластмассовое черное 16л.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56" marR="3385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56" marR="3385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56" marR="3385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400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56" marR="33856" marT="0" marB="0" anchor="b"/>
                </a:tc>
              </a:tr>
              <a:tr h="1491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Перчатки х/б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56" marR="3385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56" marR="3385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56" marR="3385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56" marR="33856" marT="0" marB="0" anchor="b"/>
                </a:tc>
              </a:tr>
              <a:tr h="1491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Пакеты для мусора, 120 л 50 шт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56" marR="3385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56" marR="3385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385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56" marR="3385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1925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56" marR="33856" marT="0" marB="0" anchor="b"/>
                </a:tc>
              </a:tr>
              <a:tr h="1491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Бумага Lomond А4 мат. 100л.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56" marR="3385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56" marR="3385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530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56" marR="3385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1060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56" marR="33856" marT="0" marB="0" anchor="b"/>
                </a:tc>
              </a:tr>
              <a:tr h="1491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Шпагат джутовый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56" marR="3385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56" marR="3385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56" marR="3385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56" marR="33856" marT="0" marB="0" anchor="b"/>
                </a:tc>
              </a:tr>
              <a:tr h="1491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Прищепки деревянные, 20 шт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56" marR="3385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56" marR="3385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56" marR="3385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140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56" marR="33856" marT="0" marB="0" anchor="b"/>
                </a:tc>
              </a:tr>
              <a:tr h="1491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Семечки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56" marR="3385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56" marR="3385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56" marR="3385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56" marR="33856" marT="0" marB="0" anchor="b"/>
                </a:tc>
              </a:tr>
              <a:tr h="990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Толстовка "Stream" с капюшоном, унисекс 171996S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56" marR="3385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56" marR="3385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1489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56" marR="3385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22335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56" marR="33856" marT="0" marB="0" anchor="b"/>
                </a:tc>
              </a:tr>
              <a:tr h="1914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Бейсболка «Poly»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56" marR="3385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56" marR="3385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136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56" marR="3385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6800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56" marR="33856" marT="0" marB="0" anchor="b"/>
                </a:tc>
              </a:tr>
              <a:tr h="1743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Футболка</a:t>
                      </a:r>
                      <a:r>
                        <a:rPr lang="en-US" sz="800">
                          <a:effectLst/>
                        </a:rPr>
                        <a:t>"HEAVY SUPER CLUB C"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56" marR="3385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56" marR="3385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261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56" marR="3385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10440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56" marR="33856" marT="0" marB="0" anchor="b"/>
                </a:tc>
              </a:tr>
              <a:tr h="1491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силликоновый браслет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56" marR="3385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56" marR="3385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56" marR="3385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1320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56" marR="33856" marT="0" marB="0" anchor="b"/>
                </a:tc>
              </a:tr>
              <a:tr h="1491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Печать логотипа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56" marR="3385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110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56" marR="3385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48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56" marR="3385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5280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56" marR="33856" marT="0" marB="0" anchor="b"/>
                </a:tc>
              </a:tr>
              <a:tr h="1491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Набор OfficeSpace маркеров 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56" marR="3385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56" marR="3385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180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56" marR="3385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180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56" marR="33856" marT="0" marB="0" anchor="b"/>
                </a:tc>
              </a:tr>
              <a:tr h="2901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Блокнот для флипчарта Berlingo 20 листов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56" marR="3385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56" marR="3385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270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56" marR="3385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270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56" marR="33856" marT="0" marB="0" anchor="b"/>
                </a:tc>
              </a:tr>
              <a:tr h="2540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Зажимы для бумаг </a:t>
                      </a:r>
                      <a:r>
                        <a:rPr lang="ru-RU" sz="800" dirty="0" err="1">
                          <a:effectLst/>
                        </a:rPr>
                        <a:t>Staff</a:t>
                      </a:r>
                      <a:r>
                        <a:rPr lang="ru-RU" sz="800" dirty="0">
                          <a:effectLst/>
                        </a:rPr>
                        <a:t>, комплект 12 шт., 51 мм, на 230 листов, черные, картонная коробка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56" marR="3385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56" marR="3385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270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56" marR="3385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270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56" marR="33856" marT="0" marB="0" anchor="b"/>
                </a:tc>
              </a:tr>
              <a:tr h="2901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Флипчарт Attache Economy, на треноге, белый, 70 х 100 см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56" marR="3385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56" marR="3385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3700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56" marR="3385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3700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56" marR="33856" marT="0" marB="0" anchor="b"/>
                </a:tc>
              </a:tr>
              <a:tr h="1491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Кабель AUX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56" marR="3385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56" marR="3385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700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56" marR="3385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700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56" marR="33856" marT="0" marB="0" anchor="b"/>
                </a:tc>
              </a:tr>
              <a:tr h="1491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Спасательный жилет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56" marR="3385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56" marR="3385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1400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56" marR="3385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11200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56" marR="33856" marT="0" marB="0" anchor="b"/>
                </a:tc>
              </a:tr>
              <a:tr h="1491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Грабли веерные 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56" marR="3385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56" marR="3385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320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56" marR="3385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1280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56" marR="33856" marT="0" marB="0" anchor="b"/>
                </a:tc>
              </a:tr>
              <a:tr h="1491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КРУЖКА DACHA, БЕЛАЯ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56" marR="3385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56" marR="3385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170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56" marR="3385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850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56" marR="33856" marT="0" marB="0" anchor="b"/>
                </a:tc>
              </a:tr>
              <a:tr h="1491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Конец швартовый d16мм, L10м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56" marR="3385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56" marR="3385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1700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56" marR="3385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3400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56" marR="33856" marT="0" marB="0" anchor="b"/>
                </a:tc>
              </a:tr>
              <a:tr h="1491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Штатив 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56" marR="3385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56" marR="3385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2700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56" marR="3385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2700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56" marR="33856" marT="0" marB="0" anchor="b"/>
                </a:tc>
              </a:tr>
              <a:tr h="1491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Обеды 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56" marR="3385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56" marR="3385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500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56" marR="3385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15000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56" marR="33856" marT="0" marB="0" anchor="b"/>
                </a:tc>
              </a:tr>
              <a:tr h="1491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Транспортные расходы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56" marR="3385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350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56" marR="3385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47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56" marR="3385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16450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56" marR="33856" marT="0" marB="0" anchor="b"/>
                </a:tc>
              </a:tr>
              <a:tr h="29010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Итог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56" marR="33856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56" marR="33856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56" marR="3385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106570,00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56" marR="33856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398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5402" y="3117273"/>
            <a:ext cx="96011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dirty="0"/>
              <a:t>повышение экологической культуры молодого поколения;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dirty="0"/>
              <a:t>очищение от мусора территории реки Оскол и прибрежной территории;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dirty="0"/>
              <a:t>привлечение не менее </a:t>
            </a:r>
            <a:r>
              <a:rPr lang="ru-RU" sz="2400" dirty="0" smtClean="0"/>
              <a:t>20 </a:t>
            </a:r>
            <a:r>
              <a:rPr lang="ru-RU" sz="2400" dirty="0"/>
              <a:t>добровольцев в экологические мероприятия.</a:t>
            </a:r>
          </a:p>
        </p:txBody>
      </p:sp>
    </p:spTree>
    <p:extLst>
      <p:ext uri="{BB962C8B-B14F-4D97-AF65-F5344CB8AC3E}">
        <p14:creationId xmlns:p14="http://schemas.microsoft.com/office/powerpoint/2010/main" val="295949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5528" y="3054927"/>
            <a:ext cx="8063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Спасибо за внимание!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540187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406</TotalTime>
  <Words>706</Words>
  <Application>Microsoft Office PowerPoint</Application>
  <PresentationFormat>Широкоэкранный</PresentationFormat>
  <Paragraphs>152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</vt:lpstr>
      <vt:lpstr>Garamond</vt:lpstr>
      <vt:lpstr>Monotype Corsiva</vt:lpstr>
      <vt:lpstr>Shonar Bangla</vt:lpstr>
      <vt:lpstr>Times New Roman</vt:lpstr>
      <vt:lpstr>Wingdings</vt:lpstr>
      <vt:lpstr>Натуральные материалы</vt:lpstr>
      <vt:lpstr>«СБЕРЕГИ НАС»</vt:lpstr>
      <vt:lpstr>Презентация PowerPoint</vt:lpstr>
      <vt:lpstr>Презентация PowerPoint</vt:lpstr>
      <vt:lpstr>Целью проекта является привлечение не менее 50 человек из числа молодежи Волоконовского района к участию в мероприятиях экологической направленности и проблеме загрязнения окружающей среды в течение 2021-2022 гг.</vt:lpstr>
      <vt:lpstr>Презентация PowerPoint</vt:lpstr>
      <vt:lpstr>Презентация PowerPoint</vt:lpstr>
      <vt:lpstr>Презентация PowerPoint</vt:lpstr>
      <vt:lpstr>Результат: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СБЕРЕГИ НАС</dc:title>
  <dc:creator>Анна Шестухина</dc:creator>
  <cp:lastModifiedBy>Анна Шестухина</cp:lastModifiedBy>
  <cp:revision>21</cp:revision>
  <dcterms:created xsi:type="dcterms:W3CDTF">2020-04-25T22:03:29Z</dcterms:created>
  <dcterms:modified xsi:type="dcterms:W3CDTF">2021-07-04T18:37:17Z</dcterms:modified>
</cp:coreProperties>
</file>