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62" r:id="rId5"/>
    <p:sldId id="277" r:id="rId6"/>
    <p:sldId id="278" r:id="rId7"/>
    <p:sldId id="272" r:id="rId8"/>
    <p:sldId id="268" r:id="rId9"/>
    <p:sldId id="264" r:id="rId10"/>
    <p:sldId id="269" r:id="rId11"/>
    <p:sldId id="267" r:id="rId12"/>
    <p:sldId id="265" r:id="rId13"/>
    <p:sldId id="270" r:id="rId14"/>
    <p:sldId id="274" r:id="rId15"/>
    <p:sldId id="266" r:id="rId16"/>
    <p:sldId id="273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09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08720"/>
            <a:ext cx="617220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dirty="0" smtClean="0"/>
              <a:t>МБОУ </a:t>
            </a:r>
            <a:r>
              <a:rPr lang="ru-RU" sz="1800" i="1" dirty="0" smtClean="0"/>
              <a:t>СОШ №14 города </a:t>
            </a:r>
            <a:r>
              <a:rPr lang="ru-RU" sz="1800" i="1" dirty="0" smtClean="0"/>
              <a:t>Кузнецка </a:t>
            </a:r>
            <a:br>
              <a:rPr lang="ru-RU" sz="1800" i="1" dirty="0" smtClean="0"/>
            </a:br>
            <a:r>
              <a:rPr lang="ru-RU" sz="1800" i="1" dirty="0" smtClean="0"/>
              <a:t>им.354 стрелковой дивизии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Волонтерский отряд школьников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«Твори  добро»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861048"/>
            <a:ext cx="6172200" cy="23077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u="sng" dirty="0" smtClean="0"/>
              <a:t>Кураторы :</a:t>
            </a:r>
            <a:endParaRPr lang="ru-RU" dirty="0" smtClean="0"/>
          </a:p>
          <a:p>
            <a:r>
              <a:rPr lang="ru-RU" dirty="0" err="1" smtClean="0"/>
              <a:t>Коренкова</a:t>
            </a:r>
            <a:r>
              <a:rPr lang="ru-RU" dirty="0" smtClean="0"/>
              <a:t>  Татьяна Владимировна</a:t>
            </a:r>
          </a:p>
          <a:p>
            <a:r>
              <a:rPr lang="ru-RU" dirty="0" smtClean="0"/>
              <a:t>Ананьева Елена Михайловна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для людей</a:t>
            </a:r>
            <a:br>
              <a:rPr lang="ru-RU" dirty="0" smtClean="0"/>
            </a:br>
            <a:r>
              <a:rPr lang="ru-RU" sz="2000" i="1" dirty="0" smtClean="0"/>
              <a:t>«Живая нить»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283216"/>
          </a:xfrm>
        </p:spPr>
        <p:txBody>
          <a:bodyPr/>
          <a:lstStyle/>
          <a:p>
            <a:pPr algn="ctr"/>
            <a:r>
              <a:rPr lang="ru-RU" sz="1800" dirty="0" smtClean="0"/>
              <a:t>Изготовление и распространение листовок  в День памяти жертв ДТП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355224"/>
          </a:xfrm>
        </p:spPr>
        <p:txBody>
          <a:bodyPr/>
          <a:lstStyle/>
          <a:p>
            <a:pPr algn="ctr"/>
            <a:r>
              <a:rPr lang="ru-RU" sz="1800" dirty="0" smtClean="0"/>
              <a:t>Волонтерский отряд  - участник акции  Международный день борьбы со </a:t>
            </a:r>
            <a:r>
              <a:rPr lang="ru-RU" sz="1800" dirty="0" err="1" smtClean="0"/>
              <a:t>СПИДом</a:t>
            </a:r>
            <a:endParaRPr lang="ru-RU" sz="1800" dirty="0"/>
          </a:p>
        </p:txBody>
      </p:sp>
      <p:pic>
        <p:nvPicPr>
          <p:cNvPr id="6146" name="Picture 2" descr="D:\фотографии\фото 2013-2014\2013-11-15 день памяти жертв дтп\P10700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39352"/>
            <a:ext cx="3657600" cy="2531896"/>
          </a:xfrm>
          <a:prstGeom prst="rect">
            <a:avLst/>
          </a:prstGeom>
          <a:noFill/>
        </p:spPr>
      </p:pic>
      <p:pic>
        <p:nvPicPr>
          <p:cNvPr id="6147" name="Picture 3" descr="D:\фотографии\фото 2013-2014\2013-11-30 день борьбы со спидом\P104097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037098"/>
            <a:ext cx="3657600" cy="2536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для людей</a:t>
            </a:r>
            <a:br>
              <a:rPr lang="ru-RU" dirty="0" smtClean="0"/>
            </a:br>
            <a:r>
              <a:rPr lang="ru-RU" sz="2000" i="1" dirty="0" smtClean="0"/>
              <a:t>«Живая нить»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211208"/>
          </a:xfrm>
        </p:spPr>
        <p:txBody>
          <a:bodyPr/>
          <a:lstStyle/>
          <a:p>
            <a:pPr algn="ctr"/>
            <a:r>
              <a:rPr lang="ru-RU" sz="1800" dirty="0" smtClean="0"/>
              <a:t>Агитбригада волонтерского отряда выступает за профилактику асоциальных явлений среди молодежи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283216"/>
          </a:xfrm>
        </p:spPr>
        <p:txBody>
          <a:bodyPr/>
          <a:lstStyle/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Выступление агитбригады  по профилактике </a:t>
            </a:r>
            <a:r>
              <a:rPr lang="ru-RU" sz="1800" dirty="0" err="1" smtClean="0"/>
              <a:t>интернетзависимости</a:t>
            </a:r>
            <a:r>
              <a:rPr lang="ru-RU" sz="1800" dirty="0" smtClean="0"/>
              <a:t> «</a:t>
            </a:r>
            <a:r>
              <a:rPr lang="ru-RU" sz="1800" dirty="0" err="1" smtClean="0"/>
              <a:t>Интер-НЕТ</a:t>
            </a:r>
            <a:r>
              <a:rPr lang="ru-RU" sz="1800" dirty="0" smtClean="0"/>
              <a:t>»</a:t>
            </a:r>
          </a:p>
          <a:p>
            <a:endParaRPr lang="ru-RU" dirty="0"/>
          </a:p>
        </p:txBody>
      </p:sp>
      <p:pic>
        <p:nvPicPr>
          <p:cNvPr id="4099" name="Picture 3" descr="D:\фотографии\фото 2013-2014\2013-10-24 интернет зависимость\P10606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75" y="2968139"/>
            <a:ext cx="3657600" cy="2674322"/>
          </a:xfrm>
          <a:prstGeom prst="rect">
            <a:avLst/>
          </a:prstGeom>
          <a:noFill/>
        </p:spPr>
      </p:pic>
      <p:pic>
        <p:nvPicPr>
          <p:cNvPr id="10" name="Picture 3" descr="D:\фотографии\фото 2013-2014\2013-10-08 агитбригада\P106052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для людей</a:t>
            </a:r>
            <a:br>
              <a:rPr lang="ru-RU" dirty="0" smtClean="0"/>
            </a:br>
            <a:r>
              <a:rPr lang="ru-RU" sz="2000" i="1" dirty="0" smtClean="0"/>
              <a:t>«Живая нить»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283216"/>
          </a:xfrm>
        </p:spPr>
        <p:txBody>
          <a:bodyPr/>
          <a:lstStyle/>
          <a:p>
            <a:pPr algn="ctr"/>
            <a:r>
              <a:rPr lang="ru-RU" sz="1800" dirty="0" smtClean="0"/>
              <a:t>Творческая группа волонтерского отряда в гостях у пожилых людей Дома ветеранов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283216"/>
          </a:xfrm>
        </p:spPr>
        <p:txBody>
          <a:bodyPr/>
          <a:lstStyle/>
          <a:p>
            <a:pPr algn="ctr"/>
            <a:r>
              <a:rPr lang="ru-RU" sz="1800" dirty="0" smtClean="0"/>
              <a:t>К знаменательным датам и праздникам   волонтеры  организуют концерты для жителей Дома ветеранов</a:t>
            </a:r>
            <a:endParaRPr lang="ru-RU" sz="1800" dirty="0"/>
          </a:p>
        </p:txBody>
      </p:sp>
      <p:pic>
        <p:nvPicPr>
          <p:cNvPr id="2050" name="Picture 2" descr="D:\фотографии\фото 2013-2014\2013-10-02 дом ветеранов\P10603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2051" name="Picture 3" descr="D:\фотографии\фото 2013-2014\2013-10-02 дом ветеранов\P10603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для людей</a:t>
            </a:r>
            <a:br>
              <a:rPr lang="ru-RU" dirty="0" smtClean="0"/>
            </a:br>
            <a:r>
              <a:rPr lang="ru-RU" sz="2000" i="1" dirty="0" smtClean="0"/>
              <a:t>«Живая нить»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571248"/>
          </a:xfrm>
        </p:spPr>
        <p:txBody>
          <a:bodyPr/>
          <a:lstStyle/>
          <a:p>
            <a:pPr algn="ctr"/>
            <a:r>
              <a:rPr lang="ru-RU" sz="1800" dirty="0" smtClean="0"/>
              <a:t>Волонтеры – участники акций по сбору вещей, игрушек, канцтоваров для нуждающихся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499240"/>
          </a:xfrm>
        </p:spPr>
        <p:txBody>
          <a:bodyPr/>
          <a:lstStyle/>
          <a:p>
            <a:pPr algn="ctr"/>
            <a:r>
              <a:rPr lang="ru-RU" sz="1800" dirty="0" smtClean="0"/>
              <a:t>В поздравлении ветеранов с праздниками  участвуют даже младшие школьники</a:t>
            </a:r>
            <a:endParaRPr lang="ru-RU" sz="1800" dirty="0"/>
          </a:p>
        </p:txBody>
      </p:sp>
      <p:pic>
        <p:nvPicPr>
          <p:cNvPr id="7170" name="Picture 2" descr="D:\фотографии\фото 2013-2014\2013-12-18 рождественская ярмарка\P10902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657600" cy="2743200"/>
          </a:xfrm>
          <a:prstGeom prst="rect">
            <a:avLst/>
          </a:prstGeom>
          <a:noFill/>
        </p:spPr>
      </p:pic>
      <p:pic>
        <p:nvPicPr>
          <p:cNvPr id="7171" name="Picture 3" descr="D:\фотографии\фото 2013-2014\2013-12-29 соц.обслуживание акция 3Б новый год вместе\3 Б\IMG_42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для людей</a:t>
            </a:r>
            <a:br>
              <a:rPr lang="ru-RU" dirty="0" smtClean="0"/>
            </a:br>
            <a:r>
              <a:rPr lang="ru-RU" sz="2000" i="1" dirty="0" smtClean="0"/>
              <a:t>«Живая нить»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211208"/>
          </a:xfrm>
        </p:spPr>
        <p:txBody>
          <a:bodyPr/>
          <a:lstStyle/>
          <a:p>
            <a:pPr algn="ctr"/>
            <a:r>
              <a:rPr lang="ru-RU" sz="1800" dirty="0" smtClean="0"/>
              <a:t>Ветераны войны и труда  с радостью общаются со школьниками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283216"/>
          </a:xfrm>
        </p:spPr>
        <p:txBody>
          <a:bodyPr/>
          <a:lstStyle/>
          <a:p>
            <a:pPr algn="ctr"/>
            <a:r>
              <a:rPr lang="ru-RU" sz="1800" dirty="0" smtClean="0"/>
              <a:t>Чувство гордости и уважения испытывают  ученики во время встреч с ветеранам ВОВ</a:t>
            </a:r>
            <a:endParaRPr lang="ru-RU" sz="1800" dirty="0"/>
          </a:p>
        </p:txBody>
      </p:sp>
      <p:pic>
        <p:nvPicPr>
          <p:cNvPr id="11266" name="Picture 2" descr="D:\фотографии\фото 2013-2014\2013-12-09 День героев отечества\P10900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60886"/>
            <a:ext cx="3657600" cy="2888827"/>
          </a:xfrm>
          <a:prstGeom prst="rect">
            <a:avLst/>
          </a:prstGeom>
          <a:noFill/>
        </p:spPr>
      </p:pic>
      <p:pic>
        <p:nvPicPr>
          <p:cNvPr id="11267" name="Picture 3" descr="D:\фотографии\фото 2012-2013\2013-02-22 ветераны\P10400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933700"/>
            <a:ext cx="3657600" cy="2871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для природы </a:t>
            </a:r>
            <a:br>
              <a:rPr lang="ru-RU" dirty="0" smtClean="0"/>
            </a:br>
            <a:r>
              <a:rPr lang="ru-RU" sz="2000" i="1" dirty="0" smtClean="0"/>
              <a:t>«Сохрани и сбереги»</a:t>
            </a:r>
            <a:endParaRPr lang="ru-RU" sz="20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283216"/>
          </a:xfrm>
        </p:spPr>
        <p:txBody>
          <a:bodyPr/>
          <a:lstStyle/>
          <a:p>
            <a:pPr algn="ctr"/>
            <a:r>
              <a:rPr lang="ru-RU" sz="1800" dirty="0" smtClean="0"/>
              <a:t>Волонтерский отряд  на уборке территории родника «Легкий»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283216"/>
          </a:xfrm>
        </p:spPr>
        <p:txBody>
          <a:bodyPr/>
          <a:lstStyle/>
          <a:p>
            <a:pPr algn="ctr"/>
            <a:r>
              <a:rPr lang="ru-RU" sz="1800" dirty="0" smtClean="0"/>
              <a:t>«Трудовой десант», </a:t>
            </a:r>
          </a:p>
          <a:p>
            <a:pPr algn="ctr"/>
            <a:r>
              <a:rPr lang="ru-RU" sz="1800" dirty="0" smtClean="0"/>
              <a:t>«Чистый двор» - традиционные школьные акции</a:t>
            </a:r>
            <a:endParaRPr lang="ru-RU" sz="1800" dirty="0"/>
          </a:p>
        </p:txBody>
      </p:sp>
      <p:pic>
        <p:nvPicPr>
          <p:cNvPr id="3074" name="Picture 2" descr="D:\фотографии\фото 2013-2014\2013-10-03 родник Легкий\P10206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3657600" cy="2743200"/>
          </a:xfrm>
          <a:prstGeom prst="rect">
            <a:avLst/>
          </a:prstGeom>
          <a:noFill/>
        </p:spPr>
      </p:pic>
      <p:pic>
        <p:nvPicPr>
          <p:cNvPr id="10" name="Picture 2" descr="D:\фотографии\фото 2013-2014\2013-10-26 субботник\P10607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365760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для природы </a:t>
            </a:r>
            <a:br>
              <a:rPr lang="ru-RU" dirty="0" smtClean="0"/>
            </a:br>
            <a:r>
              <a:rPr lang="ru-RU" sz="2000" i="1" dirty="0" smtClean="0"/>
              <a:t>«Сохрани и сбереги»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499240"/>
          </a:xfrm>
        </p:spPr>
        <p:txBody>
          <a:bodyPr/>
          <a:lstStyle/>
          <a:p>
            <a:pPr algn="ctr"/>
            <a:r>
              <a:rPr lang="ru-RU" sz="1800" dirty="0" smtClean="0"/>
              <a:t>В изготовлении кормушек </a:t>
            </a:r>
          </a:p>
          <a:p>
            <a:pPr algn="ctr"/>
            <a:r>
              <a:rPr lang="ru-RU" sz="1800" dirty="0" smtClean="0"/>
              <a:t>и развешивании их на территории школы  принимают участие школьники всех возрастов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7984" y="1556792"/>
            <a:ext cx="3657600" cy="1499240"/>
          </a:xfrm>
        </p:spPr>
        <p:txBody>
          <a:bodyPr/>
          <a:lstStyle/>
          <a:p>
            <a:pPr algn="ctr"/>
            <a:r>
              <a:rPr lang="ru-RU" sz="1800" dirty="0" smtClean="0"/>
              <a:t>Участники городской акции «Птичьи столовые» развешивают кормушки в микрорайоне школы </a:t>
            </a:r>
            <a:endParaRPr lang="ru-RU" sz="1800" dirty="0"/>
          </a:p>
        </p:txBody>
      </p:sp>
      <p:pic>
        <p:nvPicPr>
          <p:cNvPr id="10242" name="Picture 2" descr="D:\фотографии\фото 2013-2014\кормушки 3 Б\IMG_42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3657600" cy="2871564"/>
          </a:xfrm>
          <a:prstGeom prst="rect">
            <a:avLst/>
          </a:prstGeom>
          <a:noFill/>
        </p:spPr>
      </p:pic>
      <p:pic>
        <p:nvPicPr>
          <p:cNvPr id="1026" name="Picture 2" descr="D:\фотографии\фото 2012-2013\Птичья 4  В столовая\DSCN17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3657600" cy="2873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476672"/>
            <a:ext cx="6172200" cy="1008112"/>
          </a:xfrm>
        </p:spPr>
        <p:txBody>
          <a:bodyPr/>
          <a:lstStyle/>
          <a:p>
            <a:r>
              <a:rPr lang="ru-RU" dirty="0" smtClean="0"/>
              <a:t>Р</a:t>
            </a:r>
            <a:r>
              <a:rPr lang="ru-RU" dirty="0" smtClean="0"/>
              <a:t>езультаты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1124744"/>
            <a:ext cx="6534472" cy="547260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	 удовлетворение   потребности школьников в социально приемлемой форме и  положительное  влияние на формирование образа жизни   сверстников;</a:t>
            </a:r>
          </a:p>
          <a:p>
            <a:pPr lvl="0"/>
            <a:r>
              <a:rPr lang="ru-RU" dirty="0" smtClean="0"/>
              <a:t>                формирование   собственной системы ценностных ориентиров (духовно-нравственных, гражданских, потребности в здоровом образе жизни, уважение к старшему поколению и бережное отношению  к природе); </a:t>
            </a:r>
          </a:p>
          <a:p>
            <a:pPr lvl="0"/>
            <a:r>
              <a:rPr lang="ru-RU" dirty="0" smtClean="0"/>
              <a:t>                формирование активной общественной жизненной позиции и увеличение числа участников проекта;</a:t>
            </a:r>
          </a:p>
          <a:p>
            <a:pPr lvl="0"/>
            <a:r>
              <a:rPr lang="ru-RU" dirty="0" smtClean="0"/>
              <a:t>                система совместной деятельности детей и взрослых, увеличение числа родителей – участников проекта;</a:t>
            </a:r>
          </a:p>
          <a:p>
            <a:pPr lvl="0"/>
            <a:r>
              <a:rPr lang="ru-RU" dirty="0" smtClean="0"/>
              <a:t>                снижение числа несовершеннолетних, совершающих правонарушения;</a:t>
            </a:r>
          </a:p>
          <a:p>
            <a:pPr lvl="0"/>
            <a:r>
              <a:rPr lang="ru-RU" dirty="0" smtClean="0"/>
              <a:t>                 увеличение  числа обучающихся, занятых в спортивных кружках и секциях</a:t>
            </a:r>
            <a:r>
              <a:rPr lang="ru-RU" dirty="0" smtClean="0"/>
              <a:t>;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7704" y="404664"/>
            <a:ext cx="6984776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</a:t>
            </a:r>
            <a:r>
              <a:rPr lang="ru-RU" dirty="0" smtClean="0"/>
              <a:t>работы волонтерского отряда: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1268760"/>
            <a:ext cx="6172200" cy="5106162"/>
          </a:xfrm>
        </p:spPr>
        <p:txBody>
          <a:bodyPr/>
          <a:lstStyle/>
          <a:p>
            <a:pPr algn="ctr"/>
            <a:r>
              <a:rPr lang="ru-RU" dirty="0" smtClean="0"/>
              <a:t>	Предоставление школьникам возможности проявить себя и удовлетворить свои социально – значимые потребности в приемлемой форме и этим влиять на формирование образа жизни других сверстников при выборе ими жизненных ценностей,  развитие  самостоятельной познавательной деятельности,  воспитания здорового образа жизни и позитивного отношения к окружающему миру.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1008112"/>
          </a:xfrm>
        </p:spPr>
        <p:txBody>
          <a:bodyPr/>
          <a:lstStyle/>
          <a:p>
            <a:r>
              <a:rPr lang="ru-RU" dirty="0" smtClean="0"/>
              <a:t>Взаимодействие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340768"/>
            <a:ext cx="6172200" cy="5034154"/>
          </a:xfrm>
        </p:spPr>
        <p:txBody>
          <a:bodyPr/>
          <a:lstStyle/>
          <a:p>
            <a:pPr lvl="0"/>
            <a:r>
              <a:rPr lang="ru-RU" dirty="0" smtClean="0"/>
              <a:t>Отдел по делам молодежи, культуры и спорта администрации  города Кузнецка</a:t>
            </a:r>
          </a:p>
          <a:p>
            <a:pPr lvl="0"/>
            <a:r>
              <a:rPr lang="ru-RU" dirty="0" smtClean="0"/>
              <a:t>Кузнецкий </a:t>
            </a:r>
            <a:r>
              <a:rPr lang="ru-RU" dirty="0" smtClean="0"/>
              <a:t>музыкальный </a:t>
            </a:r>
            <a:r>
              <a:rPr lang="ru-RU" dirty="0" smtClean="0"/>
              <a:t>колледж  </a:t>
            </a:r>
            <a:endParaRPr lang="ru-RU" dirty="0" smtClean="0"/>
          </a:p>
          <a:p>
            <a:pPr lvl="0"/>
            <a:r>
              <a:rPr lang="ru-RU" dirty="0" smtClean="0"/>
              <a:t>Кузнецкий </a:t>
            </a:r>
            <a:r>
              <a:rPr lang="ru-RU" dirty="0" smtClean="0"/>
              <a:t>многопрофильный </a:t>
            </a:r>
            <a:r>
              <a:rPr lang="ru-RU" dirty="0" smtClean="0"/>
              <a:t>колледж</a:t>
            </a:r>
          </a:p>
          <a:p>
            <a:pPr lvl="0"/>
            <a:r>
              <a:rPr lang="ru-RU" dirty="0" smtClean="0"/>
              <a:t>Кузнецкий электронный колледж</a:t>
            </a:r>
          </a:p>
          <a:p>
            <a:pPr lvl="0"/>
            <a:r>
              <a:rPr lang="ru-RU" dirty="0"/>
              <a:t>МБУ ТЦ «Родина</a:t>
            </a:r>
            <a:r>
              <a:rPr lang="ru-RU" dirty="0" smtClean="0"/>
              <a:t>»</a:t>
            </a:r>
          </a:p>
          <a:p>
            <a:pPr lvl="0"/>
            <a:r>
              <a:rPr lang="ru-RU" smtClean="0"/>
              <a:t>Комиссия </a:t>
            </a:r>
            <a:r>
              <a:rPr lang="ru-RU" dirty="0" smtClean="0"/>
              <a:t>по делам несовершеннолетних, ПДН, ГИБДД</a:t>
            </a:r>
          </a:p>
          <a:p>
            <a:pPr lvl="0"/>
            <a:r>
              <a:rPr lang="ru-RU" dirty="0" smtClean="0"/>
              <a:t>СМИ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864096"/>
          </a:xfrm>
        </p:spPr>
        <p:txBody>
          <a:bodyPr/>
          <a:lstStyle/>
          <a:p>
            <a:r>
              <a:rPr lang="ru-RU" dirty="0" smtClean="0"/>
              <a:t>Направления деятельности: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1700808"/>
            <a:ext cx="6172200" cy="4674114"/>
          </a:xfrm>
        </p:spPr>
        <p:txBody>
          <a:bodyPr/>
          <a:lstStyle/>
          <a:p>
            <a:r>
              <a:rPr lang="ru-RU" dirty="0" smtClean="0"/>
              <a:t>1. Добро для себя  («Культура здоровья»)</a:t>
            </a:r>
          </a:p>
          <a:p>
            <a:r>
              <a:rPr lang="ru-RU" dirty="0" smtClean="0"/>
              <a:t>2. Добро для людей («Живая нить»)</a:t>
            </a:r>
          </a:p>
          <a:p>
            <a:r>
              <a:rPr lang="ru-RU" dirty="0" smtClean="0"/>
              <a:t>3. Добро для природы («Сохрани и сбереги»)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для себя</a:t>
            </a:r>
            <a:br>
              <a:rPr lang="ru-RU" dirty="0" smtClean="0"/>
            </a:br>
            <a:r>
              <a:rPr lang="ru-RU" sz="2000" i="1" dirty="0" smtClean="0"/>
              <a:t>«Культура здоровья»</a:t>
            </a:r>
            <a:endParaRPr lang="ru-RU" sz="20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283216"/>
          </a:xfrm>
        </p:spPr>
        <p:txBody>
          <a:bodyPr/>
          <a:lstStyle/>
          <a:p>
            <a:pPr algn="ctr"/>
            <a:r>
              <a:rPr lang="ru-RU" sz="1800" dirty="0" smtClean="0"/>
              <a:t>«День здоровья» -  лучший вид активного отдыха вместе с родителями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355224"/>
          </a:xfrm>
        </p:spPr>
        <p:txBody>
          <a:bodyPr/>
          <a:lstStyle/>
          <a:p>
            <a:pPr algn="ctr"/>
            <a:r>
              <a:rPr lang="ru-RU" sz="1800" dirty="0" smtClean="0"/>
              <a:t>«Динамические перемены» проводят старшеклассники и студенты КМК</a:t>
            </a:r>
            <a:endParaRPr lang="ru-RU" sz="1800" dirty="0"/>
          </a:p>
        </p:txBody>
      </p:sp>
      <p:pic>
        <p:nvPicPr>
          <p:cNvPr id="14338" name="Picture 2" descr="D:\фотографии\фото 2013-2014\2013-09-24 спорт в школе\P106017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14339" name="Picture 3" descr="D:\фотографии\фото 2013-2014\2013-09-24 спорт в школе\P10602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979266"/>
            <a:ext cx="3657600" cy="2652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для себя</a:t>
            </a:r>
            <a:br>
              <a:rPr lang="ru-RU" dirty="0" smtClean="0"/>
            </a:br>
            <a:r>
              <a:rPr lang="ru-RU" sz="2000" i="1" dirty="0" smtClean="0"/>
              <a:t> «Культура здоровья»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283216"/>
          </a:xfrm>
        </p:spPr>
        <p:txBody>
          <a:bodyPr/>
          <a:lstStyle/>
          <a:p>
            <a:pPr algn="ctr"/>
            <a:r>
              <a:rPr lang="ru-RU" sz="1800" dirty="0" smtClean="0"/>
              <a:t>Соревнования по пионерболу и волейболу развивают  лучшие спортивные качества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283216"/>
          </a:xfrm>
        </p:spPr>
        <p:txBody>
          <a:bodyPr/>
          <a:lstStyle/>
          <a:p>
            <a:pPr algn="ctr"/>
            <a:r>
              <a:rPr lang="ru-RU" sz="1800" dirty="0" smtClean="0"/>
              <a:t>Участие в «Кроссе наций» всем классом – хорошая школьная традиция</a:t>
            </a:r>
            <a:endParaRPr lang="ru-RU" sz="1800" dirty="0"/>
          </a:p>
        </p:txBody>
      </p:sp>
      <p:pic>
        <p:nvPicPr>
          <p:cNvPr id="15362" name="Picture 2" descr="D:\фотографии\фото 2013-2014\2013-09-24 спорт в школе\P10601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15363" name="Picture 3" descr="D:\фотографии\фото 2013-2014\2013-09-22 кросс нации\IMG_22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924944"/>
            <a:ext cx="365760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для себя</a:t>
            </a:r>
            <a:br>
              <a:rPr lang="ru-RU" dirty="0" smtClean="0"/>
            </a:br>
            <a:r>
              <a:rPr lang="ru-RU" sz="2000" i="1" dirty="0" smtClean="0"/>
              <a:t> «Культура здоровья»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283216"/>
          </a:xfrm>
        </p:spPr>
        <p:txBody>
          <a:bodyPr/>
          <a:lstStyle/>
          <a:p>
            <a:pPr algn="ctr"/>
            <a:r>
              <a:rPr lang="ru-RU" sz="1800" dirty="0" smtClean="0"/>
              <a:t>Волонтеры из старших классов самостоятельно снимают и монтируют видеоролики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283216"/>
          </a:xfrm>
        </p:spPr>
        <p:txBody>
          <a:bodyPr/>
          <a:lstStyle/>
          <a:p>
            <a:pPr algn="ctr"/>
            <a:r>
              <a:rPr lang="ru-RU" sz="1800" dirty="0" smtClean="0"/>
              <a:t>Видеоролики «Школа здорового питания» привлекают всех школьников</a:t>
            </a:r>
            <a:endParaRPr lang="ru-RU" sz="1800" dirty="0"/>
          </a:p>
        </p:txBody>
      </p:sp>
      <p:pic>
        <p:nvPicPr>
          <p:cNvPr id="9218" name="Picture 2" descr="D:\фотографии\фото 2013-2014\школьное ТВ\P107009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5737"/>
            <a:ext cx="3657600" cy="2739125"/>
          </a:xfrm>
          <a:prstGeom prst="rect">
            <a:avLst/>
          </a:prstGeom>
          <a:noFill/>
        </p:spPr>
      </p:pic>
      <p:pic>
        <p:nvPicPr>
          <p:cNvPr id="9219" name="Picture 3" descr="D:\фотографии\фото 2013-2014\школьное ТВ\P10700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924944"/>
            <a:ext cx="365760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для людей</a:t>
            </a:r>
            <a:br>
              <a:rPr lang="ru-RU" dirty="0" smtClean="0"/>
            </a:br>
            <a:r>
              <a:rPr lang="ru-RU" sz="2000" i="1" dirty="0" smtClean="0"/>
              <a:t>«Живая нить»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499240"/>
          </a:xfrm>
        </p:spPr>
        <p:txBody>
          <a:bodyPr/>
          <a:lstStyle/>
          <a:p>
            <a:pPr algn="ctr"/>
            <a:r>
              <a:rPr lang="ru-RU" sz="1800" dirty="0" smtClean="0"/>
              <a:t>Консультации и информационные  часы  работника прокуратуры помогают  разобраться в законодательстве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499240"/>
          </a:xfrm>
        </p:spPr>
        <p:txBody>
          <a:bodyPr/>
          <a:lstStyle/>
          <a:p>
            <a:pPr algn="ctr"/>
            <a:r>
              <a:rPr lang="ru-RU" sz="1800" dirty="0" smtClean="0"/>
              <a:t>Тренинги и уроки толерантности ведет учитель  Потапова М.В.</a:t>
            </a:r>
            <a:endParaRPr lang="ru-RU" sz="1800" dirty="0"/>
          </a:p>
        </p:txBody>
      </p:sp>
      <p:pic>
        <p:nvPicPr>
          <p:cNvPr id="5123" name="Picture 3" descr="D:\фотографии\фото 2013-2014\2013-11-16 прессконференция по праву\P10700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3657600" cy="2807655"/>
          </a:xfrm>
          <a:prstGeom prst="rect">
            <a:avLst/>
          </a:prstGeom>
          <a:noFill/>
        </p:spPr>
      </p:pic>
      <p:pic>
        <p:nvPicPr>
          <p:cNvPr id="13" name="Picture 2" descr="D:\фотографии\фото 2013-2014\2013-10-20 Кл.час толерантность 8в\P10605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графии\фото 2013-2014\2013-09-12 макулатура\P106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3744416" cy="2736304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для людей</a:t>
            </a:r>
            <a:br>
              <a:rPr lang="ru-RU" dirty="0" smtClean="0"/>
            </a:br>
            <a:r>
              <a:rPr lang="ru-RU" sz="2000" i="1" dirty="0" smtClean="0"/>
              <a:t>«Живая нить»</a:t>
            </a:r>
            <a:endParaRPr lang="ru-RU" sz="2000" i="1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355224"/>
          </a:xfrm>
        </p:spPr>
        <p:txBody>
          <a:bodyPr/>
          <a:lstStyle/>
          <a:p>
            <a:pPr algn="ctr"/>
            <a:r>
              <a:rPr lang="ru-RU" sz="1800" dirty="0" smtClean="0"/>
              <a:t> </a:t>
            </a:r>
          </a:p>
          <a:p>
            <a:pPr algn="ctr"/>
            <a:r>
              <a:rPr lang="ru-RU" sz="1800" dirty="0" smtClean="0"/>
              <a:t> В традиционных акциях «Недели добра» принимают участие не только дети, но и родители</a:t>
            </a:r>
          </a:p>
          <a:p>
            <a:endParaRPr lang="ru-RU" sz="1800" dirty="0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2"/>
          </p:nvPr>
        </p:nvSpPr>
        <p:spPr>
          <a:xfrm>
            <a:off x="457200" y="3140968"/>
            <a:ext cx="3657600" cy="2592288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355224"/>
          </a:xfrm>
        </p:spPr>
        <p:txBody>
          <a:bodyPr/>
          <a:lstStyle/>
          <a:p>
            <a:pPr algn="ctr"/>
            <a:r>
              <a:rPr lang="ru-RU" sz="1800" dirty="0" smtClean="0"/>
              <a:t>Волонтерский отряд  - помощник  в домашнем хозяйстве престарелых людей</a:t>
            </a:r>
            <a:endParaRPr lang="ru-RU" sz="1800" dirty="0"/>
          </a:p>
        </p:txBody>
      </p:sp>
      <p:pic>
        <p:nvPicPr>
          <p:cNvPr id="20" name="Picture 3" descr="D:\фотографии\фото 2013-2014\2013-09-26 Волонтеры\P10603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40968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5">
      <a:dk1>
        <a:srgbClr val="862110"/>
      </a:dk1>
      <a:lt1>
        <a:sysClr val="window" lastClr="FFFFFF"/>
      </a:lt1>
      <a:dk2>
        <a:srgbClr val="4C1E00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Другая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381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Wingdings</vt:lpstr>
      <vt:lpstr>Wingdings 2</vt:lpstr>
      <vt:lpstr>Эркер</vt:lpstr>
      <vt:lpstr>МБОУ СОШ №14 города Кузнецка  им.354 стрелковой дивизии  Волонтерский отряд школьников «Твори  добро»  </vt:lpstr>
      <vt:lpstr>Цель работы волонтерского отряда: </vt:lpstr>
      <vt:lpstr>Взаимодействие </vt:lpstr>
      <vt:lpstr>Направления деятельности:</vt:lpstr>
      <vt:lpstr>Добро для себя «Культура здоровья»</vt:lpstr>
      <vt:lpstr>Добро для себя  «Культура здоровья»</vt:lpstr>
      <vt:lpstr>Добро для себя  «Культура здоровья»</vt:lpstr>
      <vt:lpstr>Добро для людей «Живая нить»</vt:lpstr>
      <vt:lpstr>Добро для людей «Живая нить»</vt:lpstr>
      <vt:lpstr>Добро для людей «Живая нить»</vt:lpstr>
      <vt:lpstr>Добро для людей «Живая нить»</vt:lpstr>
      <vt:lpstr>Добро для людей «Живая нить»</vt:lpstr>
      <vt:lpstr>Добро для людей «Живая нить»</vt:lpstr>
      <vt:lpstr>Добро для людей «Живая нить»</vt:lpstr>
      <vt:lpstr>Добро для природы  «Сохрани и сбереги»</vt:lpstr>
      <vt:lpstr>Добро для природы  «Сохрани и сбереги»</vt:lpstr>
      <vt:lpstr>Результаты работы: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Учитель</dc:creator>
  <cp:lastModifiedBy>Учитель</cp:lastModifiedBy>
  <cp:revision>35</cp:revision>
  <dcterms:modified xsi:type="dcterms:W3CDTF">2024-12-02T12:14:52Z</dcterms:modified>
</cp:coreProperties>
</file>