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  <p:sldId id="270" r:id="rId13"/>
    <p:sldId id="271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F5103A0-89FF-4EE3-AC0E-38BEE856F1FB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3EA2F-303D-40AA-9524-C0F14018BD0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«Память о Блокаде»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500" dirty="0" smtClean="0"/>
              <a:t>«Блокадный </a:t>
            </a:r>
            <a:r>
              <a:rPr lang="ru-RU" sz="3500" dirty="0" smtClean="0"/>
              <a:t>хлеб»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Катастрофически уменьшались нормы выдаваемых продуктов.</a:t>
            </a:r>
            <a:br>
              <a:rPr lang="ru-RU" sz="1800" dirty="0" smtClean="0"/>
            </a:br>
            <a:r>
              <a:rPr lang="ru-RU" sz="1800" dirty="0" smtClean="0"/>
              <a:t>125 грамм – вот такой кусочек хлеба получали ленинградцы по карточкам на целый день.</a:t>
            </a:r>
            <a:endParaRPr lang="ru-RU" sz="1800" dirty="0"/>
          </a:p>
        </p:txBody>
      </p:sp>
      <p:pic>
        <p:nvPicPr>
          <p:cNvPr id="8194" name="Picture 2" descr="E:\блокада фото\69ebe36d50fa433f501de488efbfb8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92696"/>
            <a:ext cx="565785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9218" name="Picture 2" descr="E:\блокада фото\blokhleb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980728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  <p:extLst>
      <p:ext uri="{BB962C8B-B14F-4D97-AF65-F5344CB8AC3E}">
        <p14:creationId xmlns:p14="http://schemas.microsoft.com/office/powerpoint/2010/main" val="24707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71" y="1600200"/>
            <a:ext cx="7069857" cy="4708525"/>
          </a:xfrm>
        </p:spPr>
      </p:pic>
    </p:spTree>
    <p:extLst>
      <p:ext uri="{BB962C8B-B14F-4D97-AF65-F5344CB8AC3E}">
        <p14:creationId xmlns:p14="http://schemas.microsoft.com/office/powerpoint/2010/main" val="70728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Вглядись в эти фотографии и ты поймешь, как жили ленинградцы первой блокадной зимой.</a:t>
            </a:r>
            <a:endParaRPr lang="ru-RU" sz="1800" dirty="0"/>
          </a:p>
        </p:txBody>
      </p:sp>
      <p:pic>
        <p:nvPicPr>
          <p:cNvPr id="11266" name="Picture 2" descr="E:\блокада фото\0010-010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800" dirty="0" smtClean="0"/>
              <a:t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a:t>
            </a:r>
            <a:endParaRPr lang="ru-RU" sz="1800" dirty="0"/>
          </a:p>
        </p:txBody>
      </p:sp>
      <p:pic>
        <p:nvPicPr>
          <p:cNvPr id="13314" name="Picture 2" descr="E:\блокада фото\0023-023-Proryv-blokad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1941 год. На нашу страну напала фашистская Германия. Началась война – лютая, беспощадная. Гибли люди, рушились города, горели и взрывались мосты и заводы.</a:t>
            </a:r>
            <a:endParaRPr lang="ru-RU" sz="1800" dirty="0"/>
          </a:p>
        </p:txBody>
      </p:sp>
      <p:pic>
        <p:nvPicPr>
          <p:cNvPr id="2050" name="Picture 2" descr="E:\слайды о блокаде\4e8c07265fd9036593045f74f17d0c40_w960_h20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48680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45224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Весь наш русский народ встал на защиту своей Родины.</a:t>
            </a:r>
            <a:endParaRPr lang="ru-RU" sz="1800" dirty="0"/>
          </a:p>
        </p:txBody>
      </p:sp>
      <p:pic>
        <p:nvPicPr>
          <p:cNvPr id="1026" name="Picture 2" descr="E:\блокада фото\0005-004-Oborona-Leningrad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04664"/>
            <a:ext cx="6278033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город перестали привозить продукты. Отключили свет. Воду. Наступила зима, настали страшные блокадные дни.</a:t>
            </a:r>
            <a:endParaRPr lang="ru-RU" sz="1800" dirty="0"/>
          </a:p>
        </p:txBody>
      </p:sp>
      <p:pic>
        <p:nvPicPr>
          <p:cNvPr id="3074" name="Picture 2" descr="E:\слайды о блокаде\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548680"/>
            <a:ext cx="665461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229200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Город изменился. Не было толпы прохожих, разрывались снаряды, выла сирена…</a:t>
            </a:r>
            <a:endParaRPr lang="ru-RU" sz="1800" dirty="0"/>
          </a:p>
        </p:txBody>
      </p:sp>
      <p:pic>
        <p:nvPicPr>
          <p:cNvPr id="4098" name="Picture 2" descr="E:\слайды о блокаде\05365d05104f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273438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Охваченный войною Ленинград. На улицах трамваи замерзшие стоят. Разрушенные здания и надпись на стене: «Опасно при обстреле на этой стороне»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5122" name="Picture 2" descr="E:\блокада фото\1245433941_leningrad_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692696"/>
            <a:ext cx="6477000" cy="4391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 водопроводных кранах не вода, а лед. И только прорубь невская горожан спасет.</a:t>
            </a:r>
            <a:endParaRPr lang="ru-RU" sz="1800" dirty="0"/>
          </a:p>
        </p:txBody>
      </p:sp>
      <p:pic>
        <p:nvPicPr>
          <p:cNvPr id="6146" name="Picture 2" descr="E:\блокада фото\10512_1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836712"/>
            <a:ext cx="5715000" cy="4152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73216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a:t>
            </a:r>
            <a:endParaRPr lang="ru-RU" sz="1800" dirty="0"/>
          </a:p>
        </p:txBody>
      </p:sp>
      <p:pic>
        <p:nvPicPr>
          <p:cNvPr id="7170" name="Picture 2" descr="E:\блокада фото\bcd55f808f6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714474" cy="470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42" name="Picture 2" descr="E:\блокада фото\69831485_1296124311_roadoflife_hors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908720"/>
            <a:ext cx="6604000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222</TotalTime>
  <Words>207</Words>
  <Application>Microsoft Office PowerPoint</Application>
  <PresentationFormat>Экран (4:3)</PresentationFormat>
  <Paragraphs>12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«Память о Блокаде»</vt:lpstr>
      <vt:lpstr>1941 год. На нашу страну напала фашистская Германия. Началась война – лютая, беспощадная. Гибли люди, рушились города, горели и взрывались мосты и заводы.</vt:lpstr>
      <vt:lpstr> Весь наш русский народ встал на защиту своей Родины.</vt:lpstr>
      <vt:lpstr>В город перестали привозить продукты. Отключили свет. Воду. Наступила зима, настали страшные блокадные дни.</vt:lpstr>
      <vt:lpstr>Город изменился. Не было толпы прохожих, разрывались снаряды, выла сирена…</vt:lpstr>
      <vt:lpstr>Охваченный войною Ленинград. На улицах трамваи замерзшие стоят. Разрушенные здания и надпись на стене: «Опасно при обстреле на этой стороне»</vt:lpstr>
      <vt:lpstr>В водопроводных кранах не вода, а лед. И только прорубь невская горожан спасет.</vt:lpstr>
      <vt:lpstr>Сколько испытаний принесла блокада! Город был изолирован от большой земли. Оставался единственный путь, по которому могла осуществляться связь с городом – это ладожское озеро.</vt:lpstr>
      <vt:lpstr>Презентация PowerPoint</vt:lpstr>
      <vt:lpstr>Катастрофически уменьшались нормы выдаваемых продуктов. 125 грамм – вот такой кусочек хлеба получали ленинградцы по карточкам на целый день.</vt:lpstr>
      <vt:lpstr>Презентация PowerPoint</vt:lpstr>
      <vt:lpstr>Презентация PowerPoint</vt:lpstr>
      <vt:lpstr>Презентация PowerPoint</vt:lpstr>
      <vt:lpstr>Вглядись в эти фотографии и ты поймешь, как жили ленинградцы первой блокадной зимой.</vt:lpstr>
      <vt:lpstr>27 января 1944 года наши войска полностью освободили Ленинград от фашистской блокады. За город шли жестокие бои. За Родину солдаты воевали и в январе, разбив врага, кольцо блокадное прорвали.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Детям о блокаде Ленинграда</dc:title>
  <dc:creator>Надя</dc:creator>
  <cp:lastModifiedBy>Преподаватель</cp:lastModifiedBy>
  <cp:revision>19</cp:revision>
  <dcterms:created xsi:type="dcterms:W3CDTF">2014-01-20T15:46:33Z</dcterms:created>
  <dcterms:modified xsi:type="dcterms:W3CDTF">2022-01-26T09:28:36Z</dcterms:modified>
</cp:coreProperties>
</file>