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9E3D908-E56C-42E4-A4E8-B92BF4F0B767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561AA8-372E-4DFA-AC2D-995F0E08F925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62861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908-E56C-42E4-A4E8-B92BF4F0B767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1AA8-372E-4DFA-AC2D-995F0E08F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6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908-E56C-42E4-A4E8-B92BF4F0B767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1AA8-372E-4DFA-AC2D-995F0E08F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70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908-E56C-42E4-A4E8-B92BF4F0B767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1AA8-372E-4DFA-AC2D-995F0E08F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23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E3D908-E56C-42E4-A4E8-B92BF4F0B767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561AA8-372E-4DFA-AC2D-995F0E08F92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97018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908-E56C-42E4-A4E8-B92BF4F0B767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1AA8-372E-4DFA-AC2D-995F0E08F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54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908-E56C-42E4-A4E8-B92BF4F0B767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1AA8-372E-4DFA-AC2D-995F0E08F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45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908-E56C-42E4-A4E8-B92BF4F0B767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1AA8-372E-4DFA-AC2D-995F0E08F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29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D908-E56C-42E4-A4E8-B92BF4F0B767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1AA8-372E-4DFA-AC2D-995F0E08F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02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E3D908-E56C-42E4-A4E8-B92BF4F0B767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561AA8-372E-4DFA-AC2D-995F0E08F9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536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E3D908-E56C-42E4-A4E8-B92BF4F0B767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561AA8-372E-4DFA-AC2D-995F0E08F9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5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9E3D908-E56C-42E4-A4E8-B92BF4F0B767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7561AA8-372E-4DFA-AC2D-995F0E08F9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065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5900" y="2286000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униципальное бюджетное учреждение дополнительного образования «Центр развития детей и подростков «Витамин» </a:t>
            </a:r>
            <a:b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Вязьмы Смоленской области</a:t>
            </a:r>
            <a:endParaRPr lang="ru-RU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39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4405"/>
            <a:ext cx="10515600" cy="59125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Учреждение является некоммерческой организацией по типу – образовательное учреждение дополнительного образования и определяет в качестве предмета своей деятельности образовательную деятельность по дополнительным общеобразовательным программам в области культуры, туризма, спорта, краеведения, патриотического воспитания.</a:t>
            </a:r>
          </a:p>
          <a:p>
            <a:r>
              <a:rPr lang="ru-RU" dirty="0" smtClean="0"/>
              <a:t>Полное официальное наименование Учреждения: муниципальное бюджетное учреждение дополнительного образования «Центр развития детей и подростков «Витамин» г. Вязьмы Смоленской области;</a:t>
            </a:r>
          </a:p>
          <a:p>
            <a:r>
              <a:rPr lang="ru-RU" dirty="0" smtClean="0"/>
              <a:t>сокращенное   наименование   Учреждения:   МБУ   ДО «</a:t>
            </a:r>
            <a:r>
              <a:rPr lang="ru-RU" dirty="0" err="1" smtClean="0"/>
              <a:t>ЦРДиП</a:t>
            </a:r>
            <a:r>
              <a:rPr lang="ru-RU" dirty="0" smtClean="0"/>
              <a:t> «Витамин» г. Вязьмы.</a:t>
            </a:r>
          </a:p>
          <a:p>
            <a:r>
              <a:rPr lang="ru-RU" dirty="0" smtClean="0"/>
              <a:t>Дата </a:t>
            </a:r>
            <a:r>
              <a:rPr lang="ru-RU" dirty="0" err="1" smtClean="0"/>
              <a:t>останования</a:t>
            </a:r>
            <a:r>
              <a:rPr lang="ru-RU" dirty="0" smtClean="0"/>
              <a:t> 15 октября 2001 г . регистрационный № 1195</a:t>
            </a:r>
          </a:p>
          <a:p>
            <a:r>
              <a:rPr lang="ru-RU" dirty="0" smtClean="0"/>
              <a:t>Учредителем и собственником имущества Учреждения является  муниципальное образование «Вяземский район» Смоленской области(далее – Учредитель).</a:t>
            </a:r>
          </a:p>
          <a:p>
            <a:r>
              <a:rPr lang="ru-RU" dirty="0" smtClean="0"/>
              <a:t>Функции и полномочия учредителя от имени Учредителя осуществляет  комитет по культуре, спорту и туризму Администрации муниципального образования «Вяземский район» Смоленской области.</a:t>
            </a:r>
          </a:p>
          <a:p>
            <a:r>
              <a:rPr lang="ru-RU" dirty="0" smtClean="0"/>
              <a:t>Функции и полномочия собственника имущества Учреждения от имени Учредителя осуществляет  комитет имущественных отношений Администрации муниципального образования «Вяземский район» Смоленской области.</a:t>
            </a:r>
          </a:p>
          <a:p>
            <a:r>
              <a:rPr lang="ru-RU" dirty="0" smtClean="0"/>
              <a:t> Адрес Администрации муниципального образования "Вяземский район" Смоленской области:  Смоленская область, г. Вязьма, ул. 25 Октября д. 11.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6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52" y="2286000"/>
            <a:ext cx="8121096" cy="3581400"/>
          </a:xfrm>
        </p:spPr>
      </p:pic>
      <p:sp>
        <p:nvSpPr>
          <p:cNvPr id="5" name="TextBox 4"/>
          <p:cNvSpPr txBox="1"/>
          <p:nvPr/>
        </p:nvSpPr>
        <p:spPr>
          <a:xfrm>
            <a:off x="1804930" y="881349"/>
            <a:ext cx="8626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buntu"/>
              </a:rPr>
              <a:t>         </a:t>
            </a:r>
            <a:r>
              <a:rPr lang="ru-RU" sz="2400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buntu"/>
              </a:rPr>
              <a:t>Структура управления  МБУ ДО  "ЦРДИП "Витамин" г. Вязьмы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56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2540"/>
            <a:ext cx="10515600" cy="61584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Для </a:t>
            </a:r>
            <a:r>
              <a:rPr lang="ru-RU" dirty="0"/>
              <a:t>успешной работы объединений МБУ ДО «Центр развития детей и подростков «Витамин» г. Вязьмы Смоленской области созданы необходимые условия, учреждение располагает удовлетворительной материально-технической базой, которая позволяет обеспечить в полном объеме реализацию образовательных программ, осуществлять учебно-воспитательный процесс на оптимальном уровне.</a:t>
            </a:r>
          </a:p>
          <a:p>
            <a:pPr marL="0" indent="0">
              <a:buNone/>
            </a:pPr>
            <a:r>
              <a:rPr lang="ru-RU" dirty="0" smtClean="0"/>
              <a:t>	Все </a:t>
            </a:r>
            <a:r>
              <a:rPr lang="ru-RU" dirty="0"/>
              <a:t>кабинеты МБУ ДО «Центр развития детей и подростков «Витамин»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</a:t>
            </a:r>
            <a:r>
              <a:rPr lang="ru-RU" dirty="0"/>
              <a:t>. Вязьмы Смоленской области  по медико-социальным условиям (оснащенность, температурный режим, соответствие площадей, чередование занятий и отдыха) соответствуют нормам </a:t>
            </a:r>
            <a:r>
              <a:rPr lang="ru-RU" dirty="0" err="1"/>
              <a:t>СанПин</a:t>
            </a:r>
            <a:r>
              <a:rPr lang="ru-RU" dirty="0"/>
              <a:t>, в полной мере оснащены средствами пожарной безопасности. </a:t>
            </a:r>
            <a:endParaRPr lang="ru-RU" dirty="0" smtClean="0"/>
          </a:p>
          <a:p>
            <a:r>
              <a:rPr lang="ru-RU" b="1" dirty="0" smtClean="0"/>
              <a:t>Средства </a:t>
            </a:r>
            <a:r>
              <a:rPr lang="ru-RU" b="1" dirty="0"/>
              <a:t>обучения и </a:t>
            </a:r>
            <a:r>
              <a:rPr lang="ru-RU" b="1" dirty="0" smtClean="0"/>
              <a:t>воспитания:</a:t>
            </a:r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/>
              <a:t>Информационные стенды;</a:t>
            </a:r>
          </a:p>
          <a:p>
            <a:pPr lvl="0"/>
            <a:r>
              <a:rPr lang="ru-RU" dirty="0"/>
              <a:t>проектор;</a:t>
            </a:r>
          </a:p>
          <a:p>
            <a:pPr lvl="0"/>
            <a:r>
              <a:rPr lang="ru-RU" dirty="0"/>
              <a:t>музыкальный центр;</a:t>
            </a:r>
          </a:p>
          <a:p>
            <a:pPr lvl="0"/>
            <a:r>
              <a:rPr lang="ru-RU" dirty="0"/>
              <a:t>учебные фильмы;</a:t>
            </a:r>
          </a:p>
          <a:p>
            <a:pPr lvl="0"/>
            <a:r>
              <a:rPr lang="ru-RU" dirty="0"/>
              <a:t>телевизор.</a:t>
            </a:r>
          </a:p>
          <a:p>
            <a:r>
              <a:rPr lang="ru-RU" b="1" dirty="0"/>
              <a:t>Средства, автоматизирующие процесс обучения:</a:t>
            </a:r>
          </a:p>
          <a:p>
            <a:pPr lvl="0"/>
            <a:r>
              <a:rPr lang="ru-RU" dirty="0"/>
              <a:t>компьютеры;</a:t>
            </a:r>
          </a:p>
          <a:p>
            <a:pPr lvl="0"/>
            <a:r>
              <a:rPr lang="ru-RU" dirty="0"/>
              <a:t>мультимедийное оборудование.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35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42371"/>
            <a:ext cx="9601200" cy="6433851"/>
          </a:xfrm>
        </p:spPr>
        <p:txBody>
          <a:bodyPr>
            <a:normAutofit fontScale="40000" lnSpcReduction="20000"/>
          </a:bodyPr>
          <a:lstStyle/>
          <a:p>
            <a:r>
              <a:rPr lang="ru-RU" sz="2900" b="1" dirty="0"/>
              <a:t>Козлова Анна Игоревна</a:t>
            </a:r>
            <a:r>
              <a:rPr lang="ru-RU" sz="2900" dirty="0"/>
              <a:t> - директор МБУ   ДО «</a:t>
            </a:r>
            <a:r>
              <a:rPr lang="ru-RU" sz="2900" dirty="0" err="1"/>
              <a:t>ЦРДиП</a:t>
            </a:r>
            <a:r>
              <a:rPr lang="ru-RU" sz="2900" dirty="0"/>
              <a:t> «Витамин» г. Вязьмы, образование высшее, квалификация менеджер по специальности «Менеджмент организации», диплом об окончании школы по подготовке кадров для спортивного туризма, удостоверение инструктора детско-юношеского туризма, повышение квалификации по дополнительной профессиональной программе «Профессиональная компетентность педагога дополнительного образования в условиях стандартизации образования» 2017 год. Стаж работы 16 лет, из них  педагогической работы 15 лет; тел. 8-962-194-62-88, адрес </a:t>
            </a:r>
            <a:r>
              <a:rPr lang="ru-RU" sz="2900" dirty="0" err="1"/>
              <a:t>эл.почты</a:t>
            </a:r>
            <a:r>
              <a:rPr lang="ru-RU" sz="2900" dirty="0"/>
              <a:t>: vzm_centr_vitamin@mail.ru</a:t>
            </a:r>
          </a:p>
          <a:p>
            <a:r>
              <a:rPr lang="ru-RU" sz="2900" b="1" dirty="0"/>
              <a:t>Бубнов Андрей Юрьевич</a:t>
            </a:r>
            <a:r>
              <a:rPr lang="ru-RU" sz="2900" dirty="0"/>
              <a:t> - педагог-организатор, высшее образование, стаж работы 7,5 лет, реализует дополнительные общеобразовательные общеразвивающие программы </a:t>
            </a:r>
            <a:r>
              <a:rPr lang="ru-RU" sz="2900" b="1" dirty="0"/>
              <a:t>«Волонтер Вязьмы»</a:t>
            </a:r>
            <a:r>
              <a:rPr lang="ru-RU" sz="2900" dirty="0"/>
              <a:t> и </a:t>
            </a:r>
            <a:r>
              <a:rPr lang="ru-RU" sz="2900" b="1" dirty="0"/>
              <a:t>«Молодое поколение»</a:t>
            </a:r>
            <a:endParaRPr lang="ru-RU" sz="2900" dirty="0"/>
          </a:p>
          <a:p>
            <a:r>
              <a:rPr lang="ru-RU" sz="2900" b="1" dirty="0" err="1"/>
              <a:t>Гусарова</a:t>
            </a:r>
            <a:r>
              <a:rPr lang="ru-RU" sz="2900" b="1" dirty="0"/>
              <a:t> Елена Викторовна</a:t>
            </a:r>
            <a:r>
              <a:rPr lang="ru-RU" sz="2900" dirty="0"/>
              <a:t> - педагог дополнительного образования, высшее образование, стаж работы 23 года, из них педагогической работы 22 года, реализует дополнительную общеобразовательную общеразвивающую программу </a:t>
            </a:r>
            <a:r>
              <a:rPr lang="ru-RU" sz="2900" b="1" dirty="0"/>
              <a:t>«Английский с удовольствием»</a:t>
            </a:r>
            <a:endParaRPr lang="ru-RU" sz="2900" dirty="0"/>
          </a:p>
          <a:p>
            <a:r>
              <a:rPr lang="ru-RU" sz="2900" b="1" dirty="0"/>
              <a:t>Демков Иван Николаевич</a:t>
            </a:r>
            <a:r>
              <a:rPr lang="ru-RU" sz="2900" dirty="0"/>
              <a:t> - педагог дополнительного образования, педагог высшей категории, стаж работы 28 лет, из них педагогической работы 11 лет, реализует дополнительную общеобразовательную общеразвивающую программу </a:t>
            </a:r>
            <a:r>
              <a:rPr lang="ru-RU" sz="2900" b="1" dirty="0"/>
              <a:t>«Самооборона»</a:t>
            </a:r>
            <a:r>
              <a:rPr lang="ru-RU" sz="2900" dirty="0"/>
              <a:t>  (группы № 1,2)</a:t>
            </a:r>
          </a:p>
          <a:p>
            <a:r>
              <a:rPr lang="ru-RU" sz="2900" b="1" dirty="0"/>
              <a:t>Демидова Виктория Сергеевна</a:t>
            </a:r>
            <a:r>
              <a:rPr lang="ru-RU" sz="2900" dirty="0"/>
              <a:t> -  педагог дополнительного образования, неполное среднее специальное образование, стаж работы 4 года, из них педагогической работы 3 года, реализует дополнительную общеобразовательную общеразвивающую программу </a:t>
            </a:r>
            <a:r>
              <a:rPr lang="ru-RU" sz="2900" b="1" dirty="0"/>
              <a:t>«Самооборона»</a:t>
            </a:r>
            <a:r>
              <a:rPr lang="ru-RU" sz="2900" dirty="0"/>
              <a:t>  (группы № 3,4,5,6)</a:t>
            </a:r>
          </a:p>
          <a:p>
            <a:r>
              <a:rPr lang="ru-RU" sz="2900" b="1" dirty="0"/>
              <a:t>Жук Ярослав Николаевич</a:t>
            </a:r>
            <a:r>
              <a:rPr lang="ru-RU" sz="2900" dirty="0"/>
              <a:t> - педагог-организатор, высшее образование, стаж работы 12 лет, из них педагогической работы 6 года</a:t>
            </a:r>
          </a:p>
          <a:p>
            <a:r>
              <a:rPr lang="ru-RU" sz="2900" b="1" dirty="0" err="1"/>
              <a:t>Качурина</a:t>
            </a:r>
            <a:r>
              <a:rPr lang="ru-RU" sz="2900" b="1" dirty="0"/>
              <a:t> Юлия Игоревна</a:t>
            </a:r>
            <a:r>
              <a:rPr lang="ru-RU" sz="2900" dirty="0"/>
              <a:t> - педагог дополнительного образования, высшее образование, стаж работы 9 лет, реализует дополнительную общеобразовательную общеразвивающую программу </a:t>
            </a:r>
            <a:r>
              <a:rPr lang="ru-RU" sz="2900" b="1" dirty="0"/>
              <a:t>«Развивающие игры» </a:t>
            </a:r>
            <a:r>
              <a:rPr lang="ru-RU" sz="2900" dirty="0"/>
              <a:t>(группы № 3,4,5,6)</a:t>
            </a:r>
          </a:p>
          <a:p>
            <a:r>
              <a:rPr lang="ru-RU" sz="2900" b="1" dirty="0"/>
              <a:t>Короткова Светлана Юрьевна</a:t>
            </a:r>
            <a:r>
              <a:rPr lang="ru-RU" sz="2900" dirty="0"/>
              <a:t> - педагог дополнительного образования, высшее образование, стаж работы 17 лет, реализует дополнительную общеобразовательную общеразвивающую программу </a:t>
            </a:r>
            <a:r>
              <a:rPr lang="ru-RU" sz="2900" b="1" dirty="0"/>
              <a:t>«Человек собаке друг»</a:t>
            </a:r>
            <a:endParaRPr lang="ru-RU" sz="2900" dirty="0"/>
          </a:p>
          <a:p>
            <a:r>
              <a:rPr lang="ru-RU" sz="2900" b="1" dirty="0"/>
              <a:t>Нилова Ольга Владимировна</a:t>
            </a:r>
            <a:r>
              <a:rPr lang="ru-RU" sz="2900" dirty="0"/>
              <a:t> - методист, образование высшее,  стаж работы 34 года, из них педагогической работы 34 года</a:t>
            </a:r>
          </a:p>
          <a:p>
            <a:r>
              <a:rPr lang="ru-RU" sz="2900" b="1" dirty="0" err="1"/>
              <a:t>Панченкова</a:t>
            </a:r>
            <a:r>
              <a:rPr lang="ru-RU" sz="2900" b="1" dirty="0"/>
              <a:t> Евгения Константиновна</a:t>
            </a:r>
            <a:r>
              <a:rPr lang="ru-RU" sz="2900" dirty="0"/>
              <a:t> - педагог-организатор, неполное высшее образование, стаж работы 18 лет, из них педагогической работы 12 лет, реализует дополнительные общеобразовательные общеразвивающие программы </a:t>
            </a:r>
            <a:r>
              <a:rPr lang="ru-RU" sz="2900" b="1" dirty="0"/>
              <a:t>«Два года до школы»</a:t>
            </a:r>
            <a:r>
              <a:rPr lang="ru-RU" sz="2900" dirty="0"/>
              <a:t> и </a:t>
            </a:r>
            <a:r>
              <a:rPr lang="ru-RU" sz="2900" b="1" dirty="0"/>
              <a:t>«Один год до школы»</a:t>
            </a:r>
            <a:endParaRPr lang="ru-RU" sz="2900" dirty="0"/>
          </a:p>
          <a:p>
            <a:r>
              <a:rPr lang="ru-RU" sz="2900" b="1" dirty="0" err="1"/>
              <a:t>Панченкова</a:t>
            </a:r>
            <a:r>
              <a:rPr lang="ru-RU" sz="2900" b="1" dirty="0"/>
              <a:t> Светлана Алексеевна</a:t>
            </a:r>
            <a:r>
              <a:rPr lang="ru-RU" sz="2900" dirty="0"/>
              <a:t> - методист, образование высшее, стаж работы 48 лет, из них  педагогической работы 48 лет</a:t>
            </a:r>
          </a:p>
          <a:p>
            <a:r>
              <a:rPr lang="ru-RU" sz="2900" b="1" dirty="0"/>
              <a:t>Скачков Евгений Геннадьевич</a:t>
            </a:r>
            <a:r>
              <a:rPr lang="ru-RU" sz="2900" dirty="0"/>
              <a:t> - педагог дополнительного образования,  высшее образование, стаж работы 3 года, из них педагогической работы 3 года, реализует дополнительную общеобразовательную общеразвивающую программу </a:t>
            </a:r>
            <a:r>
              <a:rPr lang="ru-RU" sz="2900" b="1" dirty="0"/>
              <a:t>«Скалолазание»</a:t>
            </a:r>
            <a:endParaRPr lang="ru-RU" sz="2900" dirty="0"/>
          </a:p>
          <a:p>
            <a:r>
              <a:rPr lang="ru-RU" sz="2900" b="1" dirty="0"/>
              <a:t>Шабалина Карина Николаевна</a:t>
            </a:r>
            <a:r>
              <a:rPr lang="ru-RU" sz="2900" dirty="0"/>
              <a:t> - педагог дополнительного образования, среднее специальное образование, стаж работы 3 года, реализует дополнительные общеобразовательные общеразвивающие программы </a:t>
            </a:r>
            <a:r>
              <a:rPr lang="ru-RU" sz="2900" b="1" dirty="0"/>
              <a:t>«Развивающие игры» </a:t>
            </a:r>
            <a:r>
              <a:rPr lang="ru-RU" sz="2900" dirty="0"/>
              <a:t>(группы № 1,2),</a:t>
            </a:r>
            <a:r>
              <a:rPr lang="ru-RU" sz="2900" b="1" dirty="0"/>
              <a:t> «Театральная лаборатория», «Мир равных возможностей»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3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45" y="257519"/>
            <a:ext cx="2980063" cy="298006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168" y="257519"/>
            <a:ext cx="2980063" cy="29800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92" y="257519"/>
            <a:ext cx="2980063" cy="29800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45" y="3485462"/>
            <a:ext cx="2980063" cy="298006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168" y="3485462"/>
            <a:ext cx="3228860" cy="298006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92" y="3485462"/>
            <a:ext cx="2980063" cy="298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8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3046"/>
            <a:ext cx="10515600" cy="5493917"/>
          </a:xfrm>
        </p:spPr>
        <p:txBody>
          <a:bodyPr/>
          <a:lstStyle/>
          <a:p>
            <a:pPr marL="0" indent="0" algn="ctr">
              <a:buNone/>
            </a:pPr>
            <a:endParaRPr lang="ru-RU" b="1" i="0" u="sng" dirty="0" smtClean="0">
              <a:effectLst/>
              <a:latin typeface="Ubuntu"/>
            </a:endParaRPr>
          </a:p>
          <a:p>
            <a:pPr marL="0" indent="0" algn="ctr">
              <a:buNone/>
            </a:pPr>
            <a:r>
              <a:rPr lang="ru-RU" b="1" i="0" u="sng" dirty="0" smtClean="0">
                <a:effectLst/>
                <a:latin typeface="Ubuntu"/>
              </a:rPr>
              <a:t>Контакты   МБУ   ДО «</a:t>
            </a:r>
            <a:r>
              <a:rPr lang="ru-RU" b="1" i="0" u="sng" dirty="0" err="1" smtClean="0">
                <a:effectLst/>
                <a:latin typeface="Ubuntu"/>
              </a:rPr>
              <a:t>ЦРДиП</a:t>
            </a:r>
            <a:r>
              <a:rPr lang="ru-RU" b="1" i="0" u="sng" dirty="0" smtClean="0">
                <a:effectLst/>
                <a:latin typeface="Ubuntu"/>
              </a:rPr>
              <a:t> «Витамин» г. Вязьмы:</a:t>
            </a:r>
            <a:endParaRPr lang="ru-RU" b="1" i="0" dirty="0" smtClean="0">
              <a:effectLst/>
              <a:latin typeface="Ubuntu"/>
            </a:endParaRPr>
          </a:p>
          <a:p>
            <a:pPr marL="0" indent="0" algn="ctr">
              <a:buNone/>
            </a:pPr>
            <a:r>
              <a:rPr lang="ru-RU" b="1" i="0" dirty="0" smtClean="0">
                <a:effectLst/>
                <a:latin typeface="Ubuntu"/>
              </a:rPr>
              <a:t>215119, Смоленская область, г. Вязьма, </a:t>
            </a:r>
            <a:r>
              <a:rPr lang="ru-RU" b="1" i="0" dirty="0" err="1" smtClean="0">
                <a:effectLst/>
                <a:latin typeface="Ubuntu"/>
              </a:rPr>
              <a:t>ул.Ленина</a:t>
            </a:r>
            <a:r>
              <a:rPr lang="ru-RU" b="1" i="0" dirty="0" smtClean="0">
                <a:effectLst/>
                <a:latin typeface="Ubuntu"/>
              </a:rPr>
              <a:t>,  д. 54</a:t>
            </a:r>
          </a:p>
          <a:p>
            <a:pPr algn="ctr"/>
            <a:r>
              <a:rPr lang="ru-RU" b="1" i="0" dirty="0" smtClean="0">
                <a:effectLst/>
                <a:latin typeface="Ubuntu"/>
              </a:rPr>
              <a:t>e-</a:t>
            </a:r>
            <a:r>
              <a:rPr lang="ru-RU" b="1" i="0" dirty="0" err="1" smtClean="0">
                <a:effectLst/>
                <a:latin typeface="Ubuntu"/>
              </a:rPr>
              <a:t>mail</a:t>
            </a:r>
            <a:r>
              <a:rPr lang="ru-RU" b="1" i="0" dirty="0" smtClean="0">
                <a:effectLst/>
                <a:latin typeface="Ubuntu"/>
              </a:rPr>
              <a:t>: vzm_centr_vitamin@mail.ru</a:t>
            </a:r>
            <a:br>
              <a:rPr lang="ru-RU" b="1" i="0" dirty="0" smtClean="0">
                <a:effectLst/>
                <a:latin typeface="Ubuntu"/>
              </a:rPr>
            </a:br>
            <a:r>
              <a:rPr lang="ru-RU" b="1" i="0" dirty="0" smtClean="0">
                <a:effectLst/>
                <a:latin typeface="Ubuntu"/>
              </a:rPr>
              <a:t>Контактный телефон: 8 (48131) 2-56-05</a:t>
            </a:r>
            <a:br>
              <a:rPr lang="ru-RU" b="1" i="0" dirty="0" smtClean="0">
                <a:effectLst/>
                <a:latin typeface="Ubuntu"/>
              </a:rPr>
            </a:br>
            <a:r>
              <a:rPr lang="ru-RU" b="1" i="0" dirty="0" smtClean="0">
                <a:effectLst/>
                <a:latin typeface="Ubuntu"/>
              </a:rPr>
              <a:t>Директор Козлова Анна Игоревна: 8(962)194-62-88</a:t>
            </a:r>
          </a:p>
          <a:p>
            <a:pPr algn="ctr"/>
            <a:r>
              <a:rPr lang="ru-RU" b="1" i="0" u="sng" dirty="0" smtClean="0">
                <a:effectLst/>
                <a:latin typeface="Ubuntu"/>
              </a:rPr>
              <a:t>РЕЖИМ  РАБОТЫ</a:t>
            </a:r>
            <a:endParaRPr lang="ru-RU" b="1" i="0" dirty="0" smtClean="0">
              <a:effectLst/>
              <a:latin typeface="Ubuntu"/>
            </a:endParaRPr>
          </a:p>
          <a:p>
            <a:pPr algn="ctr"/>
            <a:r>
              <a:rPr lang="ru-RU" b="1" i="0" dirty="0" smtClean="0">
                <a:effectLst/>
                <a:latin typeface="Ubuntu"/>
              </a:rPr>
              <a:t>понедельник - пятница с 8.00 до 20.00</a:t>
            </a:r>
          </a:p>
          <a:p>
            <a:pPr algn="ctr"/>
            <a:r>
              <a:rPr lang="ru-RU" b="1" i="0" dirty="0" smtClean="0">
                <a:effectLst/>
                <a:latin typeface="Ubuntu"/>
              </a:rPr>
              <a:t>суббота c 9.00 до 19.00</a:t>
            </a:r>
          </a:p>
          <a:p>
            <a:pPr algn="ctr"/>
            <a:r>
              <a:rPr lang="ru-RU" b="1" i="0" dirty="0" smtClean="0">
                <a:effectLst/>
                <a:latin typeface="Ubuntu"/>
              </a:rPr>
              <a:t>воскресенье - выходной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83566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14</TotalTime>
  <Words>21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Franklin Gothic Book</vt:lpstr>
      <vt:lpstr>Ubuntu</vt:lpstr>
      <vt:lpstr>Crop</vt:lpstr>
      <vt:lpstr>Муниципальное бюджетное учреждение дополнительного образования «Центр развития детей и подростков «Витамин»  г. Вязьмы Смоленской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учреждение дополнительного образования «Центр развития детей и подростков «Витамин» г. Вязьмы Смоленской области</dc:title>
  <dc:creator>user</dc:creator>
  <cp:lastModifiedBy>user</cp:lastModifiedBy>
  <cp:revision>3</cp:revision>
  <dcterms:created xsi:type="dcterms:W3CDTF">2022-11-14T11:25:08Z</dcterms:created>
  <dcterms:modified xsi:type="dcterms:W3CDTF">2022-11-14T11:40:03Z</dcterms:modified>
</cp:coreProperties>
</file>