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3"/>
    <p:sldId id="266" r:id="rId4"/>
    <p:sldId id="275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84" r:id="rId1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1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544C22-EC13-4D2B-BB53-07ACC9C2DCDB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544C22-EC13-4D2B-BB53-07ACC9C2DCDB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Заголовок 1025"/>
          <p:cNvSpPr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/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1029" name="Замещающий нижний колонтитул 1028"/>
          <p:cNvSpPr/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Замещающий номер слайда 1029"/>
          <p:cNvSpPr/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5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4425" y="-28575"/>
            <a:ext cx="6886575" cy="6886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blinds/>
      </p:transition>
    </mc:Choice>
    <mc:Fallback>
      <p:transition spd="slow">
        <p:blinds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784860" y="923290"/>
            <a:ext cx="10407015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ru-RU" altLang="en-US" sz="3600">
                <a:sym typeface="+mn-ea"/>
              </a:rPr>
              <a:t>Что такое молодёжный центр?</a:t>
            </a:r>
            <a:endParaRPr lang="ru-RU" altLang="en-US" sz="3600"/>
          </a:p>
          <a:p>
            <a:pPr algn="ctr">
              <a:lnSpc>
                <a:spcPct val="150000"/>
              </a:lnSpc>
            </a:pPr>
            <a:endParaRPr lang="ru-RU" altLang="en-US" sz="2400"/>
          </a:p>
          <a:p>
            <a:pPr algn="ctr">
              <a:lnSpc>
                <a:spcPct val="150000"/>
              </a:lnSpc>
            </a:pPr>
            <a:r>
              <a:rPr lang="ru-RU" altLang="en-US" sz="2400"/>
              <a:t>Мы — группа людей, объединенная идеей создания крутого пространства для тусовки, отдыха, творчества, работы и реализации идей: от самых маленьких и до вселенского масштаба.</a:t>
            </a:r>
            <a:endParaRPr lang="ru-RU" altLang="en-US" sz="2400"/>
          </a:p>
          <a:p>
            <a:pPr algn="ctr">
              <a:lnSpc>
                <a:spcPct val="150000"/>
              </a:lnSpc>
            </a:pPr>
            <a:endParaRPr lang="ru-RU" altLang="en-US" sz="2400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088390" y="2796540"/>
            <a:ext cx="9121775" cy="1819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endParaRPr lang="ru-RU" altLang="en-US" sz="280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775970" y="987425"/>
            <a:ext cx="9955530" cy="2345055"/>
          </a:xfrm>
        </p:spPr>
        <p:txBody>
          <a:bodyPr/>
          <a:p>
            <a:pPr marL="0" indent="0" algn="ctr">
              <a:buNone/>
            </a:pPr>
            <a:endParaRPr lang="ru-RU" altLang="en-US">
              <a:sym typeface="+mn-ea"/>
            </a:endParaRPr>
          </a:p>
          <a:p>
            <a:pPr marL="0" indent="0" algn="ctr">
              <a:buNone/>
            </a:pPr>
            <a:endParaRPr lang="ru-RU" altLang="en-US">
              <a:sym typeface="+mn-ea"/>
            </a:endParaRPr>
          </a:p>
          <a:p>
            <a:pPr marL="0" indent="0" algn="ctr">
              <a:buNone/>
            </a:pPr>
            <a:endParaRPr lang="ru-RU" altLang="en-US">
              <a:sym typeface="+mn-ea"/>
            </a:endParaRPr>
          </a:p>
          <a:p>
            <a:pPr marL="0" indent="0" algn="ctr">
              <a:buNone/>
            </a:pPr>
            <a:r>
              <a:rPr lang="ru-RU" altLang="en-US">
                <a:sym typeface="+mn-ea"/>
              </a:rPr>
              <a:t>Чем мы можем Вас заинтересовать?</a:t>
            </a:r>
            <a:endParaRPr lang="ru-RU" altLang="en-US"/>
          </a:p>
          <a:p>
            <a:pPr algn="ctr"/>
            <a:endParaRPr lang="ru-RU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608965" y="274955"/>
            <a:ext cx="10973435" cy="1143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2400">
                <a:sym typeface="+mn-ea"/>
              </a:rPr>
              <a:t>- разработка и участие в реализации программ по поддержке подростков и молодежи;</a:t>
            </a:r>
            <a:endParaRPr lang="ru-RU" altLang="en-US" sz="2400">
              <a:sym typeface="+mn-ea"/>
            </a:endParaRPr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205355" y="1199515"/>
            <a:ext cx="7135495" cy="53511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09600" y="274955"/>
            <a:ext cx="10972800" cy="1143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2400"/>
              <a:t>-организация и проведение республиканских и районных профильных лагерных смен по приоритетным направлениям молодежной политики.</a:t>
            </a:r>
            <a:endParaRPr lang="ru-RU" altLang="en-US" sz="2400"/>
          </a:p>
        </p:txBody>
      </p:sp>
      <p:pic>
        <p:nvPicPr>
          <p:cNvPr id="6" name="Замещающее содержимое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785110" y="1600200"/>
            <a:ext cx="6465570" cy="48501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241425" y="554990"/>
            <a:ext cx="2934970" cy="2347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endParaRPr lang="ru-RU" altLang="en-US" sz="3200">
              <a:sym typeface="+mn-ea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609600" y="274955"/>
            <a:ext cx="10972165" cy="12750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2800"/>
              <a:t>- содействие началу трудовой деятельности, решению вопросов занятости и профориентации молодежи.</a:t>
            </a:r>
            <a:endParaRPr lang="ru-RU" altLang="en-US" sz="2800"/>
          </a:p>
        </p:txBody>
      </p:sp>
      <p:pic>
        <p:nvPicPr>
          <p:cNvPr id="3" name="Замещающее содержимое 2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222500" y="1417955"/>
            <a:ext cx="7048500" cy="52863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09600" y="274955"/>
            <a:ext cx="10972800" cy="984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2400"/>
              <a:t>- организация и проведение семинаров, практических занятий по проблемам молодежи;</a:t>
            </a:r>
            <a:endParaRPr lang="ru-RU" altLang="en-US" sz="2400"/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sz="half" idx="1"/>
          </p:nvPr>
        </p:nvPicPr>
        <p:blipFill>
          <a:blip r:embed="rId1"/>
          <a:srcRect l="13207" r="20032"/>
          <a:stretch>
            <a:fillRect/>
          </a:stretch>
        </p:blipFill>
        <p:spPr>
          <a:xfrm>
            <a:off x="2007235" y="1417955"/>
            <a:ext cx="7255510" cy="499237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09600" y="274955"/>
            <a:ext cx="10972800" cy="1685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2400"/>
              <a:t>-пропаганда ЗОЖ , развитие волонтерского движения в районе;</a:t>
            </a:r>
            <a:endParaRPr lang="ru-RU" altLang="en-US" sz="2400"/>
          </a:p>
        </p:txBody>
      </p:sp>
      <p:pic>
        <p:nvPicPr>
          <p:cNvPr id="3" name="Замещающее содержимое 2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461895" y="1327785"/>
            <a:ext cx="6687185" cy="50145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609600" y="274955"/>
            <a:ext cx="10972165" cy="1325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2400"/>
              <a:t>- развитие добровольчества в районе;</a:t>
            </a:r>
            <a:endParaRPr lang="ru-RU" altLang="en-US" sz="2400"/>
          </a:p>
        </p:txBody>
      </p:sp>
      <p:pic>
        <p:nvPicPr>
          <p:cNvPr id="6" name="Замещающее содержимое 5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454275" y="1417955"/>
            <a:ext cx="6867525" cy="51511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09600" y="274955"/>
            <a:ext cx="10973435" cy="1974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2400"/>
              <a:t>- организация работы по поддержке молодых семей, клубов "Молодая семья";</a:t>
            </a:r>
            <a:endParaRPr lang="ru-RU" altLang="en-US" sz="2400"/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479040" y="1305560"/>
            <a:ext cx="6982460" cy="5236845"/>
          </a:xfrm>
          <a:prstGeom prst="rect">
            <a:avLst/>
          </a:prstGeom>
        </p:spPr>
      </p:pic>
      <p:sp>
        <p:nvSpPr>
          <p:cNvPr id="2" name="Замещающее содержимое 1"/>
          <p:cNvSpPr/>
          <p:nvPr>
            <p:ph sz="half" idx="1"/>
          </p:nvPr>
        </p:nvSpPr>
        <p:spPr/>
        <p:txBody>
          <a:bodyPr/>
          <a:p>
            <a:endParaRPr lang="ru-RU" altLang="en-US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09600" y="274955"/>
            <a:ext cx="10973435" cy="963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2400"/>
              <a:t>-организация досуга подростков и молодежи.</a:t>
            </a:r>
            <a:endParaRPr lang="ru-RU" altLang="en-US" sz="2400"/>
          </a:p>
        </p:txBody>
      </p:sp>
      <p:pic>
        <p:nvPicPr>
          <p:cNvPr id="9" name="Замещающее содержимое 8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231390" y="1238250"/>
            <a:ext cx="7139940" cy="5340985"/>
          </a:xfrm>
          <a:prstGeom prst="rect">
            <a:avLst/>
          </a:prstGeom>
        </p:spPr>
      </p:pic>
      <p:sp>
        <p:nvSpPr>
          <p:cNvPr id="2" name="Замещающее содержимое 1"/>
          <p:cNvSpPr/>
          <p:nvPr>
            <p:ph sz="half" idx="2"/>
          </p:nvPr>
        </p:nvSpPr>
        <p:spPr/>
        <p:txBody>
          <a:bodyPr/>
          <a:p>
            <a:endParaRPr lang="ru-RU" altLang="en-US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Мы ждём Вас)</a:t>
            </a:r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739265" y="1600200"/>
            <a:ext cx="8530590" cy="3839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tags/tag1.xml><?xml version="1.0" encoding="utf-8"?>
<p:tagLst xmlns:p="http://schemas.openxmlformats.org/presentationml/2006/main">
  <p:tag name="TIMING" val="|9.021|1.491"/>
</p:tagLst>
</file>

<file path=ppt/tags/tag2.xml><?xml version="1.0" encoding="utf-8"?>
<p:tagLst xmlns:p="http://schemas.openxmlformats.org/presentationml/2006/main">
  <p:tag name="TIMING" val="|0.538"/>
</p:tagLst>
</file>

<file path=ppt/tags/tag3.xml><?xml version="1.0" encoding="utf-8"?>
<p:tagLst xmlns:p="http://schemas.openxmlformats.org/presentationml/2006/main">
  <p:tag name="TIMING" val="|2.314|1.644"/>
</p:tagLst>
</file>

<file path=ppt/tags/tag4.xml><?xml version="1.0" encoding="utf-8"?>
<p:tagLst xmlns:p="http://schemas.openxmlformats.org/presentationml/2006/main">
  <p:tag name="TIMING" val="|1.182|1.239|1.512"/>
</p:tagLst>
</file>

<file path=ppt/tags/tag5.xml><?xml version="1.0" encoding="utf-8"?>
<p:tagLst xmlns:p="http://schemas.openxmlformats.org/presentationml/2006/main">
  <p:tag name="TIMING" val="|1.295|1.695"/>
</p:tagLst>
</file>

<file path=ppt/tags/tag6.xml><?xml version="1.0" encoding="utf-8"?>
<p:tagLst xmlns:p="http://schemas.openxmlformats.org/presentationml/2006/main">
  <p:tag name="TIMING" val="|2.333|1.462"/>
</p:tagLst>
</file>

<file path=ppt/tags/tag7.xml><?xml version="1.0" encoding="utf-8"?>
<p:tagLst xmlns:p="http://schemas.openxmlformats.org/presentationml/2006/main">
  <p:tag name="TIMING" val="|1.748|1.197"/>
</p:tagLst>
</file>

<file path=ppt/tags/tag8.xml><?xml version="1.0" encoding="utf-8"?>
<p:tagLst xmlns:p="http://schemas.openxmlformats.org/presentationml/2006/main">
  <p:tag name="TIMING" val="|0.996|1.176"/>
</p:tagLst>
</file>

<file path=ppt/tags/tag9.xml><?xml version="1.0" encoding="utf-8"?>
<p:tagLst xmlns:p="http://schemas.openxmlformats.org/presentationml/2006/main">
  <p:tag name="TIMING" val="|0.853|2.346"/>
</p:tagLst>
</file>

<file path=ppt/tags/tag10.xml><?xml version="1.0" encoding="utf-8"?>
<p:tagLst xmlns:p="http://schemas.openxmlformats.org/presentationml/2006/main">
  <p:tag name="TIMING" val="|0.896|1.378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837</Words>
  <Application>WPS Presentation</Application>
  <PresentationFormat>宽屏</PresentationFormat>
  <Paragraphs>28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Arial</vt:lpstr>
      <vt:lpstr>SimSun</vt:lpstr>
      <vt:lpstr>Wingdings</vt:lpstr>
      <vt:lpstr>Microsoft YaHei</vt:lpstr>
      <vt:lpstr>Arial Unicode MS</vt:lpstr>
      <vt:lpstr>Calibri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Мы ждём Вас)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Пользователь</cp:lastModifiedBy>
  <cp:revision>15</cp:revision>
  <dcterms:created xsi:type="dcterms:W3CDTF">2023-10-03T06:38:00Z</dcterms:created>
  <dcterms:modified xsi:type="dcterms:W3CDTF">2023-10-06T07:11:52Z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1049-12.2.0.13215</vt:lpwstr>
  </property>
  <property fmtid="{D5CDD505-2E9C-101B-9397-08002B2CF9AE}" pid="3" name="ICV">
    <vt:lpwstr>057A4F7F7E304E93B8223D93E129D972_12</vt:lpwstr>
  </property>
</Properties>
</file>