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te\Downloads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61010" y="0"/>
            <a:ext cx="575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Волонтерская деятельность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Kate\Downloads\kKtOvsjqD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3016"/>
            <a:ext cx="5839971" cy="32849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0"/>
            <a:ext cx="42839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Проведение игровых программ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младших школьников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C:\Users\Kate\Downloads\qUhPKOxC8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052054" cy="3789040"/>
          </a:xfrm>
          <a:prstGeom prst="rect">
            <a:avLst/>
          </a:prstGeom>
          <a:noFill/>
        </p:spPr>
      </p:pic>
      <p:pic>
        <p:nvPicPr>
          <p:cNvPr id="3079" name="Picture 7" descr="C:\Users\Kate\Downloads\Gbr8-NkFE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  <p:pic>
        <p:nvPicPr>
          <p:cNvPr id="3078" name="Picture 6" descr="C:\Users\Kate\Downloads\g6WplcvjG9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26822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692696"/>
            <a:ext cx="3779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Помощь братьям нашим меньшим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Kate\Downloads\qtB_Td5kU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0075" y="2790056"/>
            <a:ext cx="5423925" cy="4067944"/>
          </a:xfrm>
          <a:prstGeom prst="rect">
            <a:avLst/>
          </a:prstGeom>
          <a:noFill/>
        </p:spPr>
      </p:pic>
      <p:pic>
        <p:nvPicPr>
          <p:cNvPr id="4099" name="Picture 3" descr="C:\Users\Kate\Downloads\g8r1dttcO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3925" cy="406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e\Downloads\ivDwMUu_b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128" y="3150096"/>
            <a:ext cx="4943872" cy="3707904"/>
          </a:xfrm>
          <a:prstGeom prst="rect">
            <a:avLst/>
          </a:prstGeom>
          <a:noFill/>
        </p:spPr>
      </p:pic>
      <p:pic>
        <p:nvPicPr>
          <p:cNvPr id="5123" name="Picture 3" descr="C:\Users\Kate\Downloads\o3DU26G6Y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128" y="0"/>
            <a:ext cx="4943872" cy="3707904"/>
          </a:xfrm>
          <a:prstGeom prst="rect">
            <a:avLst/>
          </a:prstGeom>
          <a:noFill/>
        </p:spPr>
      </p:pic>
      <p:pic>
        <p:nvPicPr>
          <p:cNvPr id="5124" name="Picture 4" descr="C:\Users\Kate\Downloads\WaktUB7NQJQ.jpg"/>
          <p:cNvPicPr>
            <a:picLocks noChangeAspect="1" noChangeArrowheads="1"/>
          </p:cNvPicPr>
          <p:nvPr/>
        </p:nvPicPr>
        <p:blipFill>
          <a:blip r:embed="rId4" cstate="print"/>
          <a:srcRect b="22497"/>
          <a:stretch>
            <a:fillRect/>
          </a:stretch>
        </p:blipFill>
        <p:spPr bwMode="auto">
          <a:xfrm>
            <a:off x="0" y="2276872"/>
            <a:ext cx="4383932" cy="4581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39239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Сбор гуманитарной помощи солдатам СВО, плетение маскировочных сетей,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исьма солдатам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te\Downloads\ZUyHsV4dv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139" y="0"/>
            <a:ext cx="4847861" cy="3635896"/>
          </a:xfrm>
          <a:prstGeom prst="rect">
            <a:avLst/>
          </a:prstGeom>
          <a:noFill/>
        </p:spPr>
      </p:pic>
      <p:pic>
        <p:nvPicPr>
          <p:cNvPr id="6147" name="Picture 3" descr="C:\Users\Kate\Downloads\v9QNZ7LSNlM.jpg"/>
          <p:cNvPicPr>
            <a:picLocks noChangeAspect="1" noChangeArrowheads="1"/>
          </p:cNvPicPr>
          <p:nvPr/>
        </p:nvPicPr>
        <p:blipFill>
          <a:blip r:embed="rId3" cstate="print"/>
          <a:srcRect b="7191"/>
          <a:stretch>
            <a:fillRect/>
          </a:stretch>
        </p:blipFill>
        <p:spPr bwMode="auto">
          <a:xfrm>
            <a:off x="0" y="0"/>
            <a:ext cx="4283968" cy="5301208"/>
          </a:xfrm>
          <a:prstGeom prst="rect">
            <a:avLst/>
          </a:prstGeom>
          <a:noFill/>
        </p:spPr>
      </p:pic>
      <p:pic>
        <p:nvPicPr>
          <p:cNvPr id="6148" name="Picture 4" descr="C:\Users\Kate\Downloads\7ls7qDaa5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6139" y="3222104"/>
            <a:ext cx="4847861" cy="36358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473005"/>
            <a:ext cx="39239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Уборка территорий, памятных мест поселения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ate\Downloads\gc9mmK-Ag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820138" cy="4365104"/>
          </a:xfrm>
          <a:prstGeom prst="rect">
            <a:avLst/>
          </a:prstGeom>
          <a:noFill/>
        </p:spPr>
      </p:pic>
      <p:pic>
        <p:nvPicPr>
          <p:cNvPr id="7170" name="Picture 2" descr="C:\Users\Kate\Downloads\ngnXf14JO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79" y="3284984"/>
            <a:ext cx="4764021" cy="3573016"/>
          </a:xfrm>
          <a:prstGeom prst="rect">
            <a:avLst/>
          </a:prstGeom>
          <a:noFill/>
        </p:spPr>
      </p:pic>
      <p:pic>
        <p:nvPicPr>
          <p:cNvPr id="7172" name="Picture 4" descr="C:\Users\Kate\Downloads\LBMMCjzCHF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3749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48680"/>
            <a:ext cx="4499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Помощь в библиотеке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te\Downloads\iapZZ_Epm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473968"/>
            <a:ext cx="4788024" cy="6384032"/>
          </a:xfrm>
          <a:prstGeom prst="rect">
            <a:avLst/>
          </a:prstGeom>
          <a:noFill/>
        </p:spPr>
      </p:pic>
      <p:pic>
        <p:nvPicPr>
          <p:cNvPr id="8195" name="Picture 3" descr="C:\Users\Kate\Downloads\QlR8GOgxi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0032"/>
            <a:ext cx="4355976" cy="58079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-классы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младших школьников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Kate</cp:lastModifiedBy>
  <cp:revision>7</cp:revision>
  <dcterms:created xsi:type="dcterms:W3CDTF">2023-12-09T14:49:55Z</dcterms:created>
  <dcterms:modified xsi:type="dcterms:W3CDTF">2023-12-09T15:41:36Z</dcterms:modified>
</cp:coreProperties>
</file>