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712968" cy="324036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Волонтерский корпус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«Волонтеры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ВИЭСУ»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МОАУ ВО «Воронежский институт экономики и социального управления»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 истоков создания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viesm.ru/upload/iblock/664/664dc40cae92b2b1a56b85f9353005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sun9-46.userapi.com/impg/I0jzCoVy5qp5LnfAo_-0qwhLOVk165N9EamaMw/GfNdweaW-1I.jpg?size=604x426&amp;quality=96&amp;sign=b87a8981d423e1ab4ba35e3152ca991e&amp;c_uniq_tag=RENMrxntEZAXSXjHdff9fO7-TYHwLbLRW0pnAFYreH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81836"/>
            <a:ext cx="5105028" cy="360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83426" y="1700808"/>
            <a:ext cx="45608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ВК «Волонтеры Победы» </a:t>
            </a:r>
          </a:p>
          <a:p>
            <a:pPr algn="ctr"/>
            <a:r>
              <a:rPr lang="ru-RU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МОАУ ВО «ВИЭСУ»</a:t>
            </a:r>
          </a:p>
          <a:p>
            <a:pPr algn="ctr"/>
            <a:r>
              <a:rPr lang="ru-RU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основан 27 января 2015 года </a:t>
            </a:r>
            <a:endParaRPr lang="ru-RU" sz="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149080"/>
            <a:ext cx="3779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Основатели корпуса:</a:t>
            </a:r>
          </a:p>
          <a:p>
            <a:pPr marL="457200" indent="-457200"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Зинёва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И.И – кандидат экономических наук;</a:t>
            </a:r>
          </a:p>
          <a:p>
            <a:pPr marL="457200" indent="-457200"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Масликова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Т.И – кандидат физико-математических наук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4797152"/>
            <a:ext cx="8503920" cy="13018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b="1" i="1" dirty="0" smtClean="0"/>
              <a:t>Ежегодно, 3 декабря на базе корпуса проводится круглый стол, посвященный Дню добровольца с приглашением волонтерских корпусов Воронежской области.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11" y="725832"/>
            <a:ext cx="8534400" cy="7589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С ДРУГИМИ КОРПУСАМИ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s://sun9-8.userapi.com/impg/hCeq7lqKmy8aeKQDsWOI5GbaeRpHBbB14mysCw/-C_HPUxjXwc.jpg?size=2560x1440&amp;quality=95&amp;sign=a27200ef98e3b5ee06f1f8b5aeea869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584398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sun9-15.userapi.com/impg/VZEQVBEFJRDmCWrluUk5zqA_1rh_hphB5MXJZg/mG6KqZI1yPM.jpg?size=2560x906&amp;quality=95&amp;sign=17cfae455a156e0a8254897d20613b5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802467" cy="1699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04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КОРПУСА В ШТАБЕ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МЫВМЕСТЕ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storage.myseldon.com/news-pict-8c/8CF8EB6BD37CEF54B473F0F941DD4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08712" cy="480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1957"/>
            <a:ext cx="8534400" cy="8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КОРПУСА В МЕРОПРИЯТИЯХ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s://sun9-35.userapi.com/impg/hOzj11cZPTcXpxRFY_MfERJknbxyGUiKrVuixA/kVgWMljDWlo.jpg?size=2560x1920&amp;quality=95&amp;sign=03faebd9326b024626dbc22618528f9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3456384" cy="2276872"/>
          </a:xfrm>
          <a:prstGeom prst="rect">
            <a:avLst/>
          </a:prstGeom>
          <a:noFill/>
        </p:spPr>
      </p:pic>
      <p:pic>
        <p:nvPicPr>
          <p:cNvPr id="19460" name="Picture 4" descr="https://sun9-33.userapi.com/impg/Uw6n1uUXm1rANhOvoT8mnfipmZTH36ftIvqzaA/JkhU43KbEp8.jpg?size=1280x853&amp;quality=95&amp;sign=64fc6740332407d2cfe714f68352efd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4509120"/>
            <a:ext cx="3744416" cy="2348880"/>
          </a:xfrm>
          <a:prstGeom prst="rect">
            <a:avLst/>
          </a:prstGeom>
          <a:noFill/>
        </p:spPr>
      </p:pic>
      <p:pic>
        <p:nvPicPr>
          <p:cNvPr id="19462" name="Picture 6" descr="https://sun9-66.userapi.com/impg/otJ2WPln_lKH41NTJtBqwCYsu-oGSbFKwZBTPQ/r7FUQoXwiUw.jpg?size=1620x2160&amp;quality=95&amp;sign=74e307adecd1c0842bc3c085a0984f9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979712" cy="2348880"/>
          </a:xfrm>
          <a:prstGeom prst="rect">
            <a:avLst/>
          </a:prstGeom>
          <a:noFill/>
        </p:spPr>
      </p:pic>
      <p:pic>
        <p:nvPicPr>
          <p:cNvPr id="19464" name="Picture 8" descr="https://sun9-3.userapi.com/impg/069dk1apejgWEgOf71ASdBZQgQaXrMlE4ghvXg/hb927c-ei68.jpg?size=1280x960&amp;quality=96&amp;sign=f5f3b0cea14af75e2666e1dd43d7338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3419872" cy="3312368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780928"/>
            <a:ext cx="5724128" cy="17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https://sun9-28.userapi.com/impg/lK0bomOd3rqlm__LD-LFwEm-icGs7LMjoaNexQ/g0l0BQ-Ey34.jpg?size=730x528&amp;quality=96&amp;sign=e637662ad62e272d01521e29ae5204d8&amp;type=album"/>
          <p:cNvPicPr>
            <a:picLocks noChangeAspect="1" noChangeArrowheads="1"/>
          </p:cNvPicPr>
          <p:nvPr/>
        </p:nvPicPr>
        <p:blipFill>
          <a:blip r:embed="rId7" cstate="print"/>
          <a:srcRect t="40978"/>
          <a:stretch>
            <a:fillRect/>
          </a:stretch>
        </p:blipFill>
        <p:spPr bwMode="auto">
          <a:xfrm>
            <a:off x="3419872" y="1268760"/>
            <a:ext cx="3528392" cy="1557229"/>
          </a:xfrm>
          <a:prstGeom prst="rect">
            <a:avLst/>
          </a:prstGeom>
          <a:noFill/>
        </p:spPr>
      </p:pic>
      <p:pic>
        <p:nvPicPr>
          <p:cNvPr id="19469" name="Picture 13" descr="https://sun9-18.userapi.com/impg/bZXEQ0wChX4kgnx6yKhRQGCJg3TqeSz3PQ1nhg/aAjs1m9Hbb8.jpg?size=953x712&amp;quality=96&amp;sign=0b0d8a78d2486f024e9cf6988684f29b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268759"/>
            <a:ext cx="2195736" cy="150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437112"/>
            <a:ext cx="8784976" cy="187220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ВК «ВП» МОАУ ВО «ВИЭСУ» стали членами молодежного правительства и молодежного совета при администрации городского округа г.Воронеж.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8 лет корпус принял участие в организации и проведении более 360 мероприятий патриотического и социального направления.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корпуса: духовно-нравственное и патриотическое.  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 «ВОЛОНТЕРЫ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ВИЭСУ»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МОАУ ВО «ВИЭСУ»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sun9-58.userapi.com/impg/I4IDx0TqK1BD98B33U75QNfch75PMCdzmRxCLA/vhIlUBcITKs.jpg?size=1280x960&amp;quality=96&amp;sign=cfdb702985a8fa8e5fa7f40d04b19f2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s://sun9-15.userapi.com/impg/EhI8X1Hc0HyoXVsN5iUY_DdeRr0egsoyZSDEDA/Ch3L6KRAztI.jpg?size=810x1080&amp;quality=96&amp;sign=66f4b7ca0fdcc96c12938ba4023768a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21911"/>
            <a:ext cx="20522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s://sun9-66.userapi.com/impg/zxyX6828qVgY1d9Dh3cqT0yCoz5-xRFuyomdIA/bhv1cGNJ8GI.jpg?size=2560x1707&amp;quality=96&amp;sign=200ed25f326a51066c23b8a0bc1c43c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740840" cy="182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134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 Волонтерский корпус  «Волонтеры ВИЭСУ»  МОАУ ВО «Воронежский институт экономики и социального управления»</vt:lpstr>
      <vt:lpstr>  От истоков создания </vt:lpstr>
      <vt:lpstr>ВСТРЕЧИ С ДРУГИМИ КОРПУСАМИ</vt:lpstr>
      <vt:lpstr>УЧАСТИЕ КОРПУСА В ШТАБЕ #МЫВМЕСТЕ </vt:lpstr>
      <vt:lpstr>УЧАСТИЕ КОРПУСА В МЕРОПРИЯТИЯХ</vt:lpstr>
      <vt:lpstr>ВК «ВОЛОНТЕРЫ ВИЭСУ» МОАУ ВО «ВИЭСУ»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Волонтерский корпус  «Волонтеры Победы»  МОАУ ВО «Воронежский институт экономики и социального управления»</dc:title>
  <dc:creator>Voroneg .</dc:creator>
  <cp:lastModifiedBy>Приёмная ректора</cp:lastModifiedBy>
  <cp:revision>11</cp:revision>
  <dcterms:created xsi:type="dcterms:W3CDTF">2023-11-03T16:51:11Z</dcterms:created>
  <dcterms:modified xsi:type="dcterms:W3CDTF">2024-07-19T12:22:46Z</dcterms:modified>
</cp:coreProperties>
</file>