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6" r:id="rId4"/>
    <p:sldId id="264" r:id="rId5"/>
    <p:sldId id="265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BF70A-0CC6-4B99-BCAF-D1D53AC59FBB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93D251-3812-4326-98F9-DD98C862014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6864" cy="25922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Муниципальное бюджетное учреждение дополнительного образования «Центр внешкольной работы «Перспектива»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7272808" cy="2736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является некоммерческим учреждением, созданным для оказания услуг в целях обеспечения реализации предусмотренных законодательством  Российской Федерации полномочий в сфере образования.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28083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Основной целью деятельности Учреждения является образовательная деятельность по дополнительным общеобразовательным программам.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924944"/>
            <a:ext cx="7992888" cy="32012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100" dirty="0" smtClean="0"/>
              <a:t>Основные виды деятельности Учреждения: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реализация дополнительных общеобразовательных общеразвивающих программ;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организация отдыха и оздоровления детей;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осуществление индивидуально ориентированной педагогической , психологической, социальной помощи учащимся;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организация разнообразной массовой работы с учащимися и родителями (законными представителями) несовершеннолетних учащихся для отдыха и досуга, в том числе клубных, секционных и других занятий, соревнований, экскурсий, выставок.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Предмет деятельности Учреждения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предоставление бесплатного дополнительного образования посредством обучения и воспитания в интересах человека, семьи, общества и государства,</a:t>
            </a:r>
          </a:p>
          <a:p>
            <a:r>
              <a:rPr lang="ru-RU" dirty="0" smtClean="0"/>
              <a:t>- создание благоприятных  условий для разностороннего развития личности.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2232248"/>
          </a:xfrm>
        </p:spPr>
        <p:txBody>
          <a:bodyPr>
            <a:noAutofit/>
          </a:bodyPr>
          <a:lstStyle/>
          <a:p>
            <a:r>
              <a:rPr lang="ru-RU" sz="3600" dirty="0" smtClean="0"/>
              <a:t>Учреждение реализует дополнительные общеобразовательные общеразвивающие программы направленности: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   технической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естественнонаучной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социально-гуманитарной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художественной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туристско-краеведческой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физкультурно-спортивной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9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2722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Учреждении осуществляется деятельность детей с 5 до 18 лет в одновозрастных и разновозрастных объединениях по интересам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68960"/>
            <a:ext cx="8075240" cy="331236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  </a:t>
            </a:r>
            <a:r>
              <a:rPr lang="ru-RU" dirty="0" smtClean="0"/>
              <a:t>коллектив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 </a:t>
            </a:r>
            <a:r>
              <a:rPr lang="ru-RU" dirty="0" smtClean="0"/>
              <a:t>студия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 </a:t>
            </a:r>
            <a:r>
              <a:rPr lang="ru-RU" dirty="0" smtClean="0"/>
              <a:t>ансамбль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  группа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  театр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  клуб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  секция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  кружок</a:t>
            </a:r>
            <a:endParaRPr lang="ru-RU" dirty="0"/>
          </a:p>
        </p:txBody>
      </p:sp>
      <p:pic>
        <p:nvPicPr>
          <p:cNvPr id="2050" name="Picture 2" descr="C:\Users\user\Desktop\IMG_20220531_110259_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496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2290266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Важное направление деятельности Учреждения – создание условий для вовлечение детей в добровольчество.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564904"/>
            <a:ext cx="4608512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Неравнодушие, </a:t>
            </a:r>
            <a:r>
              <a:rPr lang="ru-RU" dirty="0" smtClean="0"/>
              <a:t> желание </a:t>
            </a:r>
            <a:r>
              <a:rPr lang="ru-RU" dirty="0"/>
              <a:t>детей и подростков участвовать в ключевых событиях центра, включая проведение детских праздников и </a:t>
            </a:r>
            <a:r>
              <a:rPr lang="ru-RU" dirty="0" smtClean="0"/>
              <a:t>смен, делать </a:t>
            </a:r>
            <a:r>
              <a:rPr lang="ru-RU" dirty="0"/>
              <a:t>добрые </a:t>
            </a:r>
            <a:r>
              <a:rPr lang="ru-RU" dirty="0" smtClean="0"/>
              <a:t>дела.</a:t>
            </a:r>
          </a:p>
        </p:txBody>
      </p:sp>
      <p:pic>
        <p:nvPicPr>
          <p:cNvPr id="1027" name="Picture 3" descr="C:\Users\user\Desktop\IMG_20220529_113039_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46" y="4125557"/>
            <a:ext cx="3420626" cy="24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064896" cy="2722314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Добровольчество  -  </a:t>
            </a:r>
            <a:r>
              <a:rPr lang="ru-RU" sz="3600" dirty="0"/>
              <a:t>приключение, возможность самореализации </a:t>
            </a:r>
            <a:r>
              <a:rPr lang="ru-RU" sz="3600" dirty="0" smtClean="0"/>
              <a:t>через </a:t>
            </a:r>
            <a:r>
              <a:rPr lang="ru-RU" sz="3600" dirty="0"/>
              <a:t>помощь другим; </a:t>
            </a:r>
            <a:r>
              <a:rPr lang="ru-RU" sz="3600" dirty="0" smtClean="0"/>
              <a:t>инвестиция </a:t>
            </a:r>
            <a:r>
              <a:rPr lang="ru-RU" sz="3600" dirty="0"/>
              <a:t>в будущее и профессиональный опыт;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общение </a:t>
            </a:r>
            <a:r>
              <a:rPr lang="ru-RU" sz="3600" dirty="0"/>
              <a:t>и социализация.</a:t>
            </a:r>
          </a:p>
        </p:txBody>
      </p:sp>
      <p:pic>
        <p:nvPicPr>
          <p:cNvPr id="4" name="Picture 3" descr="D:\ЛАГЕРЬ\Весенний УИС-2023\pod-flagom-ross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722" y="2924944"/>
            <a:ext cx="2841198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18" y="3717032"/>
            <a:ext cx="254347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МЕТОДИСТ 1\ДОКУМЕНТЫ МЕТОДИСТА\Выпускной у Развивайки 2023\остров сокрови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2" y="4653136"/>
            <a:ext cx="2604398" cy="177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</TotalTime>
  <Words>255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Муниципальное бюджетное учреждение дополнительного образования «Центр внешкольной работы «Перспектива»</vt:lpstr>
      <vt:lpstr>Основной целью деятельности Учреждения является образовательная деятельность по дополнительным общеобразовательным программам.</vt:lpstr>
      <vt:lpstr>Предмет деятельности Учреждения</vt:lpstr>
      <vt:lpstr>Учреждение реализует дополнительные общеобразовательные общеразвивающие программы направленности:</vt:lpstr>
      <vt:lpstr>В Учреждении осуществляется деятельность детей с 5 до 18 лет в одновозрастных и разновозрастных объединениях по интересам</vt:lpstr>
      <vt:lpstr>Важное направление деятельности Учреждения – создание условий для вовлечение детей в добровольчество.</vt:lpstr>
      <vt:lpstr>Добровольчество  -  приключение, возможность самореализации через помощь другим; инвестиция в будущее и профессиональный опыт;  общение и социализация.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2023-06-01T12:04:03Z</dcterms:created>
  <dcterms:modified xsi:type="dcterms:W3CDTF">2023-06-02T07:03:49Z</dcterms:modified>
</cp:coreProperties>
</file>