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0AA-4293-4FDD-BCB4-E8CB66711BD9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E9F3-75D6-4FEE-ADD6-C7E893F8D5C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202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0AA-4293-4FDD-BCB4-E8CB66711BD9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E9F3-75D6-4FEE-ADD6-C7E893F8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898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0AA-4293-4FDD-BCB4-E8CB66711BD9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E9F3-75D6-4FEE-ADD6-C7E893F8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41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0AA-4293-4FDD-BCB4-E8CB66711BD9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E9F3-75D6-4FEE-ADD6-C7E893F8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04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0AA-4293-4FDD-BCB4-E8CB66711BD9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E9F3-75D6-4FEE-ADD6-C7E893F8D5C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43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0AA-4293-4FDD-BCB4-E8CB66711BD9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E9F3-75D6-4FEE-ADD6-C7E893F8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095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0AA-4293-4FDD-BCB4-E8CB66711BD9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E9F3-75D6-4FEE-ADD6-C7E893F8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37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0AA-4293-4FDD-BCB4-E8CB66711BD9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E9F3-75D6-4FEE-ADD6-C7E893F8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57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0AA-4293-4FDD-BCB4-E8CB66711BD9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E9F3-75D6-4FEE-ADD6-C7E893F8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92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FC660AA-4293-4FDD-BCB4-E8CB66711BD9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CCE9F3-75D6-4FEE-ADD6-C7E893F8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733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0AA-4293-4FDD-BCB4-E8CB66711BD9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E9F3-75D6-4FEE-ADD6-C7E893F8D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957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FC660AA-4293-4FDD-BCB4-E8CB66711BD9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DCCE9F3-75D6-4FEE-ADD6-C7E893F8D5C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31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946" y="0"/>
            <a:ext cx="12362946" cy="69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87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2564" y="117634"/>
            <a:ext cx="9593132" cy="23876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>
                <a:solidFill>
                  <a:srgbClr val="000000"/>
                </a:solidFill>
                <a:latin typeface="-apple-system"/>
              </a:rPr>
              <a:t>АНО Центр </a:t>
            </a:r>
            <a:r>
              <a:rPr lang="ru-RU" sz="4900" dirty="0" err="1">
                <a:solidFill>
                  <a:srgbClr val="000000"/>
                </a:solidFill>
                <a:latin typeface="-apple-system"/>
              </a:rPr>
              <a:t>иппотерапии</a:t>
            </a:r>
            <a:r>
              <a:rPr lang="ru-RU" sz="4900" dirty="0">
                <a:solidFill>
                  <a:srgbClr val="000000"/>
                </a:solidFill>
                <a:latin typeface="-apple-system"/>
              </a:rPr>
              <a:t> и АВЕ </a:t>
            </a:r>
            <a:r>
              <a:rPr lang="ru-RU" sz="4900" dirty="0" smtClean="0">
                <a:solidFill>
                  <a:srgbClr val="000000"/>
                </a:solidFill>
                <a:latin typeface="-apple-system"/>
              </a:rPr>
              <a:t>      "</a:t>
            </a:r>
            <a:r>
              <a:rPr lang="ru-RU" sz="4900" dirty="0">
                <a:solidFill>
                  <a:srgbClr val="000000"/>
                </a:solidFill>
                <a:latin typeface="-apple-system"/>
              </a:rPr>
              <a:t>Живое тепло"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/>
            </a:r>
            <a:br>
              <a:rPr lang="ru-RU" dirty="0">
                <a:solidFill>
                  <a:srgbClr val="000000"/>
                </a:solidFill>
                <a:latin typeface="-apple-system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8554" y="5099313"/>
            <a:ext cx="8061149" cy="114300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«Живое тепло детям </a:t>
            </a:r>
            <a:r>
              <a:rPr lang="ru-RU" sz="4000" b="1" dirty="0" err="1" smtClean="0"/>
              <a:t>сибири</a:t>
            </a:r>
            <a:r>
              <a:rPr lang="en-US" sz="4000" b="1" dirty="0" smtClean="0"/>
              <a:t>/ </a:t>
            </a:r>
            <a:r>
              <a:rPr lang="ru-RU" sz="4000" b="1" dirty="0" smtClean="0"/>
              <a:t>»</a:t>
            </a:r>
            <a:endParaRPr lang="ru-RU" sz="4000" b="1" dirty="0"/>
          </a:p>
        </p:txBody>
      </p:sp>
      <p:pic>
        <p:nvPicPr>
          <p:cNvPr id="1026" name="Picture 2" descr="https://sun9-68.userapi.com/s/v1/if1/dMcrYJac3_K8PgAHqCYNFlbqgr9Vm_69B5zANEWjdiMlQHgrGHQCf6ccFUYLz60xu9hxv36I.jpg?size=720x720&amp;quality=96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7" r="2620" b="8276"/>
          <a:stretch/>
        </p:blipFill>
        <p:spPr bwMode="auto">
          <a:xfrm>
            <a:off x="4125939" y="1558574"/>
            <a:ext cx="3164879" cy="26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9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505" y="2488817"/>
            <a:ext cx="7159213" cy="160133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Данный проект предполагает организацию </a:t>
            </a:r>
            <a:r>
              <a:rPr lang="ru-RU" sz="3600" dirty="0" smtClean="0"/>
              <a:t>стационарных </a:t>
            </a:r>
            <a:r>
              <a:rPr lang="ru-RU" sz="3600" dirty="0"/>
              <a:t>занятий по развивающей и адаптивной верховой езде для детей и подростков от 10 до 17 </a:t>
            </a:r>
            <a:r>
              <a:rPr lang="ru-RU" sz="3600" dirty="0" smtClean="0"/>
              <a:t>лет.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362635" y="542365"/>
            <a:ext cx="9937377" cy="127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10235" y="389965"/>
            <a:ext cx="9937377" cy="127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362635" y="542365"/>
            <a:ext cx="9937377" cy="127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515035" y="744105"/>
            <a:ext cx="9937377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«Живое тепло детям 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Сибири</a:t>
            </a:r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29005" r="-70" b="23246"/>
          <a:stretch/>
        </p:blipFill>
        <p:spPr>
          <a:xfrm>
            <a:off x="3764073" y="3666565"/>
            <a:ext cx="4234318" cy="26938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544" y="1819835"/>
            <a:ext cx="3405468" cy="45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5502" y="850433"/>
            <a:ext cx="9068697" cy="145075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noAutofit/>
          </a:bodyPr>
          <a:lstStyle/>
          <a:p>
            <a:r>
              <a:rPr lang="ru-RU" sz="5400" b="1" dirty="0"/>
              <a:t/>
            </a:r>
            <a:br>
              <a:rPr lang="ru-RU" sz="5400" b="1" dirty="0"/>
            </a:b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3833" y="1821564"/>
            <a:ext cx="6728908" cy="910913"/>
          </a:xfrm>
        </p:spPr>
        <p:txBody>
          <a:bodyPr>
            <a:noAutofit/>
          </a:bodyPr>
          <a:lstStyle/>
          <a:p>
            <a:r>
              <a:rPr lang="ru-RU" sz="3200" dirty="0"/>
              <a:t>Занятия </a:t>
            </a:r>
            <a:r>
              <a:rPr lang="ru-RU" sz="3200" dirty="0" smtClean="0"/>
              <a:t>проходят </a:t>
            </a:r>
            <a:r>
              <a:rPr lang="ru-RU" sz="3200" dirty="0" smtClean="0"/>
              <a:t>на территории МАУ Северский природный парк в ЗАТО </a:t>
            </a:r>
            <a:r>
              <a:rPr lang="ru-RU" sz="3200" dirty="0" err="1" smtClean="0"/>
              <a:t>Северск,Томской</a:t>
            </a:r>
            <a:r>
              <a:rPr lang="ru-RU" sz="3200" dirty="0" smtClean="0"/>
              <a:t> области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805" y="947869"/>
            <a:ext cx="8974090" cy="6279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741" y="2007099"/>
            <a:ext cx="4138353" cy="31037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8796" t="37525" r="31985" b="26078"/>
          <a:stretch/>
        </p:blipFill>
        <p:spPr>
          <a:xfrm>
            <a:off x="3809550" y="3703608"/>
            <a:ext cx="4800600" cy="26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6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355" y="1805393"/>
            <a:ext cx="7529009" cy="3102784"/>
          </a:xfrm>
        </p:spPr>
        <p:txBody>
          <a:bodyPr>
            <a:normAutofit/>
          </a:bodyPr>
          <a:lstStyle/>
          <a:p>
            <a:r>
              <a:rPr lang="ru-RU" sz="3200" dirty="0"/>
              <a:t>В результате данного проекта участники </a:t>
            </a:r>
            <a:r>
              <a:rPr lang="ru-RU" sz="3200" dirty="0" err="1" smtClean="0"/>
              <a:t>получют</a:t>
            </a:r>
            <a:r>
              <a:rPr lang="ru-RU" sz="3200" dirty="0" smtClean="0"/>
              <a:t> </a:t>
            </a:r>
            <a:r>
              <a:rPr lang="ru-RU" sz="3200" dirty="0"/>
              <a:t>навыки верховой езды, что </a:t>
            </a:r>
            <a:r>
              <a:rPr lang="ru-RU" sz="3200" dirty="0" smtClean="0"/>
              <a:t> способствует </a:t>
            </a:r>
            <a:r>
              <a:rPr lang="ru-RU" sz="3200" dirty="0"/>
              <a:t>улучшению их морально-психологического и физического состояния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744" y="1007002"/>
            <a:ext cx="8974090" cy="6279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663" t="28497" r="4174" b="36612"/>
          <a:stretch/>
        </p:blipFill>
        <p:spPr>
          <a:xfrm>
            <a:off x="3731181" y="3712788"/>
            <a:ext cx="4837216" cy="2904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5271" r="17185" b="7995"/>
          <a:stretch/>
        </p:blipFill>
        <p:spPr>
          <a:xfrm>
            <a:off x="8162365" y="1925729"/>
            <a:ext cx="3603812" cy="368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35" y="1011981"/>
            <a:ext cx="8974090" cy="62794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984" y="1845733"/>
            <a:ext cx="6567545" cy="4595407"/>
          </a:xfrm>
        </p:spPr>
        <p:txBody>
          <a:bodyPr>
            <a:normAutofit/>
          </a:bodyPr>
          <a:lstStyle/>
          <a:p>
            <a:r>
              <a:rPr lang="ru-RU" sz="3200" dirty="0"/>
              <a:t>Дети и подростки </a:t>
            </a:r>
            <a:r>
              <a:rPr lang="ru-RU" sz="3200" dirty="0" smtClean="0"/>
              <a:t>получают </a:t>
            </a:r>
            <a:r>
              <a:rPr lang="ru-RU" sz="3200" dirty="0"/>
              <a:t>физическое развитие , возможность общения и полноценного контакта с животными, а так же социально – коммуникативные навыки.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32026" b="14183"/>
          <a:stretch/>
        </p:blipFill>
        <p:spPr>
          <a:xfrm>
            <a:off x="7368988" y="1639923"/>
            <a:ext cx="4644912" cy="3331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5234" t="37628" r="28368" b="29652"/>
          <a:stretch/>
        </p:blipFill>
        <p:spPr>
          <a:xfrm>
            <a:off x="5015754" y="3766343"/>
            <a:ext cx="3954988" cy="266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97" y="464902"/>
            <a:ext cx="7750885" cy="138083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Autofit/>
          </a:bodyPr>
          <a:lstStyle/>
          <a:p>
            <a:r>
              <a:rPr lang="ru-RU" sz="6000" dirty="0" smtClean="0"/>
              <a:t>Спасибо за внимание !</a:t>
            </a:r>
            <a:endParaRPr lang="ru-RU" sz="6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2087" y="2085888"/>
            <a:ext cx="3785415" cy="312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</TotalTime>
  <Words>101</Words>
  <Application>Microsoft Office PowerPoint</Application>
  <PresentationFormat>Широкоэкранный</PresentationFormat>
  <Paragraphs>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-apple-system</vt:lpstr>
      <vt:lpstr>Calibri</vt:lpstr>
      <vt:lpstr>Calibri Light</vt:lpstr>
      <vt:lpstr>Ретро</vt:lpstr>
      <vt:lpstr>Презентация PowerPoint</vt:lpstr>
      <vt:lpstr>АНО Центр иппотерапии и АВЕ       "Живое тепло" </vt:lpstr>
      <vt:lpstr>Данный проект предполагает организацию стационарных занятий по развивающей и адаптивной верховой езде для детей и подростков от 10 до 17 лет.</vt:lpstr>
      <vt:lpstr> </vt:lpstr>
      <vt:lpstr>Презентация PowerPoint</vt:lpstr>
      <vt:lpstr>Презентация PowerPoint</vt:lpstr>
      <vt:lpstr>Спасибо за внимание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АНО Центр иппотерапии и АВЕ       "Живое тепло"</dc:title>
  <dc:creator>Пользователь</dc:creator>
  <cp:lastModifiedBy>Вера Волкова</cp:lastModifiedBy>
  <cp:revision>8</cp:revision>
  <dcterms:created xsi:type="dcterms:W3CDTF">2022-06-11T02:54:06Z</dcterms:created>
  <dcterms:modified xsi:type="dcterms:W3CDTF">2023-03-16T03:24:16Z</dcterms:modified>
</cp:coreProperties>
</file>