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B5E1CF6-4D3F-419C-96B1-861E517C0AF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76FDDE-8C06-4562-81D9-07D21D33F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40" y="1571612"/>
            <a:ext cx="9286940" cy="2725292"/>
          </a:xfrm>
        </p:spPr>
        <p:txBody>
          <a:bodyPr/>
          <a:lstStyle/>
          <a:p>
            <a:pPr algn="ctr"/>
            <a:r>
              <a:rPr lang="ru-RU" sz="4800" dirty="0" smtClean="0">
                <a:latin typeface="Bookman Old Style" pitchFamily="18" charset="0"/>
              </a:rPr>
              <a:t>Волонтерский отряд «Открытые сердца» 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> МАОУ СОШ № 1 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>«</a:t>
            </a:r>
            <a:r>
              <a:rPr lang="ru-RU" sz="4800" dirty="0" err="1" smtClean="0">
                <a:latin typeface="Bookman Old Style" pitchFamily="18" charset="0"/>
              </a:rPr>
              <a:t>полифорум</a:t>
            </a:r>
            <a:r>
              <a:rPr lang="ru-RU" sz="4800" dirty="0" smtClean="0">
                <a:latin typeface="Bookman Old Style" pitchFamily="18" charset="0"/>
              </a:rPr>
              <a:t>»</a:t>
            </a:r>
            <a:endParaRPr lang="ru-RU" sz="4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1008_101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1487">
            <a:off x="244250" y="200817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1008_101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1008_122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78870">
            <a:off x="5468570" y="321837"/>
            <a:ext cx="3071816" cy="409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1015_1212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50057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571744"/>
            <a:ext cx="5786478" cy="1401328"/>
          </a:xfrm>
        </p:spPr>
        <p:txBody>
          <a:bodyPr/>
          <a:lstStyle/>
          <a:p>
            <a:pPr algn="ctr"/>
            <a:r>
              <a:rPr lang="ru-RU" sz="3200" dirty="0" smtClean="0"/>
              <a:t>Субботник на территории детского сада № </a:t>
            </a:r>
            <a:r>
              <a:rPr lang="ru-RU" sz="3200" dirty="0" smtClean="0"/>
              <a:t>21</a:t>
            </a:r>
            <a:r>
              <a:rPr lang="ru-RU" sz="3200" dirty="0" smtClean="0"/>
              <a:t> </a:t>
            </a:r>
            <a:r>
              <a:rPr lang="ru-RU" sz="3200" dirty="0" smtClean="0"/>
              <a:t>«Сказка»</a:t>
            </a:r>
            <a:endParaRPr lang="ru-RU" sz="3200" dirty="0"/>
          </a:p>
        </p:txBody>
      </p:sp>
      <p:pic>
        <p:nvPicPr>
          <p:cNvPr id="11" name="Рисунок 10" descr="0_9d94e_de9843fa_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462" y="2428868"/>
            <a:ext cx="634921" cy="4126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1102_144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1028_140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857628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1102_151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28604"/>
            <a:ext cx="2285998" cy="304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1102_151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714752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143108" y="2285992"/>
            <a:ext cx="5786478" cy="1401328"/>
          </a:xfrm>
        </p:spPr>
        <p:txBody>
          <a:bodyPr/>
          <a:lstStyle/>
          <a:p>
            <a:pPr algn="ctr"/>
            <a:r>
              <a:rPr lang="ru-RU" sz="3200" dirty="0" smtClean="0"/>
              <a:t>Сбор кормов</a:t>
            </a:r>
            <a:br>
              <a:rPr lang="ru-RU" sz="3200" dirty="0" smtClean="0"/>
            </a:br>
            <a:r>
              <a:rPr lang="ru-RU" sz="3200" dirty="0" smtClean="0"/>
              <a:t> и медикаментов </a:t>
            </a:r>
            <a:br>
              <a:rPr lang="ru-RU" sz="3200" dirty="0" smtClean="0"/>
            </a:br>
            <a:r>
              <a:rPr lang="ru-RU" sz="3200" dirty="0" smtClean="0"/>
              <a:t>для приюта </a:t>
            </a:r>
            <a:br>
              <a:rPr lang="ru-RU" sz="3200" dirty="0" smtClean="0"/>
            </a:br>
            <a:r>
              <a:rPr lang="ru-RU" sz="3200" dirty="0" smtClean="0"/>
              <a:t>«живи, малыш»</a:t>
            </a:r>
            <a:endParaRPr lang="ru-RU" sz="3200" dirty="0"/>
          </a:p>
        </p:txBody>
      </p:sp>
      <p:pic>
        <p:nvPicPr>
          <p:cNvPr id="11" name="Рисунок 10" descr="7cf588a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7646" y="2571744"/>
            <a:ext cx="1236354" cy="1571636"/>
          </a:xfrm>
          <a:prstGeom prst="rect">
            <a:avLst/>
          </a:prstGeom>
        </p:spPr>
      </p:pic>
      <p:pic>
        <p:nvPicPr>
          <p:cNvPr id="12" name="Рисунок 11" descr="004_167844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142852"/>
            <a:ext cx="2096901" cy="1643050"/>
          </a:xfrm>
          <a:prstGeom prst="rect">
            <a:avLst/>
          </a:prstGeom>
        </p:spPr>
      </p:pic>
      <p:pic>
        <p:nvPicPr>
          <p:cNvPr id="13" name="Рисунок 12" descr="27406a9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662" y="3143248"/>
            <a:ext cx="1996985" cy="1052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VfnZI9u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357562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zZD6iyub3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DVZZgyjHj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85728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071934" y="4071942"/>
            <a:ext cx="5786478" cy="1401328"/>
          </a:xfrm>
        </p:spPr>
        <p:txBody>
          <a:bodyPr/>
          <a:lstStyle/>
          <a:p>
            <a:pPr algn="ctr"/>
            <a:r>
              <a:rPr lang="ru-RU" sz="3200" dirty="0" smtClean="0"/>
              <a:t>Поздравление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ветеранов</a:t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 smtClean="0"/>
              <a:t>дому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1007_120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6424">
            <a:off x="207642" y="3650221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1007_120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17075">
            <a:off x="171123" y="610774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1007_120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0471">
            <a:off x="4913413" y="277744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1007_1218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35360">
            <a:off x="5131169" y="3747809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143108" y="2285992"/>
            <a:ext cx="5786478" cy="1401328"/>
          </a:xfrm>
        </p:spPr>
        <p:txBody>
          <a:bodyPr/>
          <a:lstStyle/>
          <a:p>
            <a:pPr algn="ctr"/>
            <a:r>
              <a:rPr lang="ru-RU" sz="3200" dirty="0" smtClean="0"/>
              <a:t>Концерты для Общества слепых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RCvtU2UU5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78217">
            <a:off x="430924" y="635243"/>
            <a:ext cx="3535435" cy="265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K-eIdWwp7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429000"/>
            <a:ext cx="4429124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43108" y="2285992"/>
            <a:ext cx="5786478" cy="140132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Мастер-классы для</a:t>
            </a:r>
            <a:r>
              <a:rPr kumimoji="0" lang="ru-RU" sz="32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all" spc="0" normalizeH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кцсон</a:t>
            </a:r>
            <a:r>
              <a:rPr kumimoji="0" lang="ru-RU" sz="32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all" spc="0" normalizeH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г.серова</a:t>
            </a:r>
            <a:endParaRPr kumimoji="0" lang="ru-RU" sz="3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312haIatO_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962">
            <a:off x="5105239" y="537974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9072626" cy="2868168"/>
          </a:xfrm>
        </p:spPr>
        <p:txBody>
          <a:bodyPr/>
          <a:lstStyle/>
          <a:p>
            <a:pPr algn="ctr"/>
            <a:r>
              <a:rPr lang="ru-RU" sz="8000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31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Волонтерский отряд «Открытые сердца»   МАОУ СОШ № 1  «полифорум»</vt:lpstr>
      <vt:lpstr>Субботник на территории детского сада № 21 «Сказка»</vt:lpstr>
      <vt:lpstr>Сбор кормов  и медикаментов  для приюта  «живи, малыш»</vt:lpstr>
      <vt:lpstr>Поздравление  ветеранов на дому</vt:lpstr>
      <vt:lpstr>Концерты для Общества слепых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«Открытые сердца»   МАОУ СОШ № 1  «полифорум»</dc:title>
  <dc:creator>Секретарь</dc:creator>
  <cp:lastModifiedBy>Секретарь</cp:lastModifiedBy>
  <cp:revision>8</cp:revision>
  <dcterms:created xsi:type="dcterms:W3CDTF">2021-12-09T05:58:45Z</dcterms:created>
  <dcterms:modified xsi:type="dcterms:W3CDTF">2021-12-09T11:07:01Z</dcterms:modified>
</cp:coreProperties>
</file>