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custDataLst>
    <p:tags r:id="rId11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</a:xfrm>
      </p:grpSpPr>
      <p:sp>
        <p:nvSpPr>
          <p:cNvPr id="59" name="Google Shape;59;gd473d0211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473d0211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</a:xfrm>
      </p:grpSpPr>
      <p:sp>
        <p:nvSpPr>
          <p:cNvPr id="66" name="Google Shape;66;gd473d0211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473d0211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</a:xfrm>
      </p:grpSpPr>
      <p:sp>
        <p:nvSpPr>
          <p:cNvPr id="77" name="Google Shape;77;gd473d0211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473d02110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</a:xfrm>
      </p:grpSpPr>
      <p:sp>
        <p:nvSpPr>
          <p:cNvPr id="88" name="Google Shape;88;gd473d0211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473d0211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</a:xfrm>
      </p:grpSpPr>
      <p:sp>
        <p:nvSpPr>
          <p:cNvPr id="100" name="Google Shape;100;gd473d0211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d473d0211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</a:xfrm>
      </p:grpSpPr>
      <p:sp>
        <p:nvSpPr>
          <p:cNvPr id="117" name="Google Shape;117;gd473d0211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473d0211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</a:xfrm>
      </p:grpSpPr>
      <p:sp>
        <p:nvSpPr>
          <p:cNvPr id="132" name="Google Shape;132;gd473d0211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473d0211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0.jpeg" /><Relationship Id="rId7" Type="http://schemas.openxmlformats.org/officeDocument/2006/relationships/image" Target="../media/image2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5817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" b="1">
                <a:latin typeface="Montserrat"/>
                <a:ea typeface="Montserrat"/>
                <a:cs typeface="Montserrat"/>
                <a:sym typeface="Montserrat"/>
              </a:rPr>
              <a:t>ПАТРИОТИЧЕСКИЙ ПРОЕКТ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530700"/>
            <a:ext cx="8520600" cy="15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ДОБРОВОЛЬЧЕСКИЙ ОТРЯД </a:t>
            </a:r>
            <a:endParaRPr sz="3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“ЭКИПАЖ”</a:t>
            </a:r>
            <a:endParaRPr sz="3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3848550"/>
            <a:ext cx="4649700" cy="4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ГАПОУ ТО “ТКТТС</a:t>
            </a:r>
            <a:r>
              <a:rPr lang="ru" sz="2000" smtClean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" name="Google Shape;57;p13" descr="Москва PNG"/>
          <p:cNvPicPr preferRelativeResize="0"/>
          <p:nvPr/>
        </p:nvPicPr>
        <p:blipFill>
          <a:blip r:embed="rId3">
            <a:alphaModFix/>
          </a:blip>
          <a:srcRect r="11801"/>
          <a:stretch>
            <a:fillRect/>
          </a:stretch>
        </p:blipFill>
        <p:spPr>
          <a:xfrm>
            <a:off x="6660725" y="125800"/>
            <a:ext cx="2483275" cy="501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ПРЕДПОСЫЛКИ РЕАЛИЗАЦИИ ПРОЕКТА 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14" descr="TJ on Twitter: &quot;Зумеры выбрали новую мишень вместо бумеров и стали  издеваться над миллениалами. Теперь в соцсетях шутят над показной любовью  поколения Y к кофе, мемам про Доге и «Гарри Поттеру». Но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7450" y="2107725"/>
            <a:ext cx="3796549" cy="27298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976000"/>
            <a:ext cx="5216700" cy="29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just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Сегодня, в век цифровых и информационных технологий, когда стираются рамки национальный и территориальной идентичности, как никогда важно напоминать молодому поколению о патриотизме и о любви к Родине. Не громкими лозунгами и пропагандой, а мягкой силой, адаптированной под потребности современного поколения Z.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ЦЕЛИ ПРОЕКТА 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3288275"/>
            <a:ext cx="2655900" cy="11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формирование ответственной социальной и гражданской позиции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209750" y="3288275"/>
            <a:ext cx="2655900" cy="11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популяризация добровольчества как молодежного стиля жизни  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6033800" y="3288275"/>
            <a:ext cx="2655900" cy="14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545">
                <a:latin typeface="Montserrat"/>
                <a:ea typeface="Montserrat"/>
                <a:cs typeface="Montserrat"/>
                <a:sym typeface="Montserrat"/>
              </a:rPr>
              <a:t>воспитание у студентов уважение к культурному и историческому прошлому России</a:t>
            </a:r>
            <a:endParaRPr sz="154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5" descr="Human in the Loop Icon" title="AI, robotics, and intelligent machines"/>
          <p:cNvPicPr preferRelativeResize="0"/>
          <p:nvPr/>
        </p:nvPicPr>
        <p:blipFill>
          <a:blip r:embed="rId3">
            <a:alphaModFix/>
          </a:blip>
          <a:srcRect b="4897"/>
          <a:stretch>
            <a:fillRect/>
          </a:stretch>
        </p:blipFill>
        <p:spPr>
          <a:xfrm>
            <a:off x="259238" y="1577576"/>
            <a:ext cx="2760826" cy="14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 descr="Почему я больше не помогаю людям и вам этого не советую — Размышления  Большого Города Харьков"/>
          <p:cNvPicPr preferRelativeResize="0"/>
          <p:nvPr/>
        </p:nvPicPr>
        <p:blipFill>
          <a:blip r:embed="rId4">
            <a:alphaModFix/>
          </a:blip>
          <a:srcRect l="4513" r="3380"/>
          <a:stretch>
            <a:fillRect/>
          </a:stretch>
        </p:blipFill>
        <p:spPr>
          <a:xfrm>
            <a:off x="3157275" y="1577575"/>
            <a:ext cx="2760825" cy="14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descr="КАЛЕНДАРЬ ПОБЕДЫ | pobeda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5300" y="1577575"/>
            <a:ext cx="2634400" cy="14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ЧТО МЫ ДЕЛАЕМ?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540300" y="3927100"/>
            <a:ext cx="2934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1650">
                <a:latin typeface="Montserrat"/>
                <a:ea typeface="Montserrat"/>
                <a:cs typeface="Montserrat"/>
                <a:sym typeface="Montserrat"/>
              </a:rPr>
              <a:t>помогаем в проведении мероприятий</a:t>
            </a:r>
            <a:endParaRPr sz="16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4589900" y="3858400"/>
            <a:ext cx="35229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600">
                <a:latin typeface="Montserrat"/>
                <a:ea typeface="Montserrat"/>
                <a:cs typeface="Montserrat"/>
                <a:sym typeface="Montserrat"/>
              </a:rPr>
              <a:t>организовываем памятные встречи и благотворительные концерты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592700" y="1379975"/>
            <a:ext cx="3407400" cy="24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1975" y="1457225"/>
            <a:ext cx="3089974" cy="23174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324050" y="1381025"/>
            <a:ext cx="3407400" cy="24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925" y="1457225"/>
            <a:ext cx="3099651" cy="231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ЧТО МЫ ДЕЛАЕМ?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5669175" y="3821475"/>
            <a:ext cx="29781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645">
                <a:latin typeface="Montserrat"/>
                <a:ea typeface="Montserrat"/>
                <a:cs typeface="Montserrat"/>
                <a:sym typeface="Montserrat"/>
              </a:rPr>
              <a:t>адресно помогаем ветеранам (продуктовые наборы/открытки/цветы)</a:t>
            </a:r>
            <a:endParaRPr sz="164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985175" y="3821475"/>
            <a:ext cx="29781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645">
                <a:latin typeface="Montserrat"/>
                <a:ea typeface="Montserrat"/>
                <a:cs typeface="Montserrat"/>
                <a:sym typeface="Montserrat"/>
              </a:rPr>
              <a:t>ведем информационный блог о патриотизме и добровольчестве</a:t>
            </a:r>
            <a:endParaRPr sz="164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311700" y="1335750"/>
            <a:ext cx="4735500" cy="2534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500" y="1475125"/>
            <a:ext cx="2074575" cy="225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5075" y="1475125"/>
            <a:ext cx="2412160" cy="225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/>
          <p:nvPr/>
        </p:nvSpPr>
        <p:spPr>
          <a:xfrm>
            <a:off x="5371375" y="1335750"/>
            <a:ext cx="3407400" cy="252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1081" y="1475125"/>
            <a:ext cx="3076192" cy="230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2126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ПРОЕКТЫ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159300" y="4181425"/>
            <a:ext cx="2655900" cy="9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ct val="0"/>
              </a:spcBef>
              <a:spcAft>
                <a:spcPts val="1200"/>
              </a:spcAft>
              <a:buSzPts val="1018"/>
              <a:buNone/>
            </a:pPr>
            <a:r>
              <a:rPr lang="ru" sz="1125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Межрегиональный патриотический форум - "Современное понимание патриотизма в молодежной среде"</a:t>
            </a:r>
            <a:endParaRPr sz="19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3020350" y="4588450"/>
            <a:ext cx="2655900" cy="4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“Забота о героях” 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6042513" y="4650200"/>
            <a:ext cx="2655900" cy="4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245">
                <a:latin typeface="Montserrat"/>
                <a:ea typeface="Montserrat"/>
                <a:cs typeface="Montserrat"/>
                <a:sym typeface="Montserrat"/>
              </a:rPr>
              <a:t>“Стена памяти и славы”</a:t>
            </a:r>
            <a:endParaRPr sz="124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83100" y="2602475"/>
            <a:ext cx="2934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“Волонтеры победы”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3121750" y="2552600"/>
            <a:ext cx="2655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Акция “Пусть осень будет золотой”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5881400" y="2471200"/>
            <a:ext cx="2978100" cy="13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245">
                <a:latin typeface="Montserrat"/>
                <a:ea typeface="Montserrat"/>
                <a:cs typeface="Montserrat"/>
                <a:sym typeface="Montserrat"/>
              </a:rPr>
              <a:t>Акция “Церемония вручения ветеранам ВОВ юбилейных медалей”</a:t>
            </a:r>
            <a:endParaRPr sz="124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rcRect t="22630"/>
          <a:stretch>
            <a:fillRect/>
          </a:stretch>
        </p:blipFill>
        <p:spPr>
          <a:xfrm>
            <a:off x="5965927" y="936385"/>
            <a:ext cx="2616922" cy="15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225" y="3014325"/>
            <a:ext cx="1724001" cy="121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5">
            <a:alphaModFix/>
          </a:blip>
          <a:srcRect t="15433"/>
          <a:stretch>
            <a:fillRect/>
          </a:stretch>
        </p:blipFill>
        <p:spPr>
          <a:xfrm>
            <a:off x="6291050" y="3297800"/>
            <a:ext cx="2202275" cy="139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326" y="969925"/>
            <a:ext cx="2373998" cy="15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7">
            <a:alphaModFix/>
          </a:blip>
          <a:srcRect t="8995" b="20833"/>
          <a:stretch>
            <a:fillRect/>
          </a:stretch>
        </p:blipFill>
        <p:spPr>
          <a:xfrm>
            <a:off x="3599623" y="977087"/>
            <a:ext cx="1622999" cy="151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09426" y="3131700"/>
            <a:ext cx="2277749" cy="151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2526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ОРГАНИЗАЦИИ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328075" y="4398300"/>
            <a:ext cx="2655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ТОО ВО “Боевое братство”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2227650" y="4233100"/>
            <a:ext cx="33303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АСУ СОН ТО “Пансионат для ветеранов войны и труда”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387900" y="2373875"/>
            <a:ext cx="2934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1650">
                <a:latin typeface="Montserrat"/>
                <a:ea typeface="Montserrat"/>
                <a:cs typeface="Montserrat"/>
                <a:sym typeface="Montserrat"/>
              </a:rPr>
              <a:t>ОО “Ветераны пограничники Тюменской области”</a:t>
            </a:r>
            <a:endParaRPr sz="16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1"/>
          </p:nvPr>
        </p:nvSpPr>
        <p:spPr>
          <a:xfrm>
            <a:off x="3285950" y="2373875"/>
            <a:ext cx="2655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600">
                <a:latin typeface="Montserrat"/>
                <a:ea typeface="Montserrat"/>
                <a:cs typeface="Montserrat"/>
                <a:sym typeface="Montserrat"/>
              </a:rPr>
              <a:t>ТРОО “Союз десантников”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6110000" y="2373875"/>
            <a:ext cx="2978100" cy="13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645">
                <a:latin typeface="Montserrat"/>
                <a:ea typeface="Montserrat"/>
                <a:cs typeface="Montserrat"/>
                <a:sym typeface="Montserrat"/>
              </a:rPr>
              <a:t>ТРОО “Союз моряков”</a:t>
            </a:r>
            <a:endParaRPr sz="164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5031" y="1019194"/>
            <a:ext cx="1260625" cy="141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2084" y="1158696"/>
            <a:ext cx="1892475" cy="121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3162" y="991550"/>
            <a:ext cx="1471776" cy="147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450" y="2847325"/>
            <a:ext cx="1517149" cy="16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5587" y="3023200"/>
            <a:ext cx="1654424" cy="137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SzPts val="990"/>
              <a:buNone/>
            </a:pPr>
            <a:r>
              <a:rPr lang="ru" sz="4020" b="1">
                <a:latin typeface="Montserrat"/>
                <a:ea typeface="Montserrat"/>
                <a:cs typeface="Montserrat"/>
                <a:sym typeface="Montserrat"/>
              </a:rPr>
              <a:t>ПОКАЗАТЕЛИ</a:t>
            </a:r>
            <a:endParaRPr sz="402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387900" y="3228875"/>
            <a:ext cx="26559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Ветераны Великой Отечественной, которым оказана помощь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2955125" y="3228875"/>
            <a:ext cx="23757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None/>
            </a:pPr>
            <a:r>
              <a:rPr lang="ru" sz="1900">
                <a:latin typeface="Montserrat"/>
                <a:ea typeface="Montserrat"/>
                <a:cs typeface="Montserrat"/>
                <a:sym typeface="Montserrat"/>
              </a:rPr>
              <a:t>Ветераны боевых действий, которым оказана помощь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1"/>
          </p:nvPr>
        </p:nvSpPr>
        <p:spPr>
          <a:xfrm>
            <a:off x="311700" y="1929850"/>
            <a:ext cx="2934900" cy="14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705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88</a:t>
            </a:r>
            <a:endParaRPr sz="705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5461625" y="3247775"/>
            <a:ext cx="29781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605"/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Рост доли студентов, участвующих в мероприятиях по патриотическому воспитанию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1"/>
          </p:nvPr>
        </p:nvSpPr>
        <p:spPr>
          <a:xfrm>
            <a:off x="2751725" y="1963850"/>
            <a:ext cx="2934900" cy="14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705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167</a:t>
            </a:r>
            <a:endParaRPr sz="705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0"/>
          <p:cNvSpPr txBox="1">
            <a:spLocks noGrp="1"/>
          </p:cNvSpPr>
          <p:nvPr>
            <p:ph type="body" idx="1"/>
          </p:nvPr>
        </p:nvSpPr>
        <p:spPr>
          <a:xfrm>
            <a:off x="5483225" y="1972150"/>
            <a:ext cx="2934900" cy="14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200"/>
              </a:spcAft>
              <a:buSzPts val="852"/>
              <a:buNone/>
            </a:pPr>
            <a:r>
              <a:rPr lang="ru" sz="705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30%</a:t>
            </a:r>
            <a:endParaRPr sz="705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Simple Light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36</Paragraphs>
  <Slides>8</Slides>
  <Notes>8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1">
      <vt:lpstr>Arial</vt:lpstr>
      <vt:lpstr>Montserrat</vt:lpstr>
      <vt:lpstr>Simple Light</vt:lpstr>
      <vt:lpstr>ПАТРИОТИЧЕСКИЙ ПРОЕКТ</vt:lpstr>
      <vt:lpstr>ПРЕДПОСЫЛКИ РЕАЛИЗАЦИИ ПРОЕКТА </vt:lpstr>
      <vt:lpstr>ЦЕЛИ ПРОЕКТА </vt:lpstr>
      <vt:lpstr>ЧТО МЫ ДЕЛАЕМ?</vt:lpstr>
      <vt:lpstr>ЧТО МЫ ДЕЛАЕМ?</vt:lpstr>
      <vt:lpstr>ПРОЕКТЫ</vt:lpstr>
      <vt:lpstr>ОРГАНИЗАЦИИ</vt:lpstr>
      <vt:lpstr>ПОКАЗАТЕЛИ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ПАТРИОТИЧЕСКИЙ ПРОЕКТ</dc:title>
  <cp:lastModifiedBy>Ирина Фетисова</cp:lastModifiedBy>
  <cp:revision>1</cp:revision>
  <dcterms:modified xsi:type="dcterms:W3CDTF">2024-05-30T04:08:15Z</dcterms:modified>
</cp:coreProperties>
</file>