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7" r:id="rId2"/>
    <p:sldId id="283" r:id="rId3"/>
    <p:sldId id="290" r:id="rId4"/>
    <p:sldId id="288" r:id="rId5"/>
    <p:sldId id="293" r:id="rId6"/>
    <p:sldId id="263" r:id="rId7"/>
    <p:sldId id="268" r:id="rId8"/>
    <p:sldId id="273" r:id="rId9"/>
    <p:sldId id="285" r:id="rId10"/>
    <p:sldId id="257" r:id="rId11"/>
    <p:sldId id="260" r:id="rId12"/>
    <p:sldId id="262" r:id="rId13"/>
    <p:sldId id="264" r:id="rId14"/>
    <p:sldId id="265" r:id="rId15"/>
    <p:sldId id="274" r:id="rId16"/>
    <p:sldId id="261" r:id="rId17"/>
    <p:sldId id="286" r:id="rId18"/>
    <p:sldId id="295" r:id="rId19"/>
    <p:sldId id="287" r:id="rId20"/>
    <p:sldId id="289" r:id="rId21"/>
    <p:sldId id="291" r:id="rId22"/>
    <p:sldId id="296" r:id="rId23"/>
  </p:sldIdLst>
  <p:sldSz cx="9144000" cy="5143500" type="screen16x9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717" autoAdjust="0"/>
    <p:restoredTop sz="94660"/>
  </p:normalViewPr>
  <p:slideViewPr>
    <p:cSldViewPr>
      <p:cViewPr varScale="1">
        <p:scale>
          <a:sx n="61" d="100"/>
          <a:sy n="61" d="100"/>
        </p:scale>
        <p:origin x="-261" y="-77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491187-E613-4DAF-80C6-D02372E9D7CA}" type="datetimeFigureOut">
              <a:rPr lang="ru-RU" smtClean="0"/>
              <a:pPr/>
              <a:t>03.06.2022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7A298-4535-4558-B800-A5CE856C84B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491187-E613-4DAF-80C6-D02372E9D7CA}" type="datetimeFigureOut">
              <a:rPr lang="ru-RU" smtClean="0"/>
              <a:pPr/>
              <a:t>03.06.2022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7A298-4535-4558-B800-A5CE856C84B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491187-E613-4DAF-80C6-D02372E9D7CA}" type="datetimeFigureOut">
              <a:rPr lang="ru-RU" smtClean="0"/>
              <a:pPr/>
              <a:t>03.06.2022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7A298-4535-4558-B800-A5CE856C84B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491187-E613-4DAF-80C6-D02372E9D7CA}" type="datetimeFigureOut">
              <a:rPr lang="ru-RU" smtClean="0"/>
              <a:pPr/>
              <a:t>03.06.2022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7A298-4535-4558-B800-A5CE856C84B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491187-E613-4DAF-80C6-D02372E9D7CA}" type="datetimeFigureOut">
              <a:rPr lang="ru-RU" smtClean="0"/>
              <a:pPr/>
              <a:t>03.06.2022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7A298-4535-4558-B800-A5CE856C84B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491187-E613-4DAF-80C6-D02372E9D7CA}" type="datetimeFigureOut">
              <a:rPr lang="ru-RU" smtClean="0"/>
              <a:pPr/>
              <a:t>03.06.2022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7A298-4535-4558-B800-A5CE856C84B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491187-E613-4DAF-80C6-D02372E9D7CA}" type="datetimeFigureOut">
              <a:rPr lang="ru-RU" smtClean="0"/>
              <a:pPr/>
              <a:t>03.06.2022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7A298-4535-4558-B800-A5CE856C84B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491187-E613-4DAF-80C6-D02372E9D7CA}" type="datetimeFigureOut">
              <a:rPr lang="ru-RU" smtClean="0"/>
              <a:pPr/>
              <a:t>03.06.2022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7A298-4535-4558-B800-A5CE856C84B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491187-E613-4DAF-80C6-D02372E9D7CA}" type="datetimeFigureOut">
              <a:rPr lang="ru-RU" smtClean="0"/>
              <a:pPr/>
              <a:t>03.06.2022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7A298-4535-4558-B800-A5CE856C84B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491187-E613-4DAF-80C6-D02372E9D7CA}" type="datetimeFigureOut">
              <a:rPr lang="ru-RU" smtClean="0"/>
              <a:pPr/>
              <a:t>03.06.2022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7A298-4535-4558-B800-A5CE856C84B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491187-E613-4DAF-80C6-D02372E9D7CA}" type="datetimeFigureOut">
              <a:rPr lang="ru-RU" smtClean="0"/>
              <a:pPr/>
              <a:t>03.06.2022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7A298-4535-4558-B800-A5CE856C84B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491187-E613-4DAF-80C6-D02372E9D7CA}" type="datetimeFigureOut">
              <a:rPr lang="ru-RU" smtClean="0"/>
              <a:pPr/>
              <a:t>03.06.2022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77A298-4535-4558-B800-A5CE856C84B5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vk.com/comanda.bez.granits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30.jpeg"/><Relationship Id="rId7" Type="http://schemas.openxmlformats.org/officeDocument/2006/relationships/image" Target="../media/image3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https://sun9-29.userapi.com/c855520/v855520879/1b885/HQ1TCSE81ok.jpg" TargetMode="External"/><Relationship Id="rId5" Type="http://schemas.openxmlformats.org/officeDocument/2006/relationships/image" Target="../media/image2.jpeg"/><Relationship Id="rId4" Type="http://schemas.openxmlformats.org/officeDocument/2006/relationships/image" Target="../media/image3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7" Type="http://schemas.openxmlformats.org/officeDocument/2006/relationships/image" Target="../media/image3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image" Target="../media/image44.jpeg"/><Relationship Id="rId7" Type="http://schemas.openxmlformats.org/officeDocument/2006/relationships/image" Target="../media/image4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openxmlformats.org/officeDocument/2006/relationships/image" Target="../media/image50.jpeg"/><Relationship Id="rId7" Type="http://schemas.openxmlformats.org/officeDocument/2006/relationships/image" Target="../media/image5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7" Type="http://schemas.openxmlformats.org/officeDocument/2006/relationships/image" Target="../media/image6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https://sun9-29.userapi.com/c855520/v855520879/1b885/HQ1TCSE81ok.jpg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vk.com/comanda.bez.granits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1" descr="F:\КомандаБезГраниц\Проект КБГ\КомандаБезГраниц фон презентация Фурцева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3175"/>
            <a:ext cx="9144000" cy="5151438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719064" y="-46672"/>
            <a:ext cx="8424936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Проект </a:t>
            </a:r>
          </a:p>
          <a:p>
            <a:pPr algn="ctr"/>
            <a:r>
              <a:rPr lang="ru-RU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Команда без </a:t>
            </a:r>
            <a:r>
              <a:rPr lang="ru-RU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границ</a:t>
            </a:r>
            <a:endParaRPr lang="ru-RU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923928" y="4515966"/>
            <a:ext cx="15121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г. Саратов</a:t>
            </a:r>
            <a:endParaRPr lang="ru-RU" sz="24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611560" y="1635646"/>
            <a:ext cx="8064896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endParaRPr lang="ru-RU" sz="2000" b="1" dirty="0" smtClean="0"/>
          </a:p>
          <a:p>
            <a:pPr algn="r"/>
            <a:r>
              <a:rPr lang="ru-RU" sz="2000" b="1" dirty="0" smtClean="0"/>
              <a:t>Автор </a:t>
            </a:r>
            <a:r>
              <a:rPr lang="ru-RU" sz="2000" b="1" dirty="0" smtClean="0"/>
              <a:t>проекта: </a:t>
            </a:r>
          </a:p>
          <a:p>
            <a:pPr algn="r"/>
            <a:r>
              <a:rPr lang="ru-RU" sz="2000" b="1" dirty="0" smtClean="0"/>
              <a:t>Яковлева Мария Дмитриевна </a:t>
            </a:r>
            <a:r>
              <a:rPr lang="ru-RU" sz="2000" b="1" dirty="0" smtClean="0"/>
              <a:t>9В </a:t>
            </a:r>
            <a:r>
              <a:rPr lang="ru-RU" sz="2000" b="1" dirty="0" smtClean="0"/>
              <a:t>класс МОУ «Лицей № 4» г. Саратова</a:t>
            </a:r>
          </a:p>
          <a:p>
            <a:pPr algn="r"/>
            <a:endParaRPr lang="ru-RU" sz="2000" b="1" dirty="0" smtClean="0"/>
          </a:p>
          <a:p>
            <a:pPr algn="r"/>
            <a:endParaRPr lang="ru-RU" sz="1600" b="1" i="1" dirty="0" smtClean="0"/>
          </a:p>
          <a:p>
            <a:pPr algn="r"/>
            <a:r>
              <a:rPr lang="ru-RU" sz="1600" b="1" i="1" dirty="0" smtClean="0"/>
              <a:t>Ссылки на информационные ресурсы проекта:</a:t>
            </a:r>
          </a:p>
          <a:p>
            <a:pPr algn="r"/>
            <a:r>
              <a:rPr lang="en-US" sz="1600" b="1" dirty="0" smtClean="0">
                <a:hlinkClick r:id="rId3"/>
              </a:rPr>
              <a:t>https://vk.com/comanda.bez.granits</a:t>
            </a:r>
            <a:endParaRPr lang="ru-RU" sz="1600" b="1" dirty="0" smtClean="0"/>
          </a:p>
          <a:p>
            <a:pPr algn="r"/>
            <a:endParaRPr lang="ru-RU" sz="1600" b="1" dirty="0" smtClean="0"/>
          </a:p>
          <a:p>
            <a:pPr algn="r"/>
            <a:endParaRPr lang="ru-RU" sz="1600" b="1" dirty="0" smtClean="0"/>
          </a:p>
          <a:p>
            <a:endParaRPr lang="ru-RU" sz="1600" b="1" dirty="0" smtClean="0"/>
          </a:p>
          <a:p>
            <a:endParaRPr lang="ru-RU" sz="1600" b="1" dirty="0" smtClean="0"/>
          </a:p>
          <a:p>
            <a:endParaRPr lang="ru-RU" sz="1600" b="1" dirty="0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F:\КомандаБезГраниц\Проект КБГ\КомандаБезГраниц фон презентация Фурцева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3175"/>
            <a:ext cx="9144000" cy="5151438"/>
          </a:xfrm>
          <a:prstGeom prst="rect">
            <a:avLst/>
          </a:prstGeom>
          <a:noFill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 t="18993" r="3489" b="4227"/>
          <a:stretch>
            <a:fillRect/>
          </a:stretch>
        </p:blipFill>
        <p:spPr bwMode="auto">
          <a:xfrm>
            <a:off x="4932040" y="453276"/>
            <a:ext cx="3971280" cy="2369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 l="16778" t="20469" r="18993" b="5704"/>
          <a:stretch>
            <a:fillRect/>
          </a:stretch>
        </p:blipFill>
        <p:spPr bwMode="auto">
          <a:xfrm>
            <a:off x="1115616" y="1131590"/>
            <a:ext cx="3816424" cy="32900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/>
          <a:srcRect l="6811" t="39664" r="3489" b="5704"/>
          <a:stretch>
            <a:fillRect/>
          </a:stretch>
        </p:blipFill>
        <p:spPr bwMode="auto">
          <a:xfrm>
            <a:off x="4572465" y="2859782"/>
            <a:ext cx="4571535" cy="2088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1331640" y="339502"/>
            <a:ext cx="3168352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информационные </a:t>
            </a:r>
          </a:p>
          <a:p>
            <a:pPr algn="ctr"/>
            <a:r>
              <a:rPr lang="ru-RU" sz="2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Ресурсы проекта</a:t>
            </a:r>
            <a:endParaRPr lang="ru-RU" sz="2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21505" name="Picture 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1520" y="2283718"/>
            <a:ext cx="1754646" cy="2712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zoom dir="in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73" name="Picture 9" descr="F:\КомандаБезГраниц\Проект КБГ\КомандаБезГраниц фон презентация Фурцева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3175"/>
            <a:ext cx="9144000" cy="5151438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1619672" y="267494"/>
            <a:ext cx="7164288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Рубрика «Спорт – наш мир без границ»</a:t>
            </a:r>
            <a:endParaRPr lang="ru-RU" sz="28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11268" name="Picture 4" descr="https://sun9-63.userapi.com/c854528/v854528711/208c99/EXJ2ZZk2ny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52120" y="771550"/>
            <a:ext cx="2807297" cy="1871532"/>
          </a:xfrm>
          <a:prstGeom prst="rect">
            <a:avLst/>
          </a:prstGeom>
          <a:noFill/>
        </p:spPr>
      </p:pic>
      <p:pic>
        <p:nvPicPr>
          <p:cNvPr id="11270" name="Picture 6" descr="https://sun9-51.userapi.com/c857036/v857036471/ceeba/UJ7NgpiI_qc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39752" y="3127847"/>
            <a:ext cx="3491880" cy="1964183"/>
          </a:xfrm>
          <a:prstGeom prst="rect">
            <a:avLst/>
          </a:prstGeom>
          <a:noFill/>
        </p:spPr>
      </p:pic>
      <p:pic>
        <p:nvPicPr>
          <p:cNvPr id="12" name="Picture 3" descr="https://sun9-29.userapi.com/c855520/v855520879/1b885/HQ1TCSE81ok.jpg"/>
          <p:cNvPicPr>
            <a:picLocks noChangeAspect="1" noChangeArrowheads="1"/>
          </p:cNvPicPr>
          <p:nvPr/>
        </p:nvPicPr>
        <p:blipFill>
          <a:blip r:embed="rId5" r:link="rId6" cstate="print"/>
          <a:srcRect/>
          <a:stretch>
            <a:fillRect/>
          </a:stretch>
        </p:blipFill>
        <p:spPr bwMode="auto">
          <a:xfrm>
            <a:off x="107504" y="1851670"/>
            <a:ext cx="1868220" cy="2808312"/>
          </a:xfrm>
          <a:prstGeom prst="rect">
            <a:avLst/>
          </a:prstGeom>
          <a:noFill/>
        </p:spPr>
      </p:pic>
      <p:pic>
        <p:nvPicPr>
          <p:cNvPr id="11266" name="Picture 2" descr="https://sun9-54.userapi.com/c855328/v855328598/1ff26a/97vd6U1vSUs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831632" y="2579330"/>
            <a:ext cx="3312368" cy="1864628"/>
          </a:xfrm>
          <a:prstGeom prst="rect">
            <a:avLst/>
          </a:prstGeom>
          <a:noFill/>
        </p:spPr>
      </p:pic>
      <p:pic>
        <p:nvPicPr>
          <p:cNvPr id="2" name="Picture 2" descr="https://sun9-6.userapi.com/impf/2IiBJlfcVTJVKhgm8uaf8OQUPFd-c2fSaEETng/vNRKmL-EG6Q.jpg?size=1280x960&amp;quality=96&amp;sign=a9ed938beef4e4d605ba070201033ba8&amp;type=album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123728" y="771550"/>
            <a:ext cx="3168352" cy="2376264"/>
          </a:xfrm>
          <a:prstGeom prst="rect">
            <a:avLst/>
          </a:prstGeom>
          <a:noFill/>
        </p:spPr>
      </p:pic>
    </p:spTree>
  </p:cSld>
  <p:clrMapOvr>
    <a:masterClrMapping/>
  </p:clrMapOvr>
  <p:transition>
    <p:pull dir="l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9" name="Picture 11" descr="F:\КомандаБезГраниц\Проект КБГ\КомандаБезГраниц фон презентация Фурцева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3175"/>
            <a:ext cx="9144000" cy="5151438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259632" y="1"/>
            <a:ext cx="7056784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Рубрика «Возможно всё!»</a:t>
            </a:r>
            <a:endParaRPr lang="ru-RU" sz="36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12290" name="Picture 2" descr="https://sun9-15.userapi.com/c206824/v206824165/58f00/ma2Z9ewUqK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350228"/>
            <a:ext cx="2016224" cy="2661682"/>
          </a:xfrm>
          <a:prstGeom prst="rect">
            <a:avLst/>
          </a:prstGeom>
          <a:noFill/>
        </p:spPr>
      </p:pic>
      <p:pic>
        <p:nvPicPr>
          <p:cNvPr id="12292" name="Picture 4" descr="https://sun9-15.userapi.com/c858232/v858232094/18ada6/uVOxLGjwyH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88224" y="771550"/>
            <a:ext cx="2436578" cy="3185248"/>
          </a:xfrm>
          <a:prstGeom prst="rect">
            <a:avLst/>
          </a:prstGeom>
          <a:noFill/>
        </p:spPr>
      </p:pic>
      <p:pic>
        <p:nvPicPr>
          <p:cNvPr id="12294" name="Picture 6" descr="https://sun9-27.userapi.com/c853528/v853528357/215cac/6hdZsHlIADM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87824" y="771550"/>
            <a:ext cx="2570856" cy="3080396"/>
          </a:xfrm>
          <a:prstGeom prst="rect">
            <a:avLst/>
          </a:prstGeom>
          <a:noFill/>
        </p:spPr>
      </p:pic>
      <p:pic>
        <p:nvPicPr>
          <p:cNvPr id="12296" name="Picture 8" descr="https://sun1-28.userapi.com/mvGXAXC-D0WOHpS6bWGvvDUyBpQqlzyDMPocAA/bVMQ19vwRD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655042" y="2429618"/>
            <a:ext cx="2124870" cy="2662412"/>
          </a:xfrm>
          <a:prstGeom prst="rect">
            <a:avLst/>
          </a:prstGeom>
          <a:noFill/>
        </p:spPr>
      </p:pic>
      <p:pic>
        <p:nvPicPr>
          <p:cNvPr id="12298" name="Picture 10" descr="https://sun9-58.userapi.com/c856524/v856524883/edde7/OckO5NnxUnA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788024" y="2715766"/>
            <a:ext cx="2483722" cy="2253978"/>
          </a:xfrm>
          <a:prstGeom prst="rect">
            <a:avLst/>
          </a:prstGeom>
          <a:noFill/>
        </p:spPr>
      </p:pic>
    </p:spTree>
  </p:cSld>
  <p:clrMapOvr>
    <a:masterClrMapping/>
  </p:clrMapOvr>
  <p:transition>
    <p:wheel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7" name="Picture 5" descr="F:\КомандаБезГраниц\Проект КБГ\КомандаБезГраниц фон презентация Фурцева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3175"/>
            <a:ext cx="9144000" cy="5151438"/>
          </a:xfrm>
          <a:prstGeom prst="rect">
            <a:avLst/>
          </a:prstGeom>
          <a:noFill/>
        </p:spPr>
      </p:pic>
      <p:sp>
        <p:nvSpPr>
          <p:cNvPr id="22532" name="Rectangle 4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8193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347614"/>
            <a:ext cx="3168352" cy="22082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64088" y="339502"/>
            <a:ext cx="3672408" cy="23787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32040" y="2715766"/>
            <a:ext cx="3312368" cy="22375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75656" y="3052439"/>
            <a:ext cx="3203848" cy="20910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1187624" y="0"/>
            <a:ext cx="4464496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ютуб</a:t>
            </a:r>
            <a:r>
              <a:rPr lang="ru-RU" sz="28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канал </a:t>
            </a:r>
          </a:p>
          <a:p>
            <a:pPr algn="ctr"/>
            <a:r>
              <a:rPr lang="ru-RU" sz="28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«команда без границ»</a:t>
            </a:r>
            <a:endParaRPr lang="ru-RU" sz="28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12" name="Picture 4" descr="https://im0-tub-ru.yandex.net/i?id=38c64625707f070aac66f879e1aaf740&amp;n=13"/>
          <p:cNvPicPr>
            <a:picLocks noChangeAspect="1" noChangeArrowheads="1"/>
          </p:cNvPicPr>
          <p:nvPr/>
        </p:nvPicPr>
        <p:blipFill>
          <a:blip r:embed="rId7" cstate="print"/>
          <a:srcRect t="14175" r="5938" b="17314"/>
          <a:stretch>
            <a:fillRect/>
          </a:stretch>
        </p:blipFill>
        <p:spPr bwMode="auto">
          <a:xfrm>
            <a:off x="3602240" y="1203598"/>
            <a:ext cx="1509311" cy="1152128"/>
          </a:xfrm>
          <a:prstGeom prst="rect">
            <a:avLst/>
          </a:prstGeom>
          <a:noFill/>
        </p:spPr>
      </p:pic>
    </p:spTree>
  </p:cSld>
  <p:clrMapOvr>
    <a:masterClrMapping/>
  </p:clrMapOvr>
  <p:transition>
    <p:strips dir="r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 descr="F:\КомандаБезГраниц\Проект КБГ\КомандаБезГраниц фон презентация Фурцева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3175"/>
            <a:ext cx="9144000" cy="5151438"/>
          </a:xfrm>
          <a:prstGeom prst="rect">
            <a:avLst/>
          </a:prstGeom>
          <a:noFill/>
        </p:spPr>
      </p:pic>
      <p:pic>
        <p:nvPicPr>
          <p:cNvPr id="7178" name="Picture 10" descr="https://sun9-14.userapi.com/c857216/v857216061/d3243/DP61EeI6Eqw.jpg"/>
          <p:cNvPicPr>
            <a:picLocks noChangeAspect="1" noChangeArrowheads="1"/>
          </p:cNvPicPr>
          <p:nvPr/>
        </p:nvPicPr>
        <p:blipFill>
          <a:blip r:embed="rId3" cstate="print"/>
          <a:srcRect l="14488" r="16696" b="29678"/>
          <a:stretch>
            <a:fillRect/>
          </a:stretch>
        </p:blipFill>
        <p:spPr bwMode="auto">
          <a:xfrm>
            <a:off x="4860032" y="2571750"/>
            <a:ext cx="1656184" cy="2419555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259632" y="123478"/>
            <a:ext cx="4896544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Фотоконкурсы проекта</a:t>
            </a:r>
            <a:endParaRPr lang="ru-RU" sz="28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7172" name="Picture 4" descr="https://sun9-12.userapi.com/c856520/v856520788/cbe0b/2WtMVeXPhDQ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28185" y="123478"/>
            <a:ext cx="2808311" cy="2808312"/>
          </a:xfrm>
          <a:prstGeom prst="rect">
            <a:avLst/>
          </a:prstGeom>
          <a:noFill/>
        </p:spPr>
      </p:pic>
      <p:pic>
        <p:nvPicPr>
          <p:cNvPr id="7174" name="Picture 6" descr="https://sun9-21.userapi.com/c857416/v857416466/16d1bc/2zJgyd2h_UI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339752" y="3363838"/>
            <a:ext cx="2448272" cy="1618580"/>
          </a:xfrm>
          <a:prstGeom prst="rect">
            <a:avLst/>
          </a:prstGeom>
          <a:noFill/>
        </p:spPr>
      </p:pic>
      <p:pic>
        <p:nvPicPr>
          <p:cNvPr id="7176" name="Picture 8" descr="https://sun9-52.userapi.com/c855336/v855336280/1e824b/cjl2keNACww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9512" y="1491630"/>
            <a:ext cx="2274181" cy="2859782"/>
          </a:xfrm>
          <a:prstGeom prst="rect">
            <a:avLst/>
          </a:prstGeom>
          <a:noFill/>
        </p:spPr>
      </p:pic>
      <p:pic>
        <p:nvPicPr>
          <p:cNvPr id="7180" name="Picture 12" descr="https://sun1-90.userapi.com/StWQRZQO5bLNlCWDO8LwctcIvY59fXSgjOhEdg/r3pFUrC3OCQ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915816" y="771550"/>
            <a:ext cx="3191340" cy="2393505"/>
          </a:xfrm>
          <a:prstGeom prst="rect">
            <a:avLst/>
          </a:prstGeom>
          <a:noFill/>
        </p:spPr>
      </p:pic>
      <p:pic>
        <p:nvPicPr>
          <p:cNvPr id="15362" name="Picture 2" descr="https://sun9-9.userapi.com/impg/Vj-EJkq8MI45TU-4AYwopZInVtFXcZi7ORlYrA/fKaKFw2yeeU.jpg?size=956x956&amp;quality=96&amp;proxy=1&amp;sign=c19c442c1a59a6990bd789b9a2d8b681&amp;type=album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732240" y="2787774"/>
            <a:ext cx="2232248" cy="2232248"/>
          </a:xfrm>
          <a:prstGeom prst="rect">
            <a:avLst/>
          </a:prstGeom>
          <a:noFill/>
        </p:spPr>
      </p:pic>
    </p:spTree>
  </p:cSld>
  <p:clrMapOvr>
    <a:masterClrMapping/>
  </p:clrMapOvr>
  <p:transition>
    <p:split dir="in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F:\КомандаБезГраниц\Проект КБГ\КомандаБезГраниц фон презентация Фурцева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7938"/>
            <a:ext cx="9144000" cy="5151438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1043608" y="123478"/>
            <a:ext cx="4752528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Спортивные волонтёры проекта</a:t>
            </a:r>
            <a:endParaRPr lang="ru-RU" sz="2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26626" name="Picture 2" descr="https://sun9-32.userapi.com/c206828/v206828833/55999/SzLlYBuMlH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28184" y="483518"/>
            <a:ext cx="2664296" cy="4255780"/>
          </a:xfrm>
          <a:prstGeom prst="rect">
            <a:avLst/>
          </a:prstGeom>
          <a:noFill/>
        </p:spPr>
      </p:pic>
      <p:pic>
        <p:nvPicPr>
          <p:cNvPr id="9" name="Picture 6" descr="https://sun9-68.userapi.com/c206524/v206524413/5fc6d/kKb_n6i8-mg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03848" y="987574"/>
            <a:ext cx="2943888" cy="1655937"/>
          </a:xfrm>
          <a:prstGeom prst="rect">
            <a:avLst/>
          </a:prstGeom>
          <a:noFill/>
        </p:spPr>
      </p:pic>
      <p:pic>
        <p:nvPicPr>
          <p:cNvPr id="10" name="Picture 4" descr="https://sun9-8.userapi.com/c855136/v855136311/1f29c6/T_4lxjgPLdY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3" y="1328112"/>
            <a:ext cx="2448272" cy="1963718"/>
          </a:xfrm>
          <a:prstGeom prst="rect">
            <a:avLst/>
          </a:prstGeom>
          <a:noFill/>
        </p:spPr>
      </p:pic>
      <p:pic>
        <p:nvPicPr>
          <p:cNvPr id="11" name="Рисунок 10" descr="20210206_234135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79512" y="3363838"/>
            <a:ext cx="2208007" cy="1656184"/>
          </a:xfrm>
          <a:prstGeom prst="rect">
            <a:avLst/>
          </a:prstGeom>
        </p:spPr>
      </p:pic>
      <p:pic>
        <p:nvPicPr>
          <p:cNvPr id="12290" name="Picture 2" descr="https://sun9-3.userapi.com/impg/-tbR1WglEDdpi99ikaU-3w5zkMcN8EN2zX-Onw/wANsA9qV3CI.jpg?size=1280x1157&amp;quality=96&amp;sign=09e92f4c11ef4f4473031fbedfcc5740&amp;type=album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267744" y="2355726"/>
            <a:ext cx="2682225" cy="2424480"/>
          </a:xfrm>
          <a:prstGeom prst="rect">
            <a:avLst/>
          </a:prstGeom>
          <a:noFill/>
        </p:spPr>
      </p:pic>
      <p:pic>
        <p:nvPicPr>
          <p:cNvPr id="13" name="Picture 6" descr="https://sun9-56.userapi.com/c855128/v855128941/1fe32b/KZVvSQTUb-s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427984" y="3435846"/>
            <a:ext cx="2560284" cy="1440160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5" name="Picture 5" descr="F:\КомандаБезГраниц\Проект КБГ\КомандаБезГраниц фон презентация Фурцева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3175"/>
            <a:ext cx="9144000" cy="5151438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1331640" y="141481"/>
            <a:ext cx="7344816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Инклюзивное </a:t>
            </a:r>
            <a:r>
              <a:rPr lang="ru-RU" sz="32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волонтёрство</a:t>
            </a:r>
            <a:endParaRPr lang="ru-RU" sz="32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7" name="Рисунок 6" descr="QQKkU9yEqYo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339752" y="771550"/>
            <a:ext cx="2910106" cy="2264427"/>
          </a:xfrm>
          <a:prstGeom prst="rect">
            <a:avLst/>
          </a:prstGeom>
        </p:spPr>
      </p:pic>
      <p:pic>
        <p:nvPicPr>
          <p:cNvPr id="8" name="Рисунок 7" descr="SbqXwIe7gBg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3528" y="2427734"/>
            <a:ext cx="3240355" cy="2427734"/>
          </a:xfrm>
          <a:prstGeom prst="rect">
            <a:avLst/>
          </a:prstGeom>
        </p:spPr>
      </p:pic>
      <p:pic>
        <p:nvPicPr>
          <p:cNvPr id="6146" name="Picture 2" descr="https://sun9-77.userapi.com/impf/neEMOsuFS6dVk9-4QFJOin88awzAatap1mOEfA/lKi3uMPBLKw.jpg?size=656x492&amp;quality=95&amp;sign=933286a51a5dd8f111452579720c4921&amp;type=album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76056" y="1635646"/>
            <a:ext cx="3875517" cy="2906638"/>
          </a:xfrm>
          <a:prstGeom prst="rect">
            <a:avLst/>
          </a:prstGeom>
          <a:noFill/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5" name="Picture 5" descr="F:\КомандаБезГраниц\Проект КБГ\КомандаБезГраниц фон презентация Фурцева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3175"/>
            <a:ext cx="9144000" cy="5151438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1331640" y="141481"/>
            <a:ext cx="7344816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Инклюзивные волонтёры проекта «Команда без границ»</a:t>
            </a:r>
            <a:endParaRPr lang="ru-RU" sz="20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30724" name="Picture 4" descr="https://sun9-44.userapi.com/impf/nENymgTypwett40veUkd2sgnzF3S5QAKBT7ZAQ/Mlxq1Nm_9vI.jpg?size=1280x960&amp;quality=96&amp;sign=30fad09f04c2a695bd3b38eca35af0c7&amp;type=alb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08104" y="555526"/>
            <a:ext cx="3332989" cy="2499742"/>
          </a:xfrm>
          <a:prstGeom prst="rect">
            <a:avLst/>
          </a:prstGeom>
          <a:noFill/>
        </p:spPr>
      </p:pic>
      <p:pic>
        <p:nvPicPr>
          <p:cNvPr id="30726" name="Picture 6" descr="https://sun9-16.userapi.com/impf/kq5RrQyYA0yU1bDiiqWZqFDKx-Jecx5AfTkGJQ/_Y39deoDyNA.jpg?size=1280x995&amp;quality=96&amp;sign=b3e3c0e06a9d91764319604841c5e90d&amp;type=albu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75656" y="555526"/>
            <a:ext cx="3056903" cy="2376264"/>
          </a:xfrm>
          <a:prstGeom prst="rect">
            <a:avLst/>
          </a:prstGeom>
          <a:noFill/>
        </p:spPr>
      </p:pic>
      <p:pic>
        <p:nvPicPr>
          <p:cNvPr id="5122" name="Picture 2" descr="https://sun9-45.userapi.com/impf/w29Jm6Ma6VGS47rngdMxdPwKZxP3CLiCifcH9w/TopABBcVoVU.jpg?size=1280x960&amp;quality=96&amp;sign=5ed0d0f9d25ed8e8b47e97c0a53db32a&amp;type=album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2355726"/>
            <a:ext cx="3360373" cy="2520280"/>
          </a:xfrm>
          <a:prstGeom prst="rect">
            <a:avLst/>
          </a:prstGeom>
          <a:noFill/>
        </p:spPr>
      </p:pic>
      <p:pic>
        <p:nvPicPr>
          <p:cNvPr id="30722" name="Picture 2" descr="https://sun9-33.userapi.com/impf/CeJFIeg0JWPqebn4DiW8IsNQ7sN2R81YHoFa_g/d1ESCOQ8Mto.jpg?size=1280x960&amp;quality=96&amp;sign=d5a3e58724834fb1d7b298b9a53691f9&amp;type=album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707904" y="2571750"/>
            <a:ext cx="3136901" cy="2352676"/>
          </a:xfrm>
          <a:prstGeom prst="rect">
            <a:avLst/>
          </a:prstGeom>
          <a:noFill/>
        </p:spPr>
      </p:pic>
      <p:pic>
        <p:nvPicPr>
          <p:cNvPr id="5124" name="Picture 4" descr="https://sun9-32.userapi.com/impf/DcUwuSbmwp20F5iRzK4fq_28g1dJOxeJLez8_g/u1IgQdSDZjE.jpg?size=1280x960&amp;quality=96&amp;sign=8959e2d604a90864f8b05c0f8586a796&amp;type=album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924261" y="3075806"/>
            <a:ext cx="2112235" cy="1584176"/>
          </a:xfrm>
          <a:prstGeom prst="rect">
            <a:avLst/>
          </a:prstGeom>
          <a:noFill/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5" name="Picture 5" descr="F:\КомандаБезГраниц\Проект КБГ\КомандаБезГраниц фон презентация Фурцева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3175"/>
            <a:ext cx="9144000" cy="5151438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1331640" y="141481"/>
            <a:ext cx="7344816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Инклюзивные волонтёры проекта «Команда без границ»</a:t>
            </a:r>
          </a:p>
          <a:p>
            <a:pPr algn="ctr"/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Участвуют в благотворительном шоу «Ледовый разгуляй»</a:t>
            </a:r>
            <a:endParaRPr lang="ru-RU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1028" name="Picture 4" descr="https://sun9-78.userapi.com/impf/wQAVjxGuQOQmHxFBbCOAWcM_1tsb2pRtXifPKQ/Ot4tTtIoxcE.jpg?size=1280x960&amp;quality=95&amp;sign=261fb6f7c62bd29cdb1966cdedfd8a80&amp;type=alb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75856" y="2355726"/>
            <a:ext cx="3648405" cy="2736304"/>
          </a:xfrm>
          <a:prstGeom prst="rect">
            <a:avLst/>
          </a:prstGeom>
          <a:noFill/>
        </p:spPr>
      </p:pic>
      <p:pic>
        <p:nvPicPr>
          <p:cNvPr id="1030" name="Picture 6" descr="https://sun9-15.userapi.com/impf/scyd0pdoU_I49UyVgGUSCkIwVXv6RatRTI4xyw/upKnLVIWRqY.jpg?size=1280x960&amp;quality=95&amp;sign=547a920ae13f57ea3e0a9e3052400b50&amp;type=albu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2787774"/>
            <a:ext cx="2976330" cy="2232248"/>
          </a:xfrm>
          <a:prstGeom prst="rect">
            <a:avLst/>
          </a:prstGeom>
          <a:noFill/>
        </p:spPr>
      </p:pic>
      <p:pic>
        <p:nvPicPr>
          <p:cNvPr id="1026" name="Picture 2" descr="https://sun9-10.userapi.com/impf/R1_Vhom9jOygPZFGsnDbhIoHXH4J-TZyZRkOvA/E-UmU60XlPc.jpg?size=1280x823&amp;quality=95&amp;sign=f5bd26715adaf936b5496c185d6572fe&amp;type=album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60256" y="771550"/>
            <a:ext cx="3471784" cy="2232248"/>
          </a:xfrm>
          <a:prstGeom prst="rect">
            <a:avLst/>
          </a:prstGeom>
          <a:noFill/>
        </p:spPr>
      </p:pic>
      <p:pic>
        <p:nvPicPr>
          <p:cNvPr id="1032" name="Picture 8" descr="https://sun9-36.userapi.com/impf/O8LORrdEHuyOiFcDqNK5yc9sn6yln6hqYaiamQ/Z2n5yVnoNbY.jpg?size=810x1080&amp;quality=95&amp;sign=4e7d3161570a2080471c17f1ea73e70f&amp;type=album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flipH="1">
            <a:off x="6732240" y="771550"/>
            <a:ext cx="2360861" cy="3147814"/>
          </a:xfrm>
          <a:prstGeom prst="rect">
            <a:avLst/>
          </a:prstGeom>
          <a:noFill/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5" name="Picture 5" descr="F:\КомандаБезГраниц\Проект КБГ\КомандаБезГраниц фон презентация Фурцева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3175"/>
            <a:ext cx="9144000" cy="5151438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1331640" y="141481"/>
            <a:ext cx="7344816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Обучение волонтёров</a:t>
            </a:r>
            <a:endParaRPr lang="ru-RU" sz="32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9" name="Рисунок 8" descr="изображение_viber_2022-03-14_19-56-32-149.jpg"/>
          <p:cNvPicPr>
            <a:picLocks noChangeAspect="1"/>
          </p:cNvPicPr>
          <p:nvPr/>
        </p:nvPicPr>
        <p:blipFill>
          <a:blip r:embed="rId3" cstate="print"/>
          <a:srcRect t="20281" b="34888"/>
          <a:stretch>
            <a:fillRect/>
          </a:stretch>
        </p:blipFill>
        <p:spPr>
          <a:xfrm>
            <a:off x="106382" y="1779662"/>
            <a:ext cx="3169474" cy="3168352"/>
          </a:xfrm>
          <a:prstGeom prst="rect">
            <a:avLst/>
          </a:prstGeom>
        </p:spPr>
      </p:pic>
      <p:pic>
        <p:nvPicPr>
          <p:cNvPr id="29698" name="Picture 2" descr="https://sun9-31.userapi.com/impf/R3clVgLEJjaTERy8B8gvS5y1fH59EVLDtTBHEA/j6ZlZ-UwOmw.jpg?size=713x535&amp;quality=96&amp;sign=6118fe835a57d382543a7a0f7d5abbc9&amp;type=albu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43808" y="771550"/>
            <a:ext cx="3262837" cy="2448272"/>
          </a:xfrm>
          <a:prstGeom prst="rect">
            <a:avLst/>
          </a:prstGeom>
          <a:noFill/>
        </p:spPr>
      </p:pic>
      <p:pic>
        <p:nvPicPr>
          <p:cNvPr id="10" name="Рисунок 9" descr="изображение_viber_2022-03-14_19-56-33-111.jpg"/>
          <p:cNvPicPr>
            <a:picLocks noChangeAspect="1"/>
          </p:cNvPicPr>
          <p:nvPr/>
        </p:nvPicPr>
        <p:blipFill>
          <a:blip r:embed="rId5" cstate="print"/>
          <a:srcRect t="22000" b="34600"/>
          <a:stretch>
            <a:fillRect/>
          </a:stretch>
        </p:blipFill>
        <p:spPr>
          <a:xfrm>
            <a:off x="5868144" y="1707654"/>
            <a:ext cx="3098792" cy="2998769"/>
          </a:xfrm>
          <a:prstGeom prst="rect">
            <a:avLst/>
          </a:prstGeom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1" descr="F:\КомандаБезГраниц\Проект КБГ\КомандаБезГраниц фон презентация Фурцева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3175"/>
            <a:ext cx="9144000" cy="5151438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719064" y="267494"/>
            <a:ext cx="8424936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Проблемное поле проекта</a:t>
            </a:r>
            <a:endParaRPr lang="ru-RU" sz="32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419872" y="1531694"/>
            <a:ext cx="561662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- В настоящее время в Саратовской области проживает 7158 детей инвалидов и около 20 тыс. детей с ОВЗ.</a:t>
            </a:r>
            <a:br>
              <a:rPr lang="ru-RU" sz="2400" b="1" dirty="0" smtClean="0"/>
            </a:br>
            <a:r>
              <a:rPr lang="ru-RU" sz="2400" b="1" dirty="0" smtClean="0"/>
              <a:t>- В современной России существует проблема социализации детей с особенностями развития.</a:t>
            </a:r>
            <a:br>
              <a:rPr lang="ru-RU" sz="2400" b="1" dirty="0" smtClean="0"/>
            </a:br>
            <a:r>
              <a:rPr lang="ru-RU" sz="2400" b="1" dirty="0" smtClean="0"/>
              <a:t>- Не в полной мере используются ресурсы физической культуры и спорта для решения этой проблемы.</a:t>
            </a:r>
            <a:endParaRPr lang="ru-RU" sz="3200" b="1" dirty="0"/>
          </a:p>
        </p:txBody>
      </p:sp>
      <p:pic>
        <p:nvPicPr>
          <p:cNvPr id="5" name="Picture 3" descr="https://sun9-29.userapi.com/c855520/v855520879/1b885/HQ1TCSE81ok.jpg"/>
          <p:cNvPicPr>
            <a:picLocks noChangeAspect="1" noChangeArrowheads="1"/>
          </p:cNvPicPr>
          <p:nvPr/>
        </p:nvPicPr>
        <p:blipFill>
          <a:blip r:embed="rId3" r:link="rId4" cstate="print"/>
          <a:srcRect/>
          <a:stretch>
            <a:fillRect/>
          </a:stretch>
        </p:blipFill>
        <p:spPr bwMode="auto">
          <a:xfrm>
            <a:off x="539552" y="1419622"/>
            <a:ext cx="2376264" cy="3572005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F:\КомандаБезГраниц\Проект КБГ\КомандаБезГраниц фон презентация Фурцева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7938"/>
            <a:ext cx="9144000" cy="5151438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1367136" y="195486"/>
            <a:ext cx="7776864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Партнёры проекта «команда без границ»:</a:t>
            </a:r>
            <a:endParaRPr lang="ru-RU" sz="2800" b="1" cap="all" spc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23528" y="1419622"/>
            <a:ext cx="8712968" cy="378565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514350" indent="-514350"/>
            <a:r>
              <a:rPr lang="ru-RU" sz="24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- </a:t>
            </a:r>
            <a:r>
              <a:rPr lang="ru-RU" sz="2400" b="1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Медиахолдинг</a:t>
            </a:r>
            <a:r>
              <a:rPr lang="ru-RU" sz="24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«Регионы России»</a:t>
            </a:r>
          </a:p>
          <a:p>
            <a:pPr marL="514350" indent="-514350"/>
            <a:r>
              <a:rPr lang="ru-RU" sz="2400" b="1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- Уполномоченный по правам </a:t>
            </a:r>
          </a:p>
          <a:p>
            <a:pPr marL="514350" indent="-514350"/>
            <a:r>
              <a:rPr lang="ru-RU" sz="2400" b="1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ребёнка при Президенте РФ</a:t>
            </a:r>
          </a:p>
          <a:p>
            <a:pPr marL="514350" indent="-514350"/>
            <a:r>
              <a:rPr lang="ru-RU" sz="24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- Уполномоченный по правам </a:t>
            </a:r>
          </a:p>
          <a:p>
            <a:pPr marL="514350" indent="-514350"/>
            <a:r>
              <a:rPr lang="ru-RU" sz="24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ребёнка в Саратовской области</a:t>
            </a:r>
          </a:p>
          <a:p>
            <a:pPr marL="514350" indent="-514350">
              <a:buFontTx/>
              <a:buChar char="-"/>
            </a:pPr>
            <a:r>
              <a:rPr lang="ru-RU" sz="2400" b="1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Министерство молодёжной </a:t>
            </a:r>
          </a:p>
          <a:p>
            <a:pPr marL="514350" indent="-514350"/>
            <a:r>
              <a:rPr lang="ru-RU" sz="24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п</a:t>
            </a:r>
            <a:r>
              <a:rPr lang="ru-RU" sz="2400" b="1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олитики и спорта Сар. Области</a:t>
            </a:r>
          </a:p>
          <a:p>
            <a:pPr marL="514350" indent="-514350"/>
            <a:r>
              <a:rPr lang="ru-RU" sz="2400" b="1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- Администрация МО «Город Саратов»</a:t>
            </a:r>
          </a:p>
          <a:p>
            <a:pPr marL="514350" indent="-514350"/>
            <a:r>
              <a:rPr lang="ru-RU" sz="2400" b="1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- Фонд «Добрые взрослые»</a:t>
            </a:r>
          </a:p>
          <a:p>
            <a:pPr marL="514350" indent="-514350"/>
            <a:r>
              <a:rPr lang="ru-RU" sz="2400" b="1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и др.</a:t>
            </a:r>
            <a:endParaRPr lang="ru-RU" sz="2400" b="1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3074" name="Picture 2" descr="https://sun9-87.userapi.com/impf/epRxmVy5Xwmz_eWKAumEu3I3Iq6fw48WxMUwog/DSidoboAJf0.jpg?size=864x1080&amp;quality=96&amp;sign=eb7b94402f46fa6f7f95a8b7b8c3bbc6&amp;type=alb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04248" y="2139702"/>
            <a:ext cx="2304256" cy="2880320"/>
          </a:xfrm>
          <a:prstGeom prst="rect">
            <a:avLst/>
          </a:prstGeom>
          <a:noFill/>
        </p:spPr>
      </p:pic>
      <p:pic>
        <p:nvPicPr>
          <p:cNvPr id="10" name="Рисунок 9" descr="komanda.bg-1627213722924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76056" y="915566"/>
            <a:ext cx="2355726" cy="2355726"/>
          </a:xfrm>
          <a:prstGeom prst="rect">
            <a:avLst/>
          </a:prstGeom>
        </p:spPr>
      </p:pic>
    </p:spTree>
  </p:cSld>
  <p:clrMapOvr>
    <a:masterClrMapping/>
  </p:clrMapOvr>
  <p:transition>
    <p:wheel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F:\КомандаБезГраниц\Проект КБГ\КомандаБезГраниц фон презентация Фурцева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7938"/>
            <a:ext cx="9144000" cy="5151438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1331640" y="123478"/>
            <a:ext cx="7488832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В планах проекта создание интерактивной карты Доступности спортивных объектов, </a:t>
            </a:r>
          </a:p>
          <a:p>
            <a:pPr algn="ctr"/>
            <a:r>
              <a:rPr lang="ru-RU" sz="2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в том числе спортивных площадок</a:t>
            </a:r>
            <a:endParaRPr lang="ru-RU" sz="2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35842" name="Picture 2" descr="Адаптация входной группы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2427734"/>
            <a:ext cx="4248472" cy="2391948"/>
          </a:xfrm>
          <a:prstGeom prst="rect">
            <a:avLst/>
          </a:prstGeom>
          <a:noFill/>
        </p:spPr>
      </p:pic>
      <p:pic>
        <p:nvPicPr>
          <p:cNvPr id="35844" name="Picture 4" descr="https://tiflocentre.ru/magazin/images/product_big/20141_2014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60232" y="1491630"/>
            <a:ext cx="2103190" cy="210319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251520" y="1419622"/>
            <a:ext cx="5184576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16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У Каждого объекта на карте будет подробное описание,  расписание секций, интервью с тренерами, можно будет виртуально посетить тренировку</a:t>
            </a:r>
            <a:endParaRPr lang="ru-RU" sz="16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2050" name="Picture 2" descr="https://sun9-1.userapi.com/impf/-pv4Sd4JJ6tIDrjtlBJyTJ9i8NEPWSOiIrP1Dw/SN4mvBhVqoM.jpg?size=1280x1280&amp;quality=96&amp;sign=d4a392d754aaa010247b81c5f12ef726&amp;type=album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88024" y="2571750"/>
            <a:ext cx="2520280" cy="2520280"/>
          </a:xfrm>
          <a:prstGeom prst="rect">
            <a:avLst/>
          </a:prstGeom>
          <a:noFill/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1" descr="F:\КомандаБезГраниц\Проект КБГ\КомандаБезГраниц фон презентация Фурцева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3175"/>
            <a:ext cx="9144000" cy="5151438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719064" y="-46672"/>
            <a:ext cx="8424936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Проект </a:t>
            </a:r>
          </a:p>
          <a:p>
            <a:pPr algn="ctr"/>
            <a:r>
              <a:rPr lang="ru-RU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Команда без </a:t>
            </a:r>
            <a:r>
              <a:rPr lang="ru-RU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границ</a:t>
            </a:r>
            <a:endParaRPr lang="ru-RU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923928" y="4515966"/>
            <a:ext cx="15121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г. Саратов</a:t>
            </a:r>
            <a:endParaRPr lang="ru-RU" sz="24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611560" y="1635646"/>
            <a:ext cx="8064896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endParaRPr lang="ru-RU" sz="2000" b="1" dirty="0" smtClean="0"/>
          </a:p>
          <a:p>
            <a:pPr algn="r"/>
            <a:r>
              <a:rPr lang="ru-RU" sz="2000" b="1" dirty="0" smtClean="0"/>
              <a:t>Автор </a:t>
            </a:r>
            <a:r>
              <a:rPr lang="ru-RU" sz="2000" b="1" dirty="0" smtClean="0"/>
              <a:t>проекта: </a:t>
            </a:r>
          </a:p>
          <a:p>
            <a:pPr algn="r"/>
            <a:r>
              <a:rPr lang="ru-RU" sz="2000" b="1" dirty="0" smtClean="0"/>
              <a:t>Яковлева Мария Дмитриевна </a:t>
            </a:r>
            <a:r>
              <a:rPr lang="ru-RU" sz="2000" b="1" dirty="0" smtClean="0"/>
              <a:t>9В </a:t>
            </a:r>
            <a:r>
              <a:rPr lang="ru-RU" sz="2000" b="1" dirty="0" smtClean="0"/>
              <a:t>класс МОУ «Лицей № 4» г. Саратова</a:t>
            </a:r>
          </a:p>
          <a:p>
            <a:pPr algn="r"/>
            <a:endParaRPr lang="ru-RU" sz="2000" b="1" dirty="0" smtClean="0"/>
          </a:p>
          <a:p>
            <a:pPr algn="r"/>
            <a:endParaRPr lang="ru-RU" sz="1600" b="1" i="1" dirty="0" smtClean="0"/>
          </a:p>
          <a:p>
            <a:pPr algn="r"/>
            <a:r>
              <a:rPr lang="ru-RU" sz="1600" b="1" i="1" dirty="0" smtClean="0"/>
              <a:t>Ссылки на информационные ресурсы проекта:</a:t>
            </a:r>
          </a:p>
          <a:p>
            <a:pPr algn="r"/>
            <a:r>
              <a:rPr lang="en-US" sz="1600" b="1" dirty="0" smtClean="0">
                <a:hlinkClick r:id="rId3"/>
              </a:rPr>
              <a:t>https://vk.com/comanda.bez.granits</a:t>
            </a:r>
            <a:endParaRPr lang="ru-RU" sz="1600" b="1" dirty="0" smtClean="0"/>
          </a:p>
          <a:p>
            <a:pPr algn="r"/>
            <a:endParaRPr lang="ru-RU" sz="1600" b="1" dirty="0" smtClean="0"/>
          </a:p>
          <a:p>
            <a:pPr algn="r"/>
            <a:endParaRPr lang="ru-RU" sz="1600" b="1" dirty="0" smtClean="0"/>
          </a:p>
          <a:p>
            <a:endParaRPr lang="ru-RU" sz="1600" b="1" dirty="0" smtClean="0"/>
          </a:p>
          <a:p>
            <a:endParaRPr lang="ru-RU" sz="1600" b="1" dirty="0" smtClean="0"/>
          </a:p>
          <a:p>
            <a:endParaRPr lang="ru-RU" sz="1600" b="1" dirty="0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9" name="Picture 1" descr="F:\КомандаБезГраниц\Проект КБГ\КомандаБезГраниц фон презентация Фурцева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3175"/>
            <a:ext cx="9144000" cy="5151438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1583160" y="195486"/>
            <a:ext cx="7560840" cy="138499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Адаптивный спорт – одно из приоритетных направлений спортивного движения в России</a:t>
            </a:r>
            <a:endParaRPr lang="ru-RU" sz="28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3074" name="Picture 2" descr="http://pimg.mycdn.me/getImage?disableStub=true&amp;type=VIDEO_S_720&amp;url=https%3A%2F%2Fvdp.mycdn.me%2FgetImage%3Fid%3D164302581%26idx%3D30%26thumbType%3D47%26f%3D1%26i%3D1%26uccuc%3D1&amp;signatureToken=p64qqXrOeVvNBsA8VKmUMQ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1522437"/>
            <a:ext cx="4297716" cy="2417465"/>
          </a:xfrm>
          <a:prstGeom prst="rect">
            <a:avLst/>
          </a:prstGeom>
          <a:noFill/>
        </p:spPr>
      </p:pic>
      <p:pic>
        <p:nvPicPr>
          <p:cNvPr id="3076" name="Picture 4" descr="https://im0-tub-ru.yandex.net/i?id=024e45360840d190907d6b74be50c200&amp;n=1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3968" y="2067694"/>
            <a:ext cx="4572000" cy="2943225"/>
          </a:xfrm>
          <a:prstGeom prst="rect">
            <a:avLst/>
          </a:prstGeom>
          <a:noFill/>
        </p:spPr>
      </p:pic>
    </p:spTree>
  </p:cSld>
  <p:clrMapOvr>
    <a:masterClrMapping/>
  </p:clrMapOvr>
  <p:transition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1" descr="F:\КомандаБезГраниц\Проект КБГ\КомандаБезГраниц фон презентация Фурцева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3175"/>
            <a:ext cx="9144000" cy="5151438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719064" y="483518"/>
            <a:ext cx="8424936" cy="206210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Комплексное решение проблем </a:t>
            </a:r>
            <a:r>
              <a:rPr lang="ru-RU" sz="32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адаптивной физической культуры и спорта – </a:t>
            </a:r>
            <a:r>
              <a:rPr lang="ru-RU" sz="32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основная цель </a:t>
            </a:r>
            <a:r>
              <a:rPr lang="ru-RU" sz="32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Проекта Команда без </a:t>
            </a:r>
            <a:r>
              <a:rPr lang="ru-RU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границ</a:t>
            </a:r>
            <a:endParaRPr lang="ru-RU" sz="32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1026" name="Picture 2" descr="https://sun9-34.userapi.com/impg/TPlLf0JzOQVKx0O8ak6XaCj-V06SZwaamoDcZw/Cia3jwjSmiU.jpg?size=1280x960&amp;quality=96&amp;sign=5516612ac179b8c991c461587b0310d6&amp;type=alb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15817" y="2931790"/>
            <a:ext cx="2808311" cy="2106233"/>
          </a:xfrm>
          <a:prstGeom prst="rect">
            <a:avLst/>
          </a:prstGeom>
          <a:noFill/>
        </p:spPr>
      </p:pic>
      <p:pic>
        <p:nvPicPr>
          <p:cNvPr id="1028" name="Picture 4" descr="https://sun9-31.userapi.com/impg/baYRxueJd939LpH0i23jAiVo5WfAwcNhdiyjfw/JneUR8Upwic.jpg?size=1280x960&amp;quality=96&amp;sign=4f419e86036871db8682375d02199ab4&amp;type=albu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12160" y="2499742"/>
            <a:ext cx="2880320" cy="2160240"/>
          </a:xfrm>
          <a:prstGeom prst="rect">
            <a:avLst/>
          </a:prstGeom>
          <a:noFill/>
        </p:spPr>
      </p:pic>
      <p:pic>
        <p:nvPicPr>
          <p:cNvPr id="7" name="Рисунок 6" descr="komanda.bg-1627213598637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79512" y="2283718"/>
            <a:ext cx="2640177" cy="2073028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1" descr="F:\КомандаБезГраниц\Проект КБГ\КомандаБезГраниц фон презентация Фурцева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3175"/>
            <a:ext cx="9144000" cy="5151438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719064" y="1491630"/>
            <a:ext cx="8173416" cy="286232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514350" indent="-514350"/>
            <a:r>
              <a:rPr lang="ru-RU" sz="6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1. </a:t>
            </a:r>
            <a:r>
              <a:rPr lang="ru-RU" sz="6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М</a:t>
            </a:r>
            <a:r>
              <a:rPr lang="ru-RU" sz="6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отивация</a:t>
            </a:r>
          </a:p>
          <a:p>
            <a:pPr marL="514350" indent="-514350"/>
            <a:r>
              <a:rPr lang="ru-RU" sz="60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2. </a:t>
            </a:r>
            <a:r>
              <a:rPr lang="ru-RU" sz="60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И</a:t>
            </a:r>
            <a:r>
              <a:rPr lang="ru-RU" sz="60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нформирование</a:t>
            </a:r>
          </a:p>
          <a:p>
            <a:pPr marL="514350" indent="-514350"/>
            <a:r>
              <a:rPr lang="ru-RU" sz="6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3. </a:t>
            </a:r>
            <a:r>
              <a:rPr lang="ru-RU" sz="6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Р</a:t>
            </a:r>
            <a:r>
              <a:rPr lang="ru-RU" sz="6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азвитие</a:t>
            </a:r>
            <a:endParaRPr lang="ru-RU" sz="60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719064" y="771550"/>
            <a:ext cx="8424936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0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Основные задачи проекта:</a:t>
            </a:r>
            <a:endParaRPr lang="ru-RU" sz="40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 descr="F:\КомандаБезГраниц\Проект КБГ\КомандаБезГраниц фон презентация Фурцева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3175"/>
            <a:ext cx="9144000" cy="5151438"/>
          </a:xfrm>
          <a:prstGeom prst="rect">
            <a:avLst/>
          </a:prstGeom>
          <a:noFill/>
        </p:spPr>
      </p:pic>
      <p:sp>
        <p:nvSpPr>
          <p:cNvPr id="21506" name="Rectangle 2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1508" name="Rectangle 4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1510" name="Rectangle 6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1512" name="Rectangle 8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1619672" y="339502"/>
            <a:ext cx="7200800" cy="86177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Секции адаптивного каратэ</a:t>
            </a:r>
          </a:p>
          <a:p>
            <a:pPr algn="ctr"/>
            <a:r>
              <a:rPr lang="ru-RU" sz="1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Занимаются ребята с ограничениями по слуху и зрению</a:t>
            </a:r>
            <a:endParaRPr lang="ru-RU" sz="16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17414" name="Picture 6" descr="https://sun9-52.userapi.com/impg/C9tL-5K-2n8nFEYPLsEQfRnCxIeumoD51941nw/oE1MpkKR-7s.jpg?size=1280x959&amp;quality=96&amp;sign=79d0441b9ace758b5e5665ece80cdaf2&amp;type=alb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984" y="1203598"/>
            <a:ext cx="2883324" cy="2160240"/>
          </a:xfrm>
          <a:prstGeom prst="rect">
            <a:avLst/>
          </a:prstGeom>
          <a:noFill/>
        </p:spPr>
      </p:pic>
      <p:pic>
        <p:nvPicPr>
          <p:cNvPr id="17412" name="Picture 4" descr="https://sun9-42.userapi.com/impg/dYVg5fMh0iMW5IBMriSCUjALyMo4RXuqGui6_Q/PgNa6ejqckE.jpg?size=1280x859&amp;quality=96&amp;sign=f39a22872f90f61b33c5e16f2a6a7815&amp;type=albu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12160" y="3147814"/>
            <a:ext cx="2759182" cy="1851670"/>
          </a:xfrm>
          <a:prstGeom prst="rect">
            <a:avLst/>
          </a:prstGeom>
          <a:noFill/>
        </p:spPr>
      </p:pic>
      <p:pic>
        <p:nvPicPr>
          <p:cNvPr id="17416" name="Picture 8" descr="https://sun9-54.userapi.com/impg/dDfCbMC0Ruk0Mbj8WXL4diQxEsn00txrK485_A/ohioYWJpTtY.jpg?size=1280x720&amp;quality=96&amp;sign=309084814eca20abebd30940d16af1a6&amp;type=album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07704" y="2931790"/>
            <a:ext cx="3584398" cy="2016224"/>
          </a:xfrm>
          <a:prstGeom prst="rect">
            <a:avLst/>
          </a:prstGeom>
          <a:noFill/>
        </p:spPr>
      </p:pic>
      <p:pic>
        <p:nvPicPr>
          <p:cNvPr id="17410" name="Picture 2" descr="https://sun9-17.userapi.com/impg/DLOLduEIsHDMR3E2-3wjZjZOWCyWBJ8iwMQwNQ/nYY702pS9Xo.jpg?size=1280x960&amp;quality=96&amp;sign=db62a7941560bbf23220bb76ab5fb471&amp;type=album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1520" y="1275606"/>
            <a:ext cx="2852936" cy="2139702"/>
          </a:xfrm>
          <a:prstGeom prst="rect">
            <a:avLst/>
          </a:prstGeom>
          <a:noFill/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F:\КомандаБезГраниц\Проект КБГ\КомандаБезГраниц фон презентация Фурцева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7938"/>
            <a:ext cx="9144000" cy="5151438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403648" y="195486"/>
            <a:ext cx="5040560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Спортивные мероприятия проекта</a:t>
            </a:r>
            <a:endParaRPr lang="ru-RU" sz="20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6148" name="Picture 4" descr="https://sun9-2.userapi.com/c857224/v857224774/c7224/YtlbpGLYAbE.jpg"/>
          <p:cNvPicPr>
            <a:picLocks noChangeAspect="1" noChangeArrowheads="1"/>
          </p:cNvPicPr>
          <p:nvPr/>
        </p:nvPicPr>
        <p:blipFill>
          <a:blip r:embed="rId3" cstate="print"/>
          <a:srcRect t="29517" r="17471" b="3415"/>
          <a:stretch>
            <a:fillRect/>
          </a:stretch>
        </p:blipFill>
        <p:spPr bwMode="auto">
          <a:xfrm>
            <a:off x="395536" y="1347614"/>
            <a:ext cx="2016224" cy="2915263"/>
          </a:xfrm>
          <a:prstGeom prst="rect">
            <a:avLst/>
          </a:prstGeom>
          <a:noFill/>
        </p:spPr>
      </p:pic>
      <p:pic>
        <p:nvPicPr>
          <p:cNvPr id="14338" name="Picture 2" descr="https://sun9-63.userapi.com/impg/pVWB3Z9-fXNOpuKgAkksrkjwcDfkjvo7-2KdHA/FnVJIh7gOEA.jpg?size=1280x579&amp;quality=96&amp;sign=1358f0ad812a572a1882d3de4a76f4b7&amp;type=albu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32040" y="3094652"/>
            <a:ext cx="4097242" cy="1853362"/>
          </a:xfrm>
          <a:prstGeom prst="rect">
            <a:avLst/>
          </a:prstGeom>
          <a:noFill/>
        </p:spPr>
      </p:pic>
      <p:pic>
        <p:nvPicPr>
          <p:cNvPr id="14340" name="Picture 4" descr="https://sun9-41.userapi.com/impg/XHlonk7qTk-pg6Rl9OPDQdp3ELyfuXlmBX3DhA/xVMeeG_zFCs.jpg?size=1280x1280&amp;quality=96&amp;sign=2aed82477e9d877328bf5b6592361c05&amp;type=album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04248" y="771550"/>
            <a:ext cx="2160240" cy="2160240"/>
          </a:xfrm>
          <a:prstGeom prst="rect">
            <a:avLst/>
          </a:prstGeom>
          <a:noFill/>
        </p:spPr>
      </p:pic>
      <p:pic>
        <p:nvPicPr>
          <p:cNvPr id="14342" name="Picture 6" descr="https://sun9-26.userapi.com/impg/jewau3Bv2GUR5IODT2hMyvplzYezi9qsNviRXg/GZf8QD5PdYA.jpg?size=1280x960&amp;quality=96&amp;sign=21cb0a22470e651fdbf77edcbfdd257c&amp;type=album"/>
          <p:cNvPicPr>
            <a:picLocks noChangeAspect="1" noChangeArrowheads="1"/>
          </p:cNvPicPr>
          <p:nvPr/>
        </p:nvPicPr>
        <p:blipFill>
          <a:blip r:embed="rId6" cstate="print"/>
          <a:srcRect t="8000" b="14667"/>
          <a:stretch>
            <a:fillRect/>
          </a:stretch>
        </p:blipFill>
        <p:spPr bwMode="auto">
          <a:xfrm>
            <a:off x="3059832" y="627534"/>
            <a:ext cx="3600400" cy="2088232"/>
          </a:xfrm>
          <a:prstGeom prst="rect">
            <a:avLst/>
          </a:prstGeom>
          <a:noFill/>
        </p:spPr>
      </p:pic>
      <p:pic>
        <p:nvPicPr>
          <p:cNvPr id="14344" name="Picture 8" descr="https://sun9-3.userapi.com/impg/hZ8BNTkrRobgSMH60nFG0iSca6lhh3VzOsF4qg/otmy4kxX-aU.jpg?size=1280x960&amp;quality=96&amp;sign=53a758fcbc13a952547e59bd3dc91bac&amp;type=album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123728" y="2859782"/>
            <a:ext cx="2756925" cy="2067694"/>
          </a:xfrm>
          <a:prstGeom prst="rect">
            <a:avLst/>
          </a:prstGeom>
          <a:noFill/>
        </p:spPr>
      </p:pic>
    </p:spTree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F:\КомандаБезГраниц\Проект КБГ\КомандаБезГраниц фон презентация Фурцева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7938"/>
            <a:ext cx="9144000" cy="5151438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1115616" y="339502"/>
            <a:ext cx="720080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Поддержка специализированных учреждений для особенных детей</a:t>
            </a:r>
          </a:p>
        </p:txBody>
      </p:sp>
      <p:pic>
        <p:nvPicPr>
          <p:cNvPr id="11266" name="Picture 2" descr="https://sun9-25.userapi.com/impg/zwmN8bs9MRBv4EYJqCv1INIxhLgBf9MuITUnag/ifLkPFeVzfo.jpg?size=1280x1280&amp;quality=96&amp;sign=49cffd79acea44a788fbd7ebab0e15f6&amp;type=album"/>
          <p:cNvPicPr>
            <a:picLocks noChangeAspect="1" noChangeArrowheads="1"/>
          </p:cNvPicPr>
          <p:nvPr/>
        </p:nvPicPr>
        <p:blipFill>
          <a:blip r:embed="rId3" cstate="print"/>
          <a:srcRect l="10526" t="26316" r="18421" b="21053"/>
          <a:stretch>
            <a:fillRect/>
          </a:stretch>
        </p:blipFill>
        <p:spPr bwMode="auto">
          <a:xfrm>
            <a:off x="2915816" y="1059582"/>
            <a:ext cx="2808312" cy="2080231"/>
          </a:xfrm>
          <a:prstGeom prst="rect">
            <a:avLst/>
          </a:prstGeom>
          <a:noFill/>
        </p:spPr>
      </p:pic>
      <p:pic>
        <p:nvPicPr>
          <p:cNvPr id="11268" name="Picture 4" descr="https://sun9-8.userapi.com/impg/45qDKlhnUFgTXXf9y_mTGJPfC93Z-aI1Eb8mHw/mWJD6_EA7gE.jpg?size=1280x1092&amp;quality=96&amp;sign=c7726c2dc92b44c027fa268349f80ce6&amp;type=albu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68144" y="699542"/>
            <a:ext cx="3068745" cy="2618023"/>
          </a:xfrm>
          <a:prstGeom prst="rect">
            <a:avLst/>
          </a:prstGeom>
          <a:noFill/>
        </p:spPr>
      </p:pic>
      <p:pic>
        <p:nvPicPr>
          <p:cNvPr id="11270" name="Picture 6" descr="https://sun9-61.userapi.com/impg/nSWikhMBPJAsZI2tgUwK0EQJxvuaXMQQm7C0Bg/smtoxJ1JOR8.jpg?size=1280x1042&amp;quality=96&amp;proxy=1&amp;sign=98ac1a2cca478ee3202e894a116e1991&amp;type=album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2211710"/>
            <a:ext cx="2919019" cy="2376264"/>
          </a:xfrm>
          <a:prstGeom prst="rect">
            <a:avLst/>
          </a:prstGeom>
          <a:noFill/>
        </p:spPr>
      </p:pic>
      <p:pic>
        <p:nvPicPr>
          <p:cNvPr id="14338" name="Picture 2" descr="https://sun9-70.userapi.com/impf/9r2AY88qVhC4IdcHZMYfo4iMUF6E8PVSY32l3w/f86Abyuoi1Q.jpg?size=851x478&amp;quality=96&amp;sign=5bf5b0c79da5faa85629582ba1eee52f&amp;type=album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635896" y="3075806"/>
            <a:ext cx="3589553" cy="2016224"/>
          </a:xfrm>
          <a:prstGeom prst="rect">
            <a:avLst/>
          </a:prstGeom>
          <a:noFill/>
        </p:spPr>
      </p:pic>
    </p:spTree>
  </p:cSld>
  <p:clrMapOvr>
    <a:masterClrMapping/>
  </p:clrMapOvr>
  <p:transition>
    <p:wheel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F:\КомандаБезГраниц\Проект КБГ\КомандаБезГраниц фон презентация Фурцева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7938"/>
            <a:ext cx="9144000" cy="5151438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1115616" y="123478"/>
            <a:ext cx="7200800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Личный пример юным особенным спортсменам</a:t>
            </a:r>
          </a:p>
        </p:txBody>
      </p:sp>
      <p:pic>
        <p:nvPicPr>
          <p:cNvPr id="1030" name="Picture 6" descr="https://sun9-73.userapi.com/impf/3sKGWnPVo7dGIoa-Vd8pfRk0zZ_dc7n159WTRg/rxFyFD9vf0w.jpg?size=1200x1200&amp;quality=96&amp;sign=76bd21d907116101bb437df5fd93464a&amp;type=alb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87824" y="1419622"/>
            <a:ext cx="3168352" cy="3168352"/>
          </a:xfrm>
          <a:prstGeom prst="rect">
            <a:avLst/>
          </a:prstGeom>
          <a:noFill/>
        </p:spPr>
      </p:pic>
      <p:pic>
        <p:nvPicPr>
          <p:cNvPr id="1028" name="Picture 4" descr="https://sun9-67.userapi.com/impf/lRmyBg4MLBzl55rxeH25Kp7qbvLWZfw8cw5yNA/6-FJKuHaB9I.jpg?size=1280x960&amp;quality=96&amp;sign=7283b82ec0de219f132102096630fccc&amp;type=albu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24128" y="627534"/>
            <a:ext cx="2948947" cy="2211710"/>
          </a:xfrm>
          <a:prstGeom prst="rect">
            <a:avLst/>
          </a:prstGeom>
          <a:noFill/>
        </p:spPr>
      </p:pic>
      <p:pic>
        <p:nvPicPr>
          <p:cNvPr id="13314" name="Picture 2" descr="https://sun9-22.userapi.com/impf/8l7YGbPNqfcUWnWF99H9Sa-Ks5xiWGhOhgkBqQ/iP5UKwuhPX0.jpg?size=1280x960&amp;quality=96&amp;sign=08b875b31b0d268f1332642fae6f48c9&amp;type=album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72200" y="2931790"/>
            <a:ext cx="2560837" cy="1920628"/>
          </a:xfrm>
          <a:prstGeom prst="rect">
            <a:avLst/>
          </a:prstGeom>
          <a:noFill/>
        </p:spPr>
      </p:pic>
      <p:pic>
        <p:nvPicPr>
          <p:cNvPr id="13316" name="Picture 4" descr="https://sun9-70.userapi.com/impf/LDD0FbUrPOL1pSkdG64B_j90xQvheir51u7c6w/5X03ptUpKiE.jpg?size=1280x960&amp;quality=96&amp;sign=dada72bd518db656612b7b2ae481d466&amp;type=album"/>
          <p:cNvPicPr>
            <a:picLocks noChangeAspect="1" noChangeArrowheads="1"/>
          </p:cNvPicPr>
          <p:nvPr/>
        </p:nvPicPr>
        <p:blipFill>
          <a:blip r:embed="rId6" cstate="print"/>
          <a:srcRect r="40000"/>
          <a:stretch>
            <a:fillRect/>
          </a:stretch>
        </p:blipFill>
        <p:spPr bwMode="auto">
          <a:xfrm>
            <a:off x="1475656" y="699542"/>
            <a:ext cx="2016224" cy="2520280"/>
          </a:xfrm>
          <a:prstGeom prst="rect">
            <a:avLst/>
          </a:prstGeom>
          <a:noFill/>
        </p:spPr>
      </p:pic>
      <p:pic>
        <p:nvPicPr>
          <p:cNvPr id="1026" name="Picture 2" descr="https://sun9-23.userapi.com/impf/3mEFUaHKK7GfK-DO8Y3T0bm9PPzVXsgcD8Fwag/V3xIm04SDk4.jpg?size=1280x960&amp;quality=96&amp;sign=9e1a31bac4ae26b5081d42cb58e2483f&amp;type=album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9499" y="2643758"/>
            <a:ext cx="3072341" cy="2304256"/>
          </a:xfrm>
          <a:prstGeom prst="rect">
            <a:avLst/>
          </a:prstGeom>
          <a:noFill/>
        </p:spPr>
      </p:pic>
    </p:spTree>
  </p:cSld>
  <p:clrMapOvr>
    <a:masterClrMapping/>
  </p:clrMapOvr>
  <p:transition>
    <p:wheel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1475</TotalTime>
  <Words>299</Words>
  <Application>Microsoft Office PowerPoint</Application>
  <PresentationFormat>Экран (16:9)</PresentationFormat>
  <Paragraphs>66</Paragraphs>
  <Slides>22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Юрий</dc:creator>
  <cp:lastModifiedBy>Юрий</cp:lastModifiedBy>
  <cp:revision>187</cp:revision>
  <dcterms:created xsi:type="dcterms:W3CDTF">2019-11-14T08:30:08Z</dcterms:created>
  <dcterms:modified xsi:type="dcterms:W3CDTF">2022-06-03T14:39:55Z</dcterms:modified>
</cp:coreProperties>
</file>