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91" r:id="rId4"/>
    <p:sldId id="292" r:id="rId5"/>
    <p:sldId id="293" r:id="rId6"/>
    <p:sldId id="258" r:id="rId7"/>
    <p:sldId id="259" r:id="rId8"/>
    <p:sldId id="260" r:id="rId9"/>
    <p:sldId id="264" r:id="rId10"/>
    <p:sldId id="262" r:id="rId11"/>
    <p:sldId id="265" r:id="rId12"/>
    <p:sldId id="266" r:id="rId13"/>
    <p:sldId id="267" r:id="rId14"/>
    <p:sldId id="281" r:id="rId15"/>
    <p:sldId id="282" r:id="rId16"/>
    <p:sldId id="29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230" y="11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FF4C-4FAD-4023-AED8-EFD4886E5C1E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66B9-01B2-4BB4-8845-562A7DDF55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826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FF4C-4FAD-4023-AED8-EFD4886E5C1E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66B9-01B2-4BB4-8845-562A7DDF55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398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FF4C-4FAD-4023-AED8-EFD4886E5C1E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66B9-01B2-4BB4-8845-562A7DDF55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41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FF4C-4FAD-4023-AED8-EFD4886E5C1E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66B9-01B2-4BB4-8845-562A7DDF55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106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FF4C-4FAD-4023-AED8-EFD4886E5C1E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66B9-01B2-4BB4-8845-562A7DDF55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10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FF4C-4FAD-4023-AED8-EFD4886E5C1E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66B9-01B2-4BB4-8845-562A7DDF55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7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FF4C-4FAD-4023-AED8-EFD4886E5C1E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66B9-01B2-4BB4-8845-562A7DDF55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886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FF4C-4FAD-4023-AED8-EFD4886E5C1E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66B9-01B2-4BB4-8845-562A7DDF55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54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FF4C-4FAD-4023-AED8-EFD4886E5C1E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66B9-01B2-4BB4-8845-562A7DDF55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159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FF4C-4FAD-4023-AED8-EFD4886E5C1E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66B9-01B2-4BB4-8845-562A7DDF55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766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FF4C-4FAD-4023-AED8-EFD4886E5C1E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66B9-01B2-4BB4-8845-562A7DDF55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89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BFF4C-4FAD-4023-AED8-EFD4886E5C1E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166B9-01B2-4BB4-8845-562A7DDF55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29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239000"/>
          </a:xfrm>
          <a:prstGeom prst="rect">
            <a:avLst/>
          </a:prstGeom>
        </p:spPr>
      </p:pic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575035" y="2012950"/>
            <a:ext cx="10906813" cy="4515441"/>
          </a:xfrm>
        </p:spPr>
        <p:txBody>
          <a:bodyPr>
            <a:normAutofit fontScale="90000"/>
          </a:bodyPr>
          <a:lstStyle/>
          <a:p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турнир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спортивной борьбе (греко-римской борьбе) </a:t>
            </a:r>
            <a:b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 Социалистического труда </a:t>
            </a:r>
            <a:r>
              <a:rPr lang="ru-RU" alt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Ф.К.Салманова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30.03-02.04.2023 г.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г.Сургут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Подзаголовок 2"/>
          <p:cNvSpPr txBox="1">
            <a:spLocks/>
          </p:cNvSpPr>
          <p:nvPr/>
        </p:nvSpPr>
        <p:spPr bwMode="auto">
          <a:xfrm>
            <a:off x="2337847" y="260350"/>
            <a:ext cx="7843101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Местная общественная организация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«Федерация спортивной борьбы города Сургута»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9" y="98170"/>
            <a:ext cx="1928693" cy="192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2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239000"/>
          </a:xfrm>
          <a:prstGeom prst="rect">
            <a:avLst/>
          </a:prstGeom>
        </p:spPr>
      </p:pic>
      <p:sp>
        <p:nvSpPr>
          <p:cNvPr id="5122" name="Объект 2"/>
          <p:cNvSpPr>
            <a:spLocks noGrp="1"/>
          </p:cNvSpPr>
          <p:nvPr>
            <p:ph idx="1"/>
          </p:nvPr>
        </p:nvSpPr>
        <p:spPr>
          <a:xfrm>
            <a:off x="445646" y="464435"/>
            <a:ext cx="3183674" cy="6134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alt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Открытым, его участники – борцы со всей России и зарубежья. </a:t>
            </a: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участников, турнир получит в будущем статус международного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21" y="801279"/>
            <a:ext cx="7856409" cy="52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3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239000"/>
          </a:xfrm>
          <a:prstGeom prst="rect">
            <a:avLst/>
          </a:prstGeom>
        </p:spPr>
      </p:pic>
      <p:sp>
        <p:nvSpPr>
          <p:cNvPr id="5122" name="Объект 2"/>
          <p:cNvSpPr>
            <a:spLocks noGrp="1"/>
          </p:cNvSpPr>
          <p:nvPr>
            <p:ph idx="1"/>
          </p:nvPr>
        </p:nvSpPr>
        <p:spPr>
          <a:xfrm>
            <a:off x="445646" y="464435"/>
            <a:ext cx="2589785" cy="6134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 дня  город Сургут  превращается  в площадку для борцовских поединков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48" y="603315"/>
            <a:ext cx="8482644" cy="56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239000"/>
          </a:xfrm>
          <a:prstGeom prst="rect">
            <a:avLst/>
          </a:prstGeom>
        </p:spPr>
      </p:pic>
      <p:sp>
        <p:nvSpPr>
          <p:cNvPr id="5122" name="Объект 2"/>
          <p:cNvSpPr>
            <a:spLocks noGrp="1"/>
          </p:cNvSpPr>
          <p:nvPr>
            <p:ph idx="1"/>
          </p:nvPr>
        </p:nvSpPr>
        <p:spPr>
          <a:xfrm>
            <a:off x="445646" y="464435"/>
            <a:ext cx="2646346" cy="6134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этапах состязаний, включая и финалы, спортсмены демонстрируют хорошую технику, яркие атакующие комбинации, которые трибуны встречают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овациями 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69" y="464435"/>
            <a:ext cx="8643039" cy="572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2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239000"/>
          </a:xfrm>
          <a:prstGeom prst="rect">
            <a:avLst/>
          </a:prstGeom>
        </p:spPr>
      </p:pic>
      <p:sp>
        <p:nvSpPr>
          <p:cNvPr id="5122" name="Объект 2"/>
          <p:cNvSpPr>
            <a:spLocks noGrp="1"/>
          </p:cNvSpPr>
          <p:nvPr>
            <p:ph idx="1"/>
          </p:nvPr>
        </p:nvSpPr>
        <p:spPr>
          <a:xfrm>
            <a:off x="257110" y="615264"/>
            <a:ext cx="3249661" cy="61343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турнира среди мужчин из 10-ти весовых категорий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 выполнили норматив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мастера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71" y="754144"/>
            <a:ext cx="8190552" cy="542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7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239000"/>
          </a:xfrm>
          <a:prstGeom prst="rect">
            <a:avLst/>
          </a:prstGeom>
        </p:spPr>
      </p:pic>
      <p:sp>
        <p:nvSpPr>
          <p:cNvPr id="5122" name="Объект 2"/>
          <p:cNvSpPr>
            <a:spLocks noGrp="1"/>
          </p:cNvSpPr>
          <p:nvPr>
            <p:ph idx="1"/>
          </p:nvPr>
        </p:nvSpPr>
        <p:spPr>
          <a:xfrm>
            <a:off x="530705" y="1081124"/>
            <a:ext cx="3602883" cy="37885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Организована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волонтеров (членов федерации),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знакомят гостей с программой турнира и возможностью передвижения по городу, туристическим маршрутом и видами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4"/>
          <a:stretch/>
        </p:blipFill>
        <p:spPr>
          <a:xfrm>
            <a:off x="4286285" y="980388"/>
            <a:ext cx="7511382" cy="486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8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239000"/>
          </a:xfrm>
          <a:prstGeom prst="rect">
            <a:avLst/>
          </a:prstGeom>
        </p:spPr>
      </p:pic>
      <p:sp>
        <p:nvSpPr>
          <p:cNvPr id="5122" name="Объект 2"/>
          <p:cNvSpPr>
            <a:spLocks noGrp="1"/>
          </p:cNvSpPr>
          <p:nvPr>
            <p:ph idx="1"/>
          </p:nvPr>
        </p:nvSpPr>
        <p:spPr>
          <a:xfrm>
            <a:off x="529541" y="1202014"/>
            <a:ext cx="3117686" cy="6134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экскурсионную программу турнира входит посещение Мемориального комплекса геологов-первопроходцев Дом Ф.К. Салманова, обзорная экскурсия </a:t>
            </a: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городу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Сургуту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75" y="942680"/>
            <a:ext cx="7762581" cy="517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6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239000"/>
          </a:xfrm>
          <a:prstGeom prst="rect">
            <a:avLst/>
          </a:prstGeom>
        </p:spPr>
      </p:pic>
      <p:sp>
        <p:nvSpPr>
          <p:cNvPr id="5122" name="Объект 2"/>
          <p:cNvSpPr>
            <a:spLocks noGrp="1"/>
          </p:cNvSpPr>
          <p:nvPr>
            <p:ph idx="1"/>
          </p:nvPr>
        </p:nvSpPr>
        <p:spPr>
          <a:xfrm>
            <a:off x="389084" y="791356"/>
            <a:ext cx="3824696" cy="583247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год</a:t>
            </a: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турнира памяти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Ф.К.Салманова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 атлетов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разных регионов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получили почетное звание «Мастер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России по спортивной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борьбе»;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208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борцов выполнили норматив кандидата в мастера спорта;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1400 человек привлечено к занятиям физической культурой и спортом.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875" t="7936" r="10714" b="5556"/>
          <a:stretch/>
        </p:blipFill>
        <p:spPr>
          <a:xfrm>
            <a:off x="4426614" y="464435"/>
            <a:ext cx="7650999" cy="59653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7232" t="15873" r="10089" b="38189"/>
          <a:stretch/>
        </p:blipFill>
        <p:spPr>
          <a:xfrm>
            <a:off x="4426615" y="3707594"/>
            <a:ext cx="7708192" cy="315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6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239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2256" y="0"/>
            <a:ext cx="9107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9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239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63" y="1156975"/>
            <a:ext cx="1162324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всероссийского турнира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греко-римской борьбе памяти Ф.К. Салманова – это спортивная традиция, которая родилась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Югорской земле и является визитной карточкой нефтяного края и спортивного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Сургута.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проводится 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2003 года</a:t>
            </a: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2"/>
          <a:stretch>
            <a:fillRect/>
          </a:stretch>
        </p:blipFill>
        <p:spPr>
          <a:xfrm>
            <a:off x="4727297" y="3581264"/>
            <a:ext cx="2737406" cy="316867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1646"/>
            <a:ext cx="4601738" cy="30479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262" y="3641646"/>
            <a:ext cx="4601738" cy="304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4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524000" y="-214313"/>
            <a:ext cx="9144000" cy="3929063"/>
          </a:xfrm>
        </p:spPr>
        <p:txBody>
          <a:bodyPr/>
          <a:lstStyle/>
          <a:p>
            <a:r>
              <a:rPr lang="ru-RU" altLang="ru-RU" sz="3200" b="1">
                <a:solidFill>
                  <a:srgbClr val="000099"/>
                </a:solidFill>
              </a:rPr>
              <a:t/>
            </a:r>
            <a:br>
              <a:rPr lang="ru-RU" altLang="ru-RU" sz="3200" b="1">
                <a:solidFill>
                  <a:srgbClr val="000099"/>
                </a:solidFill>
              </a:rPr>
            </a:br>
            <a:r>
              <a:rPr lang="ru-RU" altLang="ru-RU" sz="2800" b="1">
                <a:solidFill>
                  <a:srgbClr val="000099"/>
                </a:solidFill>
              </a:rPr>
              <a:t/>
            </a:r>
            <a:br>
              <a:rPr lang="ru-RU" altLang="ru-RU" sz="2800" b="1">
                <a:solidFill>
                  <a:srgbClr val="000099"/>
                </a:solidFill>
              </a:rPr>
            </a:br>
            <a:r>
              <a:rPr lang="ru-RU" altLang="ru-RU" sz="2800"/>
              <a:t/>
            </a:r>
            <a:br>
              <a:rPr lang="ru-RU" altLang="ru-RU" sz="2800"/>
            </a:br>
            <a:endParaRPr lang="ru-RU" altLang="ru-RU" sz="2800" b="1">
              <a:solidFill>
                <a:srgbClr val="000099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524000" y="6143626"/>
            <a:ext cx="9144000" cy="7143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endParaRPr lang="ru-RU" sz="2800" b="1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316" name="Picture 2" descr="C:\Documents and Settings\user\Мои документы\Downloads\2511201618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" y="0"/>
            <a:ext cx="11376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834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433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4175" y="-104775"/>
            <a:ext cx="12366625" cy="6962775"/>
          </a:xfrm>
        </p:spPr>
      </p:pic>
    </p:spTree>
    <p:extLst>
      <p:ext uri="{BB962C8B-B14F-4D97-AF65-F5344CB8AC3E}">
        <p14:creationId xmlns:p14="http://schemas.microsoft.com/office/powerpoint/2010/main" val="381418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239000"/>
          </a:xfrm>
          <a:prstGeom prst="rect">
            <a:avLst/>
          </a:prstGeom>
        </p:spPr>
      </p:pic>
      <p:sp>
        <p:nvSpPr>
          <p:cNvPr id="5122" name="Объект 2"/>
          <p:cNvSpPr>
            <a:spLocks noGrp="1"/>
          </p:cNvSpPr>
          <p:nvPr>
            <p:ph idx="1"/>
          </p:nvPr>
        </p:nvSpPr>
        <p:spPr>
          <a:xfrm>
            <a:off x="445646" y="464435"/>
            <a:ext cx="3035300" cy="583247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Торжественная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церемония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открытия всероссийского турнира по греко-римской борьбе памяти первооткрывателя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сургутской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нефти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Ф.К.Салманова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Показательный номер отделения художественной гимнастики СШОР № 1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песню «Есть только миг»</a:t>
            </a: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dirty="0" smtClean="0"/>
          </a:p>
        </p:txBody>
      </p:sp>
      <p:pic>
        <p:nvPicPr>
          <p:cNvPr id="5123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780" y="819535"/>
            <a:ext cx="7944579" cy="526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44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239000"/>
          </a:xfrm>
          <a:prstGeom prst="rect">
            <a:avLst/>
          </a:prstGeom>
        </p:spPr>
      </p:pic>
      <p:sp>
        <p:nvSpPr>
          <p:cNvPr id="5122" name="Объект 2"/>
          <p:cNvSpPr>
            <a:spLocks noGrp="1"/>
          </p:cNvSpPr>
          <p:nvPr>
            <p:ph idx="1"/>
          </p:nvPr>
        </p:nvSpPr>
        <p:spPr>
          <a:xfrm>
            <a:off x="445646" y="-63238"/>
            <a:ext cx="3683294" cy="66034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Почетные гости турнира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Заместитель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Главы города Сургута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Николаевна </a:t>
            </a:r>
            <a:r>
              <a:rPr lang="ru-RU" alt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Томазова</a:t>
            </a: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работник нефтяной и газовой промышленности Российской Федерации, Герой Социалистического Труда, Почетный гражданин Ханты-Мансийского автономного округа-Югры Геннадий Михайлович Лёвин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Думы города Сургута седьмого созыва Богдан Николаевич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Гужва</a:t>
            </a: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управления физической культуры и спорта Администрации города Сургута Михаил Васильевич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Ющенко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тренер России, Заслуженный работник физической культуры Российской Федерации, Президент Федерации греко-римской борьбы Ханты-Мансийского автономного округа-Югры Александр Николаевич </a:t>
            </a:r>
            <a:r>
              <a:rPr lang="ru-RU" alt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Кадочкин</a:t>
            </a: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судья соревнований, судья международной категории Алмаз </a:t>
            </a:r>
            <a:r>
              <a:rPr lang="ru-RU" alt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Абдулхакович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Минибаев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(город Тюмень) </a:t>
            </a:r>
          </a:p>
          <a:p>
            <a:pPr marL="0" indent="0"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244" y="764771"/>
            <a:ext cx="7652097" cy="506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2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239000"/>
          </a:xfrm>
          <a:prstGeom prst="rect">
            <a:avLst/>
          </a:prstGeom>
        </p:spPr>
      </p:pic>
      <p:sp>
        <p:nvSpPr>
          <p:cNvPr id="5122" name="Объект 2"/>
          <p:cNvSpPr>
            <a:spLocks noGrp="1"/>
          </p:cNvSpPr>
          <p:nvPr>
            <p:ph idx="1"/>
          </p:nvPr>
        </p:nvSpPr>
        <p:spPr>
          <a:xfrm>
            <a:off x="445646" y="464435"/>
            <a:ext cx="3183674" cy="61343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Приветственное слово</a:t>
            </a:r>
          </a:p>
          <a:p>
            <a:pPr marL="0" indent="0">
              <a:lnSpc>
                <a:spcPct val="120000"/>
              </a:lnSpc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Сургута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Николаевна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Томазова</a:t>
            </a:r>
            <a:endParaRPr lang="ru-RU" alt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85" y="453664"/>
            <a:ext cx="8412011" cy="55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7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239000"/>
          </a:xfrm>
          <a:prstGeom prst="rect">
            <a:avLst/>
          </a:prstGeom>
        </p:spPr>
      </p:pic>
      <p:sp>
        <p:nvSpPr>
          <p:cNvPr id="5122" name="Объект 2"/>
          <p:cNvSpPr>
            <a:spLocks noGrp="1"/>
          </p:cNvSpPr>
          <p:nvPr>
            <p:ph idx="1"/>
          </p:nvPr>
        </p:nvSpPr>
        <p:spPr>
          <a:xfrm>
            <a:off x="445646" y="464435"/>
            <a:ext cx="3035300" cy="5832475"/>
          </a:xfrm>
        </p:spPr>
        <p:txBody>
          <a:bodyPr/>
          <a:lstStyle/>
          <a:p>
            <a:pPr marL="0" indent="0" algn="ctr"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Показательный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спортсменов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гимнастики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песню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«Под звездой греко-римской борьбы» 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717934"/>
            <a:ext cx="8262849" cy="54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2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317</Words>
  <Application>Microsoft Office PowerPoint</Application>
  <PresentationFormat>Широкоэкранный</PresentationFormat>
  <Paragraphs>130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Тема Office</vt:lpstr>
      <vt:lpstr>Всероссийский турнир по спортивной борьбе (греко-римской борьбе)  памяти Героя Социалистического труда Ф.К.Салманова 30.03-02.04.2023 г.    г.Сургут </vt:lpstr>
      <vt:lpstr>Презентация PowerPoint</vt:lpstr>
      <vt:lpstr>Проведение всероссийского турнира  по греко-римской борьбе памяти Ф.К. Салманова – это спортивная традиция, которая родилась  на Югорской земле и является визитной карточкой нефтяного края и спортивного Сургута.  Турнир проводится с 2003 года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конкурс  «Лучшие практики популяризации здорового образа жизни  на территории Российской Федерации</dc:title>
  <dc:creator>on</dc:creator>
  <cp:lastModifiedBy>on</cp:lastModifiedBy>
  <cp:revision>45</cp:revision>
  <dcterms:created xsi:type="dcterms:W3CDTF">2020-04-22T11:41:22Z</dcterms:created>
  <dcterms:modified xsi:type="dcterms:W3CDTF">2023-04-07T14:22:54Z</dcterms:modified>
</cp:coreProperties>
</file>