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3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5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8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0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6208-044E-4C8F-BE05-5F94ED60B6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8D9E-4D5E-496C-A5AD-726600629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371475"/>
            <a:ext cx="6943725" cy="45434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ВОЛОНТЕРСКАЯ (ДОБРОВОЛЬЧЕСКАЯ)  ДЕЯТЕЛЬНОСТЬ </a:t>
            </a:r>
            <a:br>
              <a:rPr lang="ru-RU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МБУ «СЛАСКАЯ БИБЛИОТЕЧНАЯ СИСТЕМА»</a:t>
            </a:r>
            <a:endParaRPr lang="ru-RU" b="1" dirty="0">
              <a:solidFill>
                <a:srgbClr val="0066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357313"/>
            <a:ext cx="5029200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68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371475"/>
            <a:ext cx="11215687" cy="58054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66FF"/>
                </a:solidFill>
              </a:rPr>
              <a:t>Привлечение волонтеров (добровольцев)  - это часть работы нашей библиотеки с местным сообществом.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66FF"/>
                </a:solidFill>
              </a:rPr>
              <a:t>Волонтеры – хорошая возможность расширения спектра библиотечных  услуг.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66FF"/>
                </a:solidFill>
              </a:rPr>
              <a:t>Волонтеры могут привнести в библиотечную работу свежий взгляд и дополнительные таланты, являются отличным связующим звеном с населением нашего городка и района.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66FF"/>
                </a:solidFill>
              </a:rPr>
              <a:t>Однако успешное использования волонтеров требует внимательного планирования работы как библиотеки, так и  самих волонтёров.</a:t>
            </a: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543426"/>
            <a:ext cx="3028950" cy="231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Работа 2018\Волонтеры\DSC_3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25" y="4386222"/>
            <a:ext cx="3653155" cy="232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93" y="4386222"/>
            <a:ext cx="3098007" cy="23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285750"/>
            <a:ext cx="9374981" cy="5891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66FF"/>
                </a:solidFill>
              </a:rPr>
              <a:t>Волонтеры серебряного </a:t>
            </a:r>
            <a:r>
              <a:rPr lang="ru-RU" dirty="0" smtClean="0">
                <a:solidFill>
                  <a:srgbClr val="0066FF"/>
                </a:solidFill>
              </a:rPr>
              <a:t>возраста принимают </a:t>
            </a:r>
            <a:r>
              <a:rPr lang="ru-RU" dirty="0">
                <a:solidFill>
                  <a:srgbClr val="0066FF"/>
                </a:solidFill>
              </a:rPr>
              <a:t>активное участие в </a:t>
            </a:r>
            <a:r>
              <a:rPr lang="ru-RU" dirty="0" smtClean="0">
                <a:solidFill>
                  <a:srgbClr val="0066FF"/>
                </a:solidFill>
              </a:rPr>
              <a:t>библиотечной жизни. С удовольствием участвуют  в акциях, проводят громкие чтения, кукольные спектакли.</a:t>
            </a:r>
            <a:endParaRPr lang="ru-RU" dirty="0">
              <a:solidFill>
                <a:srgbClr val="0066FF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56" y="285750"/>
            <a:ext cx="2328863" cy="190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Работа 2024\Ru5OOxyath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89" y="4546990"/>
            <a:ext cx="2927194" cy="216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652587"/>
            <a:ext cx="3961211" cy="2640807"/>
          </a:xfrm>
          <a:prstGeom prst="rect">
            <a:avLst/>
          </a:prstGeom>
        </p:spPr>
      </p:pic>
      <p:pic>
        <p:nvPicPr>
          <p:cNvPr id="5122" name="Picture 2" descr="https://sun9-16.userapi.com/impf/088NPc5utQlRS4FAwrL0mXCZNRJatdWr5PJdFw/CnZev6B6Yck.jpg?quality=95&amp;as=32x21,48x32,72x48,108x72,160x107,240x160,360x240,480x320,540x360,640x427,720x480,1080x721,1280x854&amp;sign=ca376a7bb676b681357f400f2ebd8184&amp;from=bu&amp;u=jGsld1KZkFc6AWZYQnU-G-aepFd0kfYDaThi1AElu1k&amp;cs=807x5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90" y="4502930"/>
            <a:ext cx="3242332" cy="21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6.userapi.com/impg/W1GukIX2c2zIwNs-iifp6cyASEbQlmaxaKCtFA/Hr2jxh53RyE.jpg?size=453x604&amp;quality=95&amp;sign=338d41322ecb0fff4b8ebd866dd89f7c&amp;c_uniq_tag=au1lVVADTAW5gJTbfuOgpjmEaZjZBW3U_riD3S0H_d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6" y="4377926"/>
            <a:ext cx="1773437" cy="23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42.userapi.com/impg/DHVR6EayGZzP8Kf6YDrR3-CWUaH2kavmr1KjMw/dHyVkvd02Ac.jpg?size=1280x960&amp;quality=95&amp;sign=2ce98219b8d3ca35925b19d757103ee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17" y="1593051"/>
            <a:ext cx="3846516" cy="28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6.userapi.com/impg/olxSwD8dI6Wu_Yywy2aMTYKMcUbxAFfJCPKglA/1zdkHOVACUA.jpg?size=810x1080&amp;quality=95&amp;sign=f5a97fa7b7dda2f63e58eb5de4215384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0" y="4682724"/>
            <a:ext cx="1521617" cy="2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sun9-16.userapi.com/impg/HuPq8Nm8SoI6nb3zMAPtVIXtw1DTNYGv79yvpQ/CJW5JHO7tIQ.jpg?size=1280x853&amp;quality=95&amp;sign=d4cde77afcd0be64ebbfc779ce33be60&amp;type=albu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54" y="2318861"/>
            <a:ext cx="2738120" cy="182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3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753" y="600075"/>
            <a:ext cx="8098732" cy="42433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66FF"/>
                </a:solidFill>
              </a:rPr>
              <a:t>Благоустройство памятных мест проходит по всей </a:t>
            </a:r>
            <a:r>
              <a:rPr lang="ru-RU" dirty="0" smtClean="0">
                <a:solidFill>
                  <a:srgbClr val="0066FF"/>
                </a:solidFill>
              </a:rPr>
              <a:t>России. Сейчас </a:t>
            </a:r>
            <a:r>
              <a:rPr lang="ru-RU" dirty="0">
                <a:solidFill>
                  <a:srgbClr val="0066FF"/>
                </a:solidFill>
              </a:rPr>
              <a:t>особенно важно сохранить память о всех </a:t>
            </a:r>
            <a:r>
              <a:rPr lang="ru-RU" dirty="0" smtClean="0">
                <a:solidFill>
                  <a:srgbClr val="0066FF"/>
                </a:solidFill>
              </a:rPr>
              <a:t>героях, победивших </a:t>
            </a:r>
            <a:r>
              <a:rPr lang="ru-RU" dirty="0">
                <a:solidFill>
                  <a:srgbClr val="0066FF"/>
                </a:solidFill>
              </a:rPr>
              <a:t>фашизм. Библиотекари вместе с волонтерами </a:t>
            </a:r>
            <a:r>
              <a:rPr lang="ru-RU" dirty="0" smtClean="0">
                <a:solidFill>
                  <a:srgbClr val="0066FF"/>
                </a:solidFill>
              </a:rPr>
              <a:t> наводят </a:t>
            </a:r>
            <a:r>
              <a:rPr lang="ru-RU" dirty="0">
                <a:solidFill>
                  <a:srgbClr val="0066FF"/>
                </a:solidFill>
              </a:rPr>
              <a:t>порядок на воинских </a:t>
            </a:r>
            <a:r>
              <a:rPr lang="ru-RU" dirty="0" smtClean="0">
                <a:solidFill>
                  <a:srgbClr val="0066FF"/>
                </a:solidFill>
              </a:rPr>
              <a:t>захоронениях. А также </a:t>
            </a:r>
            <a:r>
              <a:rPr lang="ru-RU" dirty="0">
                <a:solidFill>
                  <a:srgbClr val="0066FF"/>
                </a:solidFill>
              </a:rPr>
              <a:t>убирают сельские кладбища и участвуют в субботниках.</a:t>
            </a:r>
            <a:br>
              <a:rPr lang="ru-RU" dirty="0">
                <a:solidFill>
                  <a:srgbClr val="0066FF"/>
                </a:solidFill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14775"/>
            <a:ext cx="3193543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sun9-60.userapi.com/impg/C5YIq_nEzwIJBLYUOL3_1eMqLCI-Hf8Qq7pVqQ/WJAgFgxFqjc.jpg?size=1280x960&amp;quality=95&amp;sign=f50da32a4ddefca12065977bcda2b9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55" y="3405936"/>
            <a:ext cx="4579545" cy="31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1.userapi.com/impg/iuR7uZDIGQaFFhJBGHpanyHTTYByczOTh7dKNg/8KNrW2szKWM.jpg?size=810x1080&amp;quality=96&amp;sign=e25a72704e2f997f259069859216246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5" y="163778"/>
            <a:ext cx="2503092" cy="33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7" y="3405465"/>
            <a:ext cx="4011128" cy="31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175"/>
            <a:ext cx="10515600" cy="10715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Помогают волонтеры на интерактивных площадках библиотеки на городских праздниках, на мероприятиях в садике и школе.</a:t>
            </a: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" y="4113682"/>
            <a:ext cx="2320571" cy="221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s://sun9-68.userapi.com/impg/jzF5JyR4_IXYr9_lYah4E8DZqf3ffha63p3AvQ/InqF-Z9PC1U.jpg?size=604x453&amp;quality=95&amp;sign=f2712e33231f974431852bf0fddda6bc&amp;c_uniq_tag=NSIY--x-n9ifjzEaE7HSPW0ETewnlvz49NkVRL5sgsw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148158"/>
            <a:ext cx="4230688" cy="31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65.userapi.com/impg/3opEORwEMdAl3pdIUXIdKQRNlZf-CiH4bo-3EQ/IM0VgTvWIAE.jpg?size=1280x720&amp;quality=95&amp;sign=5512f912a68c14d497ce12b018b88b9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479"/>
            <a:ext cx="397933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2.userapi.com/impg/QX6et6biIQRgNXVrGv6cMulWs6FLnJyIZ2LhFA/nWL_QAg3hxk.jpg?size=810x1080&amp;quality=95&amp;sign=83705532050742e0829cfb2a72fca66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04" y="3964576"/>
            <a:ext cx="1934206" cy="25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39.userapi.com/impg/qEQT6uVXaH9UlWnxx2X6TWi8MpamIDRTNgm77Q/rOgRl2Pmyto.jpg?size=1280x720&amp;quality=95&amp;sign=7ec78b6118ad1f1923f144ffe808e0f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4" y="1285479"/>
            <a:ext cx="3734505" cy="21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un9-48.userapi.com/impg/mAldd9a_q2fJfi9DuxnwHhwXcuN6cw7hRm-vPw/QoagbSNBGRw.jpg?size=1280x720&amp;quality=95&amp;sign=7001142d4e1d80a928197713fb57f038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8496"/>
            <a:ext cx="3717926" cy="208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8" name="Picture 12" descr="https://sun9-58.userapi.com/impg/Feeb0e8ZoooQytEz6viNqAzaxIo0AX0FBunlGw/9EPcITuzyOs.jpg?size=1280x901&amp;quality=95&amp;sign=5986fa1b50ae8071458b4a6a94d114d5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08" y="3710227"/>
            <a:ext cx="4025097" cy="28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3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825" y="285751"/>
            <a:ext cx="5329237" cy="2300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Наши  волонтеры помогают  пожилым людям в получении</a:t>
            </a:r>
            <a:r>
              <a:rPr lang="ru-RU" dirty="0">
                <a:solidFill>
                  <a:srgbClr val="0066FF"/>
                </a:solidFill>
              </a:rPr>
              <a:t> компьютерной </a:t>
            </a:r>
            <a:endParaRPr lang="ru-RU" dirty="0" smtClean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грамотности.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Вместе с волонтерами  пенсионеры успешно осваивают  смартфон и приложения.</a:t>
            </a: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3587432"/>
            <a:ext cx="3757612" cy="30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46.userapi.com/impg/T7RW5Db6yPfejY_HuKtNxLasKkVl9KuRO-WGFQ/QZGgzED_Eio.jpg?size=1280x558&amp;quality=95&amp;sign=95dfde82edcb731197061bce55b719f7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3" y="535623"/>
            <a:ext cx="5940425" cy="25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16.userapi.com/impg/a8NQ3wX2ssL70KnYFGypGQ56Dii5DFiwU34MPA/1XvH0r8FQIQ.jpg?size=1280x558&amp;quality=95&amp;sign=7cddcb50065c3c145651461813a57e16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3" y="3587432"/>
            <a:ext cx="5940425" cy="258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79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FF"/>
                </a:solidFill>
                <a:latin typeface="+mn-lt"/>
              </a:rPr>
              <a:t>Волонтеры участвуют вместе с библиотекарями в акциях и исследовательских работах</a:t>
            </a:r>
            <a:endParaRPr lang="ru-RU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690688"/>
            <a:ext cx="3965045" cy="2973784"/>
          </a:xfrm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7687"/>
            <a:ext cx="2857500" cy="22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9725"/>
            <a:ext cx="3400426" cy="255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3457575"/>
            <a:ext cx="4359174" cy="29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мастер – классы и участвуют в праздничных мероприятиях</a:t>
            </a:r>
            <a:endParaRPr lang="ru-RU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sun9-58.userapi.com/impg/-uv-0BcdwTuk_rBvezzlSMTPPjlJx_iBtEH34A/ypBr6T2l_PM.jpg?size=1280x960&amp;quality=95&amp;sign=5667c326137c108eadeee3cf09227d2c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" y="1313309"/>
            <a:ext cx="3632200" cy="299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ttps://sun9-76.userapi.com/impg/kmENSnDaEZ128E8yuMEzCujG9tBpUdjuTsk4cQ/87aH67oYyWk.jpg?size=1280x853&amp;quality=95&amp;sign=c87d130a2d1d85e34f59c4b4813bb63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" y="4469069"/>
            <a:ext cx="3413277" cy="22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62.userapi.com/impg/O_EFWzaiYByZCYdZK94bT0M-5_dintP1-PVCIQ/w2prOAVlQds.jpg?size=604x340&amp;quality=95&amp;sign=9c0c99d3fea3b8460194decdf0d675b2&amp;c_uniq_tag=VXXDFuDUJM_spo7EMAuQJIy7iqSEJrOgsZrtuCmJtDU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02" y="1313309"/>
            <a:ext cx="4431245" cy="2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028699"/>
            <a:ext cx="2857500" cy="22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2" name="Picture 12" descr="https://sun9-20.userapi.com/impg/bx9UDaD1WmFVVzsVNaYNkMFqEhePnsgrXb2QKg/YQua9vmf4HA.jpg?size=1280x960&amp;quality=96&amp;sign=b4ff66b55f0c7344722c6e2928bb156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96" y="4313048"/>
            <a:ext cx="3124751" cy="23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9-47.userapi.com/impg/dDNuMRaeegTyK3TrZ0S2BTVI-NCStHjyriiMpA/Ia7xAJCRIgw.jpg?size=453x604&amp;quality=95&amp;sign=444b7bfec7795963549727b4111499b1&amp;c_uniq_tag=HeqzozxgVvq1AZlZ4squ0gdKj97YlKP1z91MoFjEk4I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23" y="3979847"/>
            <a:ext cx="1995673" cy="26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un9-19.userapi.com/impg/ByoggxzP4UjU0u2pIfaHl6CSqUgx9BL5MN26Uw/3QCTSoxuHlA.jpg?size=807x605&amp;quality=96&amp;sign=c669988fab197e4f605a1ca5675796fc&amp;c_uniq_tag=GGig1nOKWzf7uJr_vl1W2e1cp5eDZG5HlTYPvueWh-4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96" y="3919584"/>
            <a:ext cx="3767041" cy="28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5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457199"/>
            <a:ext cx="4757737" cy="4743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Неоценима для работы библиотеки помощь волонтеров.</a:t>
            </a:r>
            <a:endParaRPr lang="ru-RU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66FF"/>
                </a:solidFill>
              </a:rPr>
              <a:t>Участвуя в деятельности библиотеки, волонтеры расширяют границы своих возможностей, кругозора и общения, становясь образованнее и духовно богаче.</a:t>
            </a: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4" name="Picture 2" descr="https://sun9-8.userapi.com/impg/u8rBNfivpyg7cc12Cvp5SIVne85D2_JMoBpGKA/zUr6utpv8rE.jpg?size=1280x960&amp;quality=95&amp;sign=9bbfd2d254240470082bbdd918c5d2b3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314449"/>
            <a:ext cx="6572250" cy="4429125"/>
          </a:xfrm>
          <a:prstGeom prst="rect">
            <a:avLst/>
          </a:prstGeom>
          <a:noFill/>
          <a:extLst/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607718"/>
            <a:ext cx="2857500" cy="2271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426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202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ВОЛОНТЕРСКАЯ (ДОБРОВОЛЬЧЕСКАЯ)  ДЕЯТЕЛЬНОСТЬ   МБУ «СЛАСКАЯ БИБЛИОТЕЧНАЯ СИСТЕМА»</vt:lpstr>
      <vt:lpstr>Презентация PowerPoint</vt:lpstr>
      <vt:lpstr>Презентация PowerPoint</vt:lpstr>
      <vt:lpstr>  </vt:lpstr>
      <vt:lpstr>Презентация PowerPoint</vt:lpstr>
      <vt:lpstr>Презентация PowerPoint</vt:lpstr>
      <vt:lpstr>Волонтеры участвуют вместе с библиотекарями в акциях и исследовательских работах</vt:lpstr>
      <vt:lpstr>Проводят мастер – классы и участвуют в праздничных мероприятиях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2024-06-07T08:38:40Z</dcterms:created>
  <dcterms:modified xsi:type="dcterms:W3CDTF">2024-06-07T13:13:02Z</dcterms:modified>
</cp:coreProperties>
</file>