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114298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Segoe Script" pitchFamily="34" charset="0"/>
                <a:cs typeface="Courier New" pitchFamily="49" charset="0"/>
              </a:rPr>
              <a:t>ГАПОУ «Новотроицкий политехнический колледж»</a:t>
            </a:r>
            <a:br>
              <a:rPr lang="ru-RU" sz="3600" dirty="0">
                <a:latin typeface="Segoe Script" pitchFamily="34" charset="0"/>
                <a:cs typeface="Courier New" pitchFamily="49" charset="0"/>
              </a:rPr>
            </a:br>
            <a:endParaRPr lang="ru-RU" sz="3600" b="1" dirty="0">
              <a:latin typeface="Segoe Script" pitchFamily="34" charset="0"/>
              <a:cs typeface="Courier New" pitchFamily="49" charset="0"/>
            </a:endParaRPr>
          </a:p>
        </p:txBody>
      </p:sp>
      <p:pic>
        <p:nvPicPr>
          <p:cNvPr id="33" name="Рисунок 32" descr="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000504"/>
            <a:ext cx="2500330" cy="2476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/>
          <p:nvPr/>
        </p:nvSpPr>
        <p:spPr>
          <a:xfrm>
            <a:off x="0" y="19288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-100" dirty="0">
                <a:latin typeface="Segoe Script" pitchFamily="34" charset="0"/>
                <a:cs typeface="Courier New" pitchFamily="49" charset="0"/>
              </a:rPr>
              <a:t>Волонтерский отряд «Все СВОИ» </a:t>
            </a:r>
          </a:p>
        </p:txBody>
      </p:sp>
      <p:pic>
        <p:nvPicPr>
          <p:cNvPr id="35" name="Рисунок 34" descr="eXLy0iQr6C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57628"/>
            <a:ext cx="2643206" cy="2675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14290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cs typeface="Times New Roman" pitchFamily="18" charset="0"/>
              </a:rPr>
              <a:t>Нас знают и о нас говорят… </a:t>
            </a:r>
            <a:endParaRPr lang="ru-RU" sz="2400" dirty="0">
              <a:ln>
                <a:prstDash val="solid"/>
              </a:ln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299" y="3880357"/>
            <a:ext cx="425996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s://sun9-47.userapi.com/impg/UVrvwLPlWic_XYTPa0_N9B7qhS2k9mrIwHoUgw/4cWcH6vTC18.jpg?size=828x592&amp;quality=95&amp;sign=ec152782f6da45ff0318c4547698934b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627" y="650023"/>
            <a:ext cx="369691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79336E-719F-4027-AC74-4156C4B16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48" y="650023"/>
            <a:ext cx="3570906" cy="31713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22010B-DD87-4211-B119-825B8E0F8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4" y="3564772"/>
            <a:ext cx="3352219" cy="30365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14290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cs typeface="Times New Roman" pitchFamily="18" charset="0"/>
              </a:rPr>
              <a:t>Наши достижения</a:t>
            </a:r>
            <a:endParaRPr lang="ru-RU" sz="2400" dirty="0">
              <a:ln>
                <a:prstDash val="solid"/>
              </a:ln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10" name="Рисунок 9" descr="2AvQRItQSxc.jpg"/>
          <p:cNvPicPr>
            <a:picLocks noChangeAspect="1"/>
          </p:cNvPicPr>
          <p:nvPr/>
        </p:nvPicPr>
        <p:blipFill>
          <a:blip r:embed="rId3"/>
          <a:srcRect t="17708" b="16666"/>
          <a:stretch>
            <a:fillRect/>
          </a:stretch>
        </p:blipFill>
        <p:spPr>
          <a:xfrm>
            <a:off x="395536" y="841683"/>
            <a:ext cx="2880320" cy="409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MwGHxBSuzUg.jpg">
            <a:extLst>
              <a:ext uri="{FF2B5EF4-FFF2-40B4-BE49-F238E27FC236}">
                <a16:creationId xmlns:a16="http://schemas.microsoft.com/office/drawing/2014/main" id="{0890ADBA-BB10-4625-B55E-2BF23BEFBF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6563" b="13645"/>
          <a:stretch>
            <a:fillRect/>
          </a:stretch>
        </p:blipFill>
        <p:spPr>
          <a:xfrm>
            <a:off x="6156176" y="695142"/>
            <a:ext cx="2592288" cy="3915593"/>
          </a:xfrm>
          <a:prstGeom prst="rect">
            <a:avLst/>
          </a:prstGeom>
        </p:spPr>
      </p:pic>
      <p:pic>
        <p:nvPicPr>
          <p:cNvPr id="8" name="Рисунок 7" descr="Q5J8A4b7U-Q.jpg">
            <a:extLst>
              <a:ext uri="{FF2B5EF4-FFF2-40B4-BE49-F238E27FC236}">
                <a16:creationId xmlns:a16="http://schemas.microsoft.com/office/drawing/2014/main" id="{48D446FB-62C7-47FE-8E81-1D6DE86CBA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17708" b="17708"/>
          <a:stretch>
            <a:fillRect/>
          </a:stretch>
        </p:blipFill>
        <p:spPr>
          <a:xfrm rot="16200000">
            <a:off x="3321847" y="3350921"/>
            <a:ext cx="2500306" cy="34948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14290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cs typeface="Times New Roman" pitchFamily="18" charset="0"/>
              </a:rPr>
              <a:t>Наши достижения</a:t>
            </a:r>
            <a:endParaRPr lang="ru-RU" sz="2400" dirty="0">
              <a:ln>
                <a:prstDash val="solid"/>
              </a:ln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6" name="Рисунок 5" descr="FgXi6oD-pls.jpg">
            <a:extLst>
              <a:ext uri="{FF2B5EF4-FFF2-40B4-BE49-F238E27FC236}">
                <a16:creationId xmlns:a16="http://schemas.microsoft.com/office/drawing/2014/main" id="{93CE514A-B171-4B25-8769-F162F3DE79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7708" b="19021"/>
          <a:stretch/>
        </p:blipFill>
        <p:spPr>
          <a:xfrm>
            <a:off x="6223880" y="4584"/>
            <a:ext cx="2917274" cy="399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8837CC-ADE1-4CBA-A13C-2D220E633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" y="650734"/>
            <a:ext cx="4774128" cy="33218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DC0CF8-4E44-466F-8D98-204203311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" y="4140853"/>
            <a:ext cx="3446841" cy="2502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BE72C1-F9B6-4BB3-9E08-32F4EE176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37" y="3429000"/>
            <a:ext cx="4363977" cy="30212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14290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cs typeface="Times New Roman" pitchFamily="18" charset="0"/>
              </a:rPr>
              <a:t>Наши достижения</a:t>
            </a:r>
            <a:endParaRPr lang="ru-RU" sz="2400" dirty="0">
              <a:ln>
                <a:prstDash val="solid"/>
              </a:ln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8" name="Рисунок 7" descr="h2dTwKtw2X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65982"/>
            <a:ext cx="3011064" cy="40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075E8C-7639-4E56-A13F-EF18BECA9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2047"/>
            <a:ext cx="2506579" cy="342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46382B-3C72-46EA-A392-CCD7888CE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76026"/>
            <a:ext cx="3640987" cy="2252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8823B5-A843-494F-B6AE-70720531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48" y="966703"/>
            <a:ext cx="3037365" cy="42930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395520-4D43-481D-A633-04682D6BE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62" y="4188428"/>
            <a:ext cx="3451699" cy="24404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14290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cs typeface="Times New Roman" pitchFamily="18" charset="0"/>
              </a:rPr>
              <a:t>Наши достижения</a:t>
            </a:r>
            <a:endParaRPr lang="ru-RU" sz="2400" dirty="0">
              <a:ln>
                <a:prstDash val="solid"/>
              </a:ln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9D870-A764-4CA1-8707-777339AE01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b="9962"/>
          <a:stretch/>
        </p:blipFill>
        <p:spPr>
          <a:xfrm>
            <a:off x="242188" y="242001"/>
            <a:ext cx="2071241" cy="2756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DB1146-BEFD-4B1A-934A-BD108CD8F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38" y="2947027"/>
            <a:ext cx="2631384" cy="3882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238655-A9BD-4830-8E2B-6ABFE6AA3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68" y="713121"/>
            <a:ext cx="3336522" cy="22339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17A66B-3AF8-48FF-BAAC-C8C12ACA9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84" y="869568"/>
            <a:ext cx="2754675" cy="38823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800400-FBCF-4BA5-BF10-2B58169404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6" y="3173712"/>
            <a:ext cx="248870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3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6208189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cs typeface="Times New Roman" pitchFamily="18" charset="0"/>
              </a:rPr>
              <a:t>Спасибо за внимание!</a:t>
            </a:r>
            <a:endParaRPr lang="ru-RU" sz="2400" dirty="0">
              <a:ln>
                <a:prstDash val="solid"/>
              </a:ln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304" y="191683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Segoe Print" panose="02000600000000000000" pitchFamily="2" charset="0"/>
              </a:rPr>
              <a:t>Если встать то в  полный рост, если петь то в полный голос! </a:t>
            </a:r>
          </a:p>
        </p:txBody>
      </p:sp>
    </p:spTree>
    <p:extLst>
      <p:ext uri="{BB962C8B-B14F-4D97-AF65-F5344CB8AC3E}">
        <p14:creationId xmlns:p14="http://schemas.microsoft.com/office/powerpoint/2010/main" val="130077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714488"/>
            <a:ext cx="8157735" cy="4881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3438" y="0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ru-RU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остав отряда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0"/>
            <a:ext cx="3827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r>
              <a:rPr lang="ru-RU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уководитель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78579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Segoe Script" pitchFamily="34" charset="0"/>
                <a:cs typeface="Courier New" panose="02070309020205020404" pitchFamily="49" charset="0"/>
              </a:rPr>
              <a:t>Деревягина Надежда Викторовна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785794"/>
            <a:ext cx="2397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Segoe Script" pitchFamily="34" charset="0"/>
                <a:cs typeface="Courier New" panose="02070309020205020404" pitchFamily="49" charset="0"/>
              </a:rPr>
              <a:t>365 </a:t>
            </a:r>
            <a:endParaRPr lang="en-US" sz="2400" b="1" i="1" dirty="0">
              <a:solidFill>
                <a:srgbClr val="7030A0"/>
              </a:solidFill>
              <a:latin typeface="Segoe Script" pitchFamily="34" charset="0"/>
              <a:cs typeface="Courier New" panose="02070309020205020404" pitchFamily="49" charset="0"/>
            </a:endParaRPr>
          </a:p>
          <a:p>
            <a:pPr algn="ctr"/>
            <a:r>
              <a:rPr lang="ru-RU" sz="2400" dirty="0">
                <a:latin typeface="Segoe Script" pitchFamily="34" charset="0"/>
                <a:cs typeface="Courier New" panose="02070309020205020404" pitchFamily="49" charset="0"/>
              </a:rPr>
              <a:t>человек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egoe Script" pitchFamily="34" charset="0"/>
                <a:cs typeface="Courier New" pitchFamily="49" charset="0"/>
              </a:rPr>
              <a:t>С 2021 года отряд перешел на электронный формат работы проставления часов волонтерам.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Courier New" pitchFamily="49" charset="0"/>
              </a:rPr>
              <a:t>Отряд </a:t>
            </a: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«Все СВОИ»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Courier New" pitchFamily="49" charset="0"/>
              </a:rPr>
              <a:t>является активным пользователем платформы  </a:t>
            </a:r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DOBRO.RU</a:t>
            </a: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78E57E-14AC-4D92-92B0-B9410B7EC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018"/>
            <a:ext cx="9144000" cy="46422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За 2023 год волонтерский отряд провел и принял участие в более </a:t>
            </a:r>
            <a:r>
              <a:rPr lang="ru-RU" sz="20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150 </a:t>
            </a:r>
            <a:r>
              <a:rPr lang="ru-RU" sz="2000" dirty="0">
                <a:ln>
                  <a:prstDash val="solid"/>
                </a:ln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акциях и мероприятиях. 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n>
                  <a:prstDash val="solid"/>
                </a:ln>
                <a:latin typeface="Segoe Script" pitchFamily="34" charset="0"/>
                <a:cs typeface="Times New Roman" pitchFamily="18" charset="0"/>
              </a:rPr>
              <a:t>В таблице отображены  основные достижения отряда. </a:t>
            </a:r>
            <a:endParaRPr lang="ru-RU" sz="2800" dirty="0">
              <a:ln>
                <a:prstDash val="solid"/>
              </a:ln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8" name="Рисунок 7" descr="BZhex4gi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85728"/>
            <a:ext cx="2381234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lBd4gkN6Or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4786322"/>
            <a:ext cx="2409731" cy="180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m-UG7o4Ht2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5143512"/>
            <a:ext cx="2088260" cy="139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nL5IQeecty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57166"/>
            <a:ext cx="1805415" cy="180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teo3JswtS0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1154" y="2726405"/>
            <a:ext cx="2123979" cy="159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xk266xShk1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2500306"/>
            <a:ext cx="2219230" cy="166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778C9-E0C4-43E0-A0EE-9C5A2FE6D7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55" y="4863640"/>
            <a:ext cx="1933478" cy="14501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F717C6-296C-40E8-87B2-84DC3427E1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81173"/>
            <a:ext cx="2155030" cy="15812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01593B-26E0-408F-BFE7-AB7528460D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29" y="836712"/>
            <a:ext cx="2088228" cy="14992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EE5364-3DD1-4F6F-B8B7-683584382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0" y="4258813"/>
            <a:ext cx="1707654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9993"/>
              </p:ext>
            </p:extLst>
          </p:nvPr>
        </p:nvGraphicFramePr>
        <p:xfrm>
          <a:off x="0" y="1"/>
          <a:ext cx="9144000" cy="683837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1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1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4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№ п/</a:t>
                      </a:r>
                      <a:r>
                        <a:rPr lang="ru-RU" sz="1000" dirty="0" err="1"/>
                        <a:t>п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Результат</a:t>
                      </a:r>
                      <a:r>
                        <a:rPr lang="ru-RU" sz="1000" baseline="0" dirty="0"/>
                        <a:t> 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Segoe Script" pitchFamily="34" charset="0"/>
                        </a:rPr>
                        <a:t>Конкурс «Стиль жизни – здоровье»</a:t>
                      </a:r>
                      <a:endParaRPr lang="ru-RU" sz="1000" dirty="0">
                        <a:latin typeface="Segoe Scrip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Segoe Script" pitchFamily="34" charset="0"/>
                        </a:rPr>
                        <a:t>Диплом </a:t>
                      </a:r>
                      <a:r>
                        <a:rPr lang="en-US" sz="1000" dirty="0">
                          <a:latin typeface="Segoe Script" pitchFamily="34" charset="0"/>
                        </a:rPr>
                        <a:t>II</a:t>
                      </a:r>
                      <a:r>
                        <a:rPr lang="ru-RU" sz="1000" dirty="0">
                          <a:latin typeface="Segoe Script" pitchFamily="34" charset="0"/>
                        </a:rPr>
                        <a:t> степени </a:t>
                      </a:r>
                      <a:endParaRPr lang="ru-RU" sz="1000" dirty="0">
                        <a:latin typeface="Segoe Scrip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Segoe Script" pitchFamily="34" charset="0"/>
                        </a:rPr>
                        <a:t>Формирование комфортной городской среды 2023</a:t>
                      </a:r>
                      <a:endParaRPr lang="ru-RU" sz="1000" dirty="0">
                        <a:latin typeface="Segoe Scrip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Segoe Script" pitchFamily="34" charset="0"/>
                        </a:rPr>
                        <a:t>Благодарственное письмо</a:t>
                      </a:r>
                      <a:endParaRPr lang="ru-RU" sz="1000" dirty="0">
                        <a:latin typeface="Segoe Scrip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Segoe Script" pitchFamily="34" charset="0"/>
                        </a:rPr>
                        <a:t>Первый этап конкурсов Всероссийского </a:t>
                      </a:r>
                      <a:r>
                        <a:rPr lang="ru-RU" sz="1000" dirty="0" err="1">
                          <a:latin typeface="Segoe Script" pitchFamily="34" charset="0"/>
                        </a:rPr>
                        <a:t>антикоррупционного</a:t>
                      </a:r>
                      <a:r>
                        <a:rPr lang="ru-RU" sz="1000" dirty="0">
                          <a:latin typeface="Segoe Script" pitchFamily="34" charset="0"/>
                        </a:rPr>
                        <a:t> форума финансово – экономических органов  </a:t>
                      </a:r>
                      <a:endParaRPr lang="ru-RU" sz="1000" dirty="0">
                        <a:latin typeface="Segoe Scrip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Segoe Script" pitchFamily="34" charset="0"/>
                        </a:rPr>
                        <a:t>3 место </a:t>
                      </a:r>
                      <a:endParaRPr lang="ru-RU" sz="1000" dirty="0">
                        <a:latin typeface="Segoe Scrip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9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Региональный этап межрегионального конкурса социальных видеороликов, мультипликационных фильмов и комиксов 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Диплом</a:t>
                      </a:r>
                      <a:r>
                        <a:rPr lang="ru-RU" sz="1000" baseline="0" dirty="0">
                          <a:latin typeface="Segoe Script" pitchFamily="34" charset="0"/>
                        </a:rPr>
                        <a:t> победителя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  <a:ea typeface="Times New Roman"/>
                        </a:rPr>
                        <a:t>Региональный этап ФПО интеллектуального </a:t>
                      </a:r>
                      <a:r>
                        <a:rPr lang="ru-RU" sz="1000" dirty="0" err="1">
                          <a:latin typeface="Segoe Script" pitchFamily="34" charset="0"/>
                          <a:ea typeface="Times New Roman"/>
                        </a:rPr>
                        <a:t>квиза</a:t>
                      </a:r>
                      <a:r>
                        <a:rPr lang="ru-RU" sz="1000" dirty="0">
                          <a:latin typeface="Segoe Script" pitchFamily="34" charset="0"/>
                          <a:ea typeface="Times New Roman"/>
                        </a:rPr>
                        <a:t> «Что? Где? Когда?»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  <a:ea typeface="Times New Roman"/>
                        </a:rPr>
                        <a:t>Региональный этап ФПО интеллектуального </a:t>
                      </a:r>
                      <a:r>
                        <a:rPr lang="ru-RU" sz="1000" dirty="0" err="1">
                          <a:latin typeface="Segoe Script" pitchFamily="34" charset="0"/>
                          <a:ea typeface="Times New Roman"/>
                        </a:rPr>
                        <a:t>квиза</a:t>
                      </a:r>
                      <a:r>
                        <a:rPr lang="ru-RU" sz="1000" dirty="0">
                          <a:latin typeface="Segoe Script" pitchFamily="34" charset="0"/>
                          <a:ea typeface="Times New Roman"/>
                        </a:rPr>
                        <a:t> «Что? Где? Когда?»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4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Segoe Script" pitchFamily="34" charset="0"/>
                          <a:ea typeface="Times New Roman"/>
                          <a:cs typeface="Times New Roman"/>
                        </a:rPr>
                        <a:t>День Российского студенчества (студенческий слет среди студентов СПО Оренбургской области)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Segoe Script" pitchFamily="34" charset="0"/>
                          <a:ea typeface="Times New Roman"/>
                          <a:cs typeface="Times New Roman"/>
                        </a:rPr>
                        <a:t>Диплом победителя 1 и 3 место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Лидер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XXI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 века 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Финал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Конкурс видео – работ «Профессиональные тренда Оренбуржья» 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 место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Конкурс видео работ «Давайте жить дружно!»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Призеры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Ежегодный проект «Новотроицк территория детства»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Участие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Другое</a:t>
                      </a:r>
                      <a:r>
                        <a:rPr lang="ru-RU" sz="1000" baseline="0" dirty="0">
                          <a:latin typeface="Segoe Script" pitchFamily="34" charset="0"/>
                        </a:rPr>
                        <a:t> дело: </a:t>
                      </a:r>
                      <a:r>
                        <a:rPr lang="ru-RU" sz="1000" baseline="0" dirty="0" err="1">
                          <a:latin typeface="Segoe Script" pitchFamily="34" charset="0"/>
                        </a:rPr>
                        <a:t>Профессионалитет_скилс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Участие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Региональная профильная смена «Академия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внуЧАТ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Участие</a:t>
                      </a:r>
                      <a:r>
                        <a:rPr lang="ru-RU" sz="1000" baseline="0" dirty="0">
                          <a:latin typeface="Segoe Script" pitchFamily="34" charset="0"/>
                        </a:rPr>
                        <a:t> 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2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Волонтер года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>
                          <a:latin typeface="Segoe Script" pitchFamily="34" charset="0"/>
                        </a:rPr>
                        <a:t>в номинации событийный волонтер </a:t>
                      </a:r>
                      <a:endParaRPr lang="ru-RU" sz="1000" dirty="0">
                        <a:latin typeface="Segoe Script" pitchFamily="34" charset="0"/>
                      </a:endParaRPr>
                    </a:p>
                    <a:p>
                      <a:pPr algn="ctr"/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В номинации лучший волонтерский</a:t>
                      </a:r>
                      <a:r>
                        <a:rPr lang="ru-RU" sz="1000" baseline="0" dirty="0">
                          <a:latin typeface="Segoe Script" pitchFamily="34" charset="0"/>
                        </a:rPr>
                        <a:t> центр г. Новотроицка 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429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ФП «</a:t>
                      </a:r>
                      <a:r>
                        <a:rPr lang="ru-RU" sz="1000" dirty="0" err="1">
                          <a:latin typeface="Segoe Script" pitchFamily="34" charset="0"/>
                        </a:rPr>
                        <a:t>Амбассадоры</a:t>
                      </a:r>
                      <a:r>
                        <a:rPr lang="ru-RU" sz="1000" dirty="0">
                          <a:latin typeface="Segoe Script" pitchFamily="34" charset="0"/>
                        </a:rPr>
                        <a:t> </a:t>
                      </a:r>
                      <a:r>
                        <a:rPr lang="ru-RU" sz="1000" dirty="0" err="1">
                          <a:latin typeface="Segoe Script" pitchFamily="34" charset="0"/>
                        </a:rPr>
                        <a:t>профессионалитета</a:t>
                      </a:r>
                      <a:r>
                        <a:rPr lang="ru-RU" sz="1000" dirty="0">
                          <a:latin typeface="Segoe Script" pitchFamily="34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ТОП-5</a:t>
                      </a:r>
                      <a:r>
                        <a:rPr lang="ru-RU" sz="1000" baseline="0" dirty="0">
                          <a:latin typeface="Segoe Script" pitchFamily="34" charset="0"/>
                        </a:rPr>
                        <a:t> команд ФП «Профессионалитет»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29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ФП «Просто действуй»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Открытие первичного отделения РДДМ«Движение первых»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429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Областной конкурс на лучшую организацию работы постоянно действующего </a:t>
                      </a:r>
                      <a:r>
                        <a:rPr lang="ru-RU" sz="1000" dirty="0" err="1">
                          <a:latin typeface="Segoe Script" pitchFamily="34" charset="0"/>
                        </a:rPr>
                        <a:t>наркопоста</a:t>
                      </a:r>
                      <a:r>
                        <a:rPr lang="ru-RU" sz="1000" dirty="0">
                          <a:latin typeface="Segoe Script" pitchFamily="34" charset="0"/>
                        </a:rPr>
                        <a:t>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2 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Лауреат</a:t>
                      </a:r>
                      <a:r>
                        <a:rPr lang="ru-RU" sz="1000" baseline="0" dirty="0">
                          <a:latin typeface="Segoe Script" pitchFamily="34" charset="0"/>
                        </a:rPr>
                        <a:t> общественной премии «Герои нашего времени»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Медаль «Герой нашего времени»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64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19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Молодежный</a:t>
                      </a:r>
                      <a:r>
                        <a:rPr lang="ru-RU" sz="1000" baseline="0" dirty="0">
                          <a:latin typeface="Segoe Script" pitchFamily="34" charset="0"/>
                        </a:rPr>
                        <a:t> форум «Мое Оренбуржье»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Добро трек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6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Segoe Script" pitchFamily="34" charset="0"/>
                        </a:rPr>
                        <a:t>Работающая</a:t>
                      </a:r>
                      <a:r>
                        <a:rPr lang="ru-RU" sz="1000" baseline="0" dirty="0">
                          <a:latin typeface="Segoe Script" pitchFamily="34" charset="0"/>
                        </a:rPr>
                        <a:t> молодежь</a:t>
                      </a:r>
                      <a:endParaRPr lang="ru-RU" sz="1000" dirty="0">
                        <a:latin typeface="Segoe Scrip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4D43C7-1052-4B12-BEAF-9751B2AC0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3046724" cy="22004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84A284-5409-4A8C-A8DD-504977B8E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8174" cy="18229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9B6D61-65CE-4790-BE3F-A2DB88DF0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2946"/>
            <a:ext cx="4572000" cy="26141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364059-BE9A-43AE-83A2-BE1DF16D0E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2186" y="4437112"/>
            <a:ext cx="3059240" cy="22004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F9CCF7-F282-4969-A04F-690036B480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74" y="10840"/>
            <a:ext cx="2967045" cy="18636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0F59DB-F9FB-4C8A-B9BE-CA34674FD2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98" y="4319806"/>
            <a:ext cx="3090333" cy="23177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A55783-2547-42AC-BE53-D1DB5C8CEB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22004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E0119AD-24F6-4ACA-8804-683AF8320E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73" y="1834208"/>
            <a:ext cx="2420888" cy="260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11D3EF-BCFA-495C-B7D9-5DE050EE9D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78344"/>
            <a:ext cx="2332273" cy="21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0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142852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cs typeface="Times New Roman" pitchFamily="18" charset="0"/>
              </a:rPr>
              <a:t>Основные источники СМИ</a:t>
            </a:r>
            <a:endParaRPr lang="ru-RU" sz="2400" dirty="0">
              <a:ln>
                <a:prstDash val="solid"/>
              </a:ln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46801" b="78261"/>
          <a:stretch>
            <a:fillRect/>
          </a:stretch>
        </p:blipFill>
        <p:spPr bwMode="auto">
          <a:xfrm>
            <a:off x="214282" y="642918"/>
            <a:ext cx="3405211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000240"/>
            <a:ext cx="2915488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1EuTwy-Pv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714752"/>
            <a:ext cx="3586160" cy="133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ANlXnkLOdo.jpg"/>
          <p:cNvPicPr>
            <a:picLocks noChangeAspect="1"/>
          </p:cNvPicPr>
          <p:nvPr/>
        </p:nvPicPr>
        <p:blipFill>
          <a:blip r:embed="rId6" cstate="print"/>
          <a:srcRect l="4918" t="44118" r="4421"/>
          <a:stretch>
            <a:fillRect/>
          </a:stretch>
        </p:blipFill>
        <p:spPr>
          <a:xfrm>
            <a:off x="5572132" y="6143644"/>
            <a:ext cx="2928958" cy="54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Wpqb-4QkNQM.jpg"/>
          <p:cNvPicPr>
            <a:picLocks noChangeAspect="1"/>
          </p:cNvPicPr>
          <p:nvPr/>
        </p:nvPicPr>
        <p:blipFill>
          <a:blip r:embed="rId7"/>
          <a:srcRect t="22916" r="3059" b="67709"/>
          <a:stretch>
            <a:fillRect/>
          </a:stretch>
        </p:blipFill>
        <p:spPr>
          <a:xfrm>
            <a:off x="5429256" y="5286388"/>
            <a:ext cx="3413149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EtzNBaIP-z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4000504"/>
            <a:ext cx="2130395" cy="117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571480"/>
            <a:ext cx="5143504" cy="98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sun9-70.userapi.com/impg/TzrAjo1RtSBFo4maKPEJrBbQAA81cSo-9hr-uw/Zw4c27Duoh0.jpg?size=828x567&amp;quality=95&amp;sign=5e98b3d72211bfa3896ee8c050155359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857364"/>
            <a:ext cx="2524143" cy="1728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s://sun9-34.userapi.com/impg/pa9ZCnQt6ackMMAg6yeTmLgsG2E-yIDcgIiDQA/mSNwFWHg_j8.jpg?size=828x587&amp;quality=95&amp;sign=42a167eb6cb42675645217065e22658d&amp;type=album"/>
          <p:cNvPicPr>
            <a:picLocks noChangeAspect="1" noChangeArrowheads="1"/>
          </p:cNvPicPr>
          <p:nvPr/>
        </p:nvPicPr>
        <p:blipFill>
          <a:blip r:embed="rId11" cstate="print"/>
          <a:srcRect b="25800"/>
          <a:stretch>
            <a:fillRect/>
          </a:stretch>
        </p:blipFill>
        <p:spPr bwMode="auto">
          <a:xfrm>
            <a:off x="2928926" y="1928802"/>
            <a:ext cx="2886040" cy="151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0" y="5643578"/>
            <a:ext cx="1490363" cy="76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44" y="4000504"/>
            <a:ext cx="2750095" cy="99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5214950"/>
            <a:ext cx="3576621" cy="144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14290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cs typeface="Times New Roman" pitchFamily="18" charset="0"/>
              </a:rPr>
              <a:t>Нас знают и о нас говорят… </a:t>
            </a:r>
            <a:endParaRPr lang="ru-RU" sz="2400" dirty="0">
              <a:ln>
                <a:prstDash val="solid"/>
              </a:ln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12" name="Рисунок 11" descr="LDQ1QizKPx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3" y="1714488"/>
            <a:ext cx="2652718" cy="375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rfG3MFaTmL4.jpg"/>
          <p:cNvPicPr>
            <a:picLocks noChangeAspect="1"/>
          </p:cNvPicPr>
          <p:nvPr/>
        </p:nvPicPr>
        <p:blipFill>
          <a:blip r:embed="rId4"/>
          <a:srcRect t="13648" b="11351"/>
          <a:stretch>
            <a:fillRect/>
          </a:stretch>
        </p:blipFill>
        <p:spPr>
          <a:xfrm>
            <a:off x="2918082" y="1071546"/>
            <a:ext cx="3282310" cy="532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O29HGVPzet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785926"/>
            <a:ext cx="2334300" cy="400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14290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itchFamily="34" charset="0"/>
                <a:cs typeface="Times New Roman" pitchFamily="18" charset="0"/>
              </a:rPr>
              <a:t>Нас знают и о нас говорят… </a:t>
            </a:r>
            <a:endParaRPr lang="ru-RU" sz="2400" dirty="0">
              <a:ln>
                <a:prstDash val="solid"/>
              </a:ln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14" name="Рисунок 13" descr="nIYr2toO0c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571612"/>
            <a:ext cx="3074491" cy="379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O29HGVPzet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85860"/>
            <a:ext cx="2620052" cy="449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054q6NDZYI.jpg"/>
          <p:cNvPicPr>
            <a:picLocks noChangeAspect="1"/>
          </p:cNvPicPr>
          <p:nvPr/>
        </p:nvPicPr>
        <p:blipFill>
          <a:blip r:embed="rId5" cstate="print"/>
          <a:srcRect r="2632"/>
          <a:stretch>
            <a:fillRect/>
          </a:stretch>
        </p:blipFill>
        <p:spPr>
          <a:xfrm>
            <a:off x="6286512" y="1142984"/>
            <a:ext cx="2643206" cy="476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349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Segoe Print</vt:lpstr>
      <vt:lpstr>Segoe Script</vt:lpstr>
      <vt:lpstr>Тема Office</vt:lpstr>
      <vt:lpstr>ГАПОУ «Новотроицкий политехнический колледж»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  «Лучший волонтерский отряд – 2023»</dc:title>
  <dc:creator>Социальный педагог_Капралова</dc:creator>
  <cp:lastModifiedBy>NKVD</cp:lastModifiedBy>
  <cp:revision>129</cp:revision>
  <dcterms:created xsi:type="dcterms:W3CDTF">2023-02-09T03:51:01Z</dcterms:created>
  <dcterms:modified xsi:type="dcterms:W3CDTF">2023-12-06T09:11:39Z</dcterms:modified>
</cp:coreProperties>
</file>