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64"/>
  </p:notesMasterIdLst>
  <p:sldIdLst>
    <p:sldId id="307" r:id="rId2"/>
    <p:sldId id="309" r:id="rId3"/>
    <p:sldId id="315" r:id="rId4"/>
    <p:sldId id="318" r:id="rId5"/>
    <p:sldId id="317" r:id="rId6"/>
    <p:sldId id="263" r:id="rId7"/>
    <p:sldId id="265" r:id="rId8"/>
    <p:sldId id="266" r:id="rId9"/>
    <p:sldId id="267" r:id="rId10"/>
    <p:sldId id="269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80" r:id="rId19"/>
    <p:sldId id="28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35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8" r:id="rId48"/>
    <p:sldId id="330" r:id="rId49"/>
    <p:sldId id="332" r:id="rId50"/>
    <p:sldId id="338" r:id="rId51"/>
    <p:sldId id="340" r:id="rId52"/>
    <p:sldId id="341" r:id="rId53"/>
    <p:sldId id="342" r:id="rId54"/>
    <p:sldId id="344" r:id="rId55"/>
    <p:sldId id="345" r:id="rId56"/>
    <p:sldId id="346" r:id="rId57"/>
    <p:sldId id="352" r:id="rId58"/>
    <p:sldId id="356" r:id="rId59"/>
    <p:sldId id="365" r:id="rId60"/>
    <p:sldId id="366" r:id="rId61"/>
    <p:sldId id="368" r:id="rId62"/>
    <p:sldId id="36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 autoAdjust="0"/>
    <p:restoredTop sz="94660"/>
  </p:normalViewPr>
  <p:slideViewPr>
    <p:cSldViewPr>
      <p:cViewPr>
        <p:scale>
          <a:sx n="68" d="100"/>
          <a:sy n="68" d="100"/>
        </p:scale>
        <p:origin x="-13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30A6-F93B-440E-BBDA-008BD0A7A111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A11B4-71CE-41EC-8779-5489C6A716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1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11B4-71CE-41EC-8779-5489C6A71666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3E2AC6-7CB0-45BC-9E80-91D4C1F3F93B}" type="datetimeFigureOut">
              <a:rPr lang="ru-RU" smtClean="0"/>
              <a:pPr/>
              <a:t>14.09.2023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327A0B-05AE-427A-86FF-F487B7BEA2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3_141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82756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8064" cy="6858000"/>
          </a:xfrm>
          <a:prstGeom prst="rect">
            <a:avLst/>
          </a:prstGeom>
        </p:spPr>
      </p:pic>
      <p:pic>
        <p:nvPicPr>
          <p:cNvPr id="5" name="Рисунок 4" descr="IMG_20221123_1355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5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356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3_134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1123_135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1123_135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8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8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35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8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3_134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0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40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4757" y="-26126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2616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40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1123_140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5143500" cy="6858000"/>
          </a:xfrm>
          <a:prstGeom prst="rect">
            <a:avLst/>
          </a:prstGeom>
        </p:spPr>
      </p:pic>
      <p:pic>
        <p:nvPicPr>
          <p:cNvPr id="6" name="Рисунок 5" descr="IMG_20221123_1406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3_134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44000" cy="5877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40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1123_140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0"/>
            <a:ext cx="5143500" cy="6858000"/>
          </a:xfrm>
          <a:prstGeom prst="rect">
            <a:avLst/>
          </a:prstGeom>
        </p:spPr>
      </p:pic>
      <p:pic>
        <p:nvPicPr>
          <p:cNvPr id="6" name="Рисунок 5" descr="IMG_20221123_140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5659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40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1123_140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16632" y="1052736"/>
            <a:ext cx="5280000" cy="3960000"/>
          </a:xfrm>
          <a:prstGeom prst="rect">
            <a:avLst/>
          </a:prstGeom>
        </p:spPr>
      </p:pic>
      <p:pic>
        <p:nvPicPr>
          <p:cNvPr id="6" name="Рисунок 5" descr="IMG_20221123_140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052736"/>
            <a:ext cx="5280000" cy="39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40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171400"/>
            <a:ext cx="4800000" cy="3600000"/>
          </a:xfrm>
          <a:prstGeom prst="rect">
            <a:avLst/>
          </a:prstGeom>
        </p:spPr>
      </p:pic>
      <p:pic>
        <p:nvPicPr>
          <p:cNvPr id="5" name="Рисунок 4" descr="IMG_20221123_140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4000" y="-171400"/>
            <a:ext cx="4800000" cy="3600000"/>
          </a:xfrm>
          <a:prstGeom prst="rect">
            <a:avLst/>
          </a:prstGeom>
        </p:spPr>
      </p:pic>
      <p:pic>
        <p:nvPicPr>
          <p:cNvPr id="6" name="Рисунок 5" descr="IMG_20221123_141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68560" y="3429000"/>
            <a:ext cx="4800000" cy="3600000"/>
          </a:xfrm>
          <a:prstGeom prst="rect">
            <a:avLst/>
          </a:prstGeom>
        </p:spPr>
      </p:pic>
      <p:pic>
        <p:nvPicPr>
          <p:cNvPr id="7" name="Рисунок 6" descr="IMG_20221123_1409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4000" y="3573016"/>
            <a:ext cx="4800000" cy="3600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1123_141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4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21123_141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393" y="0"/>
            <a:ext cx="612321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1123-WA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1123-WA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" y="0"/>
            <a:ext cx="91382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1123-WA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21123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221123-WA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1196752"/>
            <a:ext cx="4800000" cy="3600000"/>
          </a:xfrm>
          <a:prstGeom prst="rect">
            <a:avLst/>
          </a:prstGeom>
        </p:spPr>
      </p:pic>
      <p:pic>
        <p:nvPicPr>
          <p:cNvPr id="4" name="Рисунок 3" descr="IMG-20221123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4000" y="1196752"/>
            <a:ext cx="4800000" cy="3600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221123-WA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20000" cy="4140000"/>
          </a:xfrm>
          <a:prstGeom prst="rect">
            <a:avLst/>
          </a:prstGeom>
        </p:spPr>
      </p:pic>
      <p:pic>
        <p:nvPicPr>
          <p:cNvPr id="3" name="Рисунок 2" descr="IMG-20221123-WA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458000"/>
            <a:ext cx="4050000" cy="540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6_132948_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4055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6_132948_6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6_133009_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Рисунок 5" descr="IMG_20221123_135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6_133027_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6_133033_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10188624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1126_133035_8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86509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21123_135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0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5143500" cy="6858000"/>
          </a:xfrm>
          <a:prstGeom prst="rect">
            <a:avLst/>
          </a:prstGeom>
        </p:spPr>
      </p:pic>
      <p:pic>
        <p:nvPicPr>
          <p:cNvPr id="5" name="Рисунок 4" descr="IMG_20221123_1350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23_135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</TotalTime>
  <Words>9</Words>
  <Application>Microsoft Office PowerPoint</Application>
  <PresentationFormat>Экран (4:3)</PresentationFormat>
  <Paragraphs>9</Paragraphs>
  <Slides>62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</cp:lastModifiedBy>
  <cp:revision>24</cp:revision>
  <dcterms:created xsi:type="dcterms:W3CDTF">2022-11-23T13:05:03Z</dcterms:created>
  <dcterms:modified xsi:type="dcterms:W3CDTF">2023-09-14T11:55:42Z</dcterms:modified>
</cp:coreProperties>
</file>