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9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443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2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871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8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38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7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0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7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0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7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7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5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0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0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7CF7-8DFF-4ADB-979B-A1757937A8DB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7EE666-406C-4F3D-A26F-3AA678593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076" y="585433"/>
            <a:ext cx="9127299" cy="1606621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 и молодежной политики 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Юрьянского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ДЕЯТЕЛЬНОСТЬ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9744" y="2493559"/>
            <a:ext cx="8914356" cy="758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«Доброволец России»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89" y="3252263"/>
            <a:ext cx="3833878" cy="3408159"/>
          </a:xfrm>
          <a:prstGeom prst="rect">
            <a:avLst/>
          </a:prstGeom>
        </p:spPr>
      </p:pic>
      <p:pic>
        <p:nvPicPr>
          <p:cNvPr id="1028" name="Picture 4" descr="Волонтерство - презентация онлай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5" t="7457" r="23035" b="34925"/>
          <a:stretch/>
        </p:blipFill>
        <p:spPr bwMode="auto">
          <a:xfrm>
            <a:off x="9860435" y="112734"/>
            <a:ext cx="2238476" cy="19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ИБЛИОМИР83: Волонтер - это состояние души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34" y="3553768"/>
            <a:ext cx="4064043" cy="24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7465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PT Sans"/>
              </a:rPr>
              <a:t/>
            </a:r>
            <a:b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PT Sans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0015" y="5984468"/>
            <a:ext cx="2367419" cy="66387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Юрья 2023г.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4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11" y="250522"/>
            <a:ext cx="10909039" cy="1164919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411" y="1578279"/>
            <a:ext cx="10909039" cy="45113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voluntarius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добровольческая деятельность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широкий круг деятельности, включая традиционные формы взаимопомощи и самопомощи,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 средств,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предоставление услуг и другие формы гражданского участия, которая осуществляется добровольно на благо широкой общественности без расчёта на денежное вознаграждение. В отдельных случаях возможно оплата услуг добровольцев.</a:t>
            </a:r>
          </a:p>
        </p:txBody>
      </p:sp>
    </p:spTree>
    <p:extLst>
      <p:ext uri="{BB962C8B-B14F-4D97-AF65-F5344CB8AC3E}">
        <p14:creationId xmlns:p14="http://schemas.microsoft.com/office/powerpoint/2010/main" val="8620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6826"/>
          </a:xfrm>
        </p:spPr>
        <p:txBody>
          <a:bodyPr>
            <a:noAutofit/>
          </a:bodyPr>
          <a:lstStyle/>
          <a:p>
            <a:pPr algn="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начинать свою волонтерскую деятельность, надо спросить себя: могу ли я брать ответственность, когда это потребуется?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14.userapi.com/impg/AiJnrI4hvLguPp5ywy4Vw8ea2q_KiREAj132nA/sBgJ3Uz3lD8.jpg?size=604x453&amp;quality=95&amp;sign=f28f54550ecbb0014acb68aad2db0fa4&amp;c_uniq_tag=ImZrYLwXNG57O1N6Y2lOoJRsiprXGQY1JX4YZR2-gb0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8" y="1708933"/>
            <a:ext cx="2905951" cy="21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-91.userapi.com/impg/XF6MFpfWD7Xv1V5Z66V-2eK2hBXMqXHJ5pm_Ug/2P7DMIFleYc.jpg?size=604x453&amp;quality=95&amp;sign=3c999ecd065411d2aaf6ae03f15fe080&amp;c_uniq_tag=msj5DvhRVuzLDSE47tUO73ulR44nd1KP_HlZQEnK1A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27" y="3968946"/>
            <a:ext cx="2625203" cy="19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0.userapi.com/impg/gSuH_S9C6YpqSi7GlSoI4dKtz1bgjGdZuoILLA/nuvLE5Nj1Zs.jpg?size=604x453&amp;quality=96&amp;sign=de5d2d3332c9b84f812ebaadf9da9cdd&amp;c_uniq_tag=3eFpHT5xx6YulPzXH6nhud4tDtmm7jrC8DFKam-ZdCg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7" y="1790728"/>
            <a:ext cx="2687833" cy="20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8.userapi.com/impg/5hgNwU5AiAeBOWy_om7dczqS96O8gbWpL42noA/VFBWJRftbSk.jpg?size=604x453&amp;quality=95&amp;sign=848ad4d2c4ed730b32782025ba76845b&amp;c_uniq_tag=c6xli0tZRY1cJSu5P3YZrpi8KnTiv7ZgvxAUGhIsWME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81" y="2127108"/>
            <a:ext cx="3201400" cy="24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40.userapi.com/impf/c854420/v854420760/3ddea/Gdw6Hz758TU.jpg?size=1280x960&amp;quality=96&amp;sign=e7746475de20adf4e7d8b2d56ac2a925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2" b="11665"/>
          <a:stretch/>
        </p:blipFill>
        <p:spPr bwMode="auto">
          <a:xfrm>
            <a:off x="4715049" y="4697259"/>
            <a:ext cx="4178430" cy="20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волонтерской деятельности есть ряд правил, которыми необходимо руководствоваться: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волонтер , забудь лень и равнодушие к проблемам окружающих;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генератором идей;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Уважай мнение других;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Обещаешь- - сделай;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умеешь – научись;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Веди здоровый образ жизни! Твой образ жизни – пример для подражания.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2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Радуйтесь тому что делаете, не заставляйте себя, если дело не приносит радости.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олонтеры | Белгородская региональная общественная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3" y="254392"/>
            <a:ext cx="2999315" cy="20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sz="4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Вместе - мы сила.</a:t>
            </a:r>
            <a:endParaRPr lang="ru-RU" sz="44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Волонтеры — ищем помощь! — Приют Лу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84" y="1527131"/>
            <a:ext cx="5343352" cy="49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414" y="1287989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8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Волонтёры Шимановска о проекте / Статьи / Газета «Победа» город Шимановск.  Новости Шимановска и Шимановского рай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912" y="5511453"/>
            <a:ext cx="1001085" cy="8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олонт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0" y="598232"/>
            <a:ext cx="7290148" cy="58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94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PT Sans</vt:lpstr>
      <vt:lpstr>Times New Roman</vt:lpstr>
      <vt:lpstr>Wingdings 3</vt:lpstr>
      <vt:lpstr>Легкий дым</vt:lpstr>
      <vt:lpstr>       Управление культуры и молодежной политики  администрации Юрьянского района  ДОБРОВОЛЬЧЕСКАЯ ДЕЯТЕЛЬНОСТЬ</vt:lpstr>
      <vt:lpstr>Волонтёрство</vt:lpstr>
      <vt:lpstr>Перед тем как начинать свою волонтерскую деятельность, надо спросить себя: могу ли я брать ответственность, когда это потребуется?</vt:lpstr>
      <vt:lpstr>Для успешной волонтерской деятельности есть ряд правил, которыми необходимо руководствоваться:</vt:lpstr>
      <vt:lpstr> Радуйтесь тому что делаете, не заставляйте себя, если дело не приносит радости.</vt:lpstr>
      <vt:lpstr>Волонтёрство. Вместе - мы сила.</vt:lpstr>
      <vt:lpstr>Спасибо  за  внимание!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ДЕЯТЕЛЬНОСТЬ</dc:title>
  <dc:creator>Cool PC</dc:creator>
  <cp:lastModifiedBy>Cool PC</cp:lastModifiedBy>
  <cp:revision>7</cp:revision>
  <dcterms:created xsi:type="dcterms:W3CDTF">2023-05-04T15:27:50Z</dcterms:created>
  <dcterms:modified xsi:type="dcterms:W3CDTF">2023-05-04T16:16:21Z</dcterms:modified>
</cp:coreProperties>
</file>