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65" r:id="rId5"/>
    <p:sldId id="266" r:id="rId6"/>
    <p:sldId id="258" r:id="rId7"/>
    <p:sldId id="262" r:id="rId8"/>
    <p:sldId id="261" r:id="rId9"/>
    <p:sldId id="257" r:id="rId10"/>
    <p:sldId id="260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4599"/>
            <a:ext cx="7020272" cy="684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9.userapi.com/impg/3DFxvmFTnnPKljN6joA-OfuPkflcVdX_qWRIbQ/K49xFF4mAwI.jpg?size=1280x720&amp;quality=96&amp;sign=fe18cab9242d5190f9e7816a933d3f9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8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"/>
            <a:ext cx="7268763" cy="678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25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" y="-1"/>
            <a:ext cx="9128479" cy="684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3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78"/>
            <a:ext cx="7236296" cy="684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5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120"/>
            <a:ext cx="7227377" cy="679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41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19.userapi.com/impg/FORyo1BfZMSGW9AO1c22t6IJw-60h_21rCWB8Q/njyw4n0LdVs.jpg?size=1280x960&amp;quality=95&amp;sign=61dbc8553c872d4660c5a6139cacb6c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1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8256"/>
            <a:ext cx="7020272" cy="687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88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238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87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15.userapi.com/impg/gT40kajG8qK7zB2VoqLm0H5oPCqJ8KcLhs7vzw/_Hyqk9FBVTI.jpg?size=1280x720&amp;quality=95&amp;sign=3211331a31deceef4e2f9b15e45a195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7611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997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NOTEBOOK</cp:lastModifiedBy>
  <cp:revision>4</cp:revision>
  <dcterms:created xsi:type="dcterms:W3CDTF">2023-05-13T13:29:20Z</dcterms:created>
  <dcterms:modified xsi:type="dcterms:W3CDTF">2023-05-13T14:06:09Z</dcterms:modified>
</cp:coreProperties>
</file>