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650A-8BD1-4FDE-9899-1C20DF4B7708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8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52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77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8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5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8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86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6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73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A43A2E-6632-4F9D-8728-2CF59ACBBE60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4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  <p:sldLayoutId id="21474846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01847-DEA0-4FBD-B9F5-B54A179D5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78" y="1598153"/>
            <a:ext cx="4824536" cy="4977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E45594-C4EF-42A9-8E2E-CD1B3C8C648D}"/>
              </a:ext>
            </a:extLst>
          </p:cNvPr>
          <p:cNvSpPr txBox="1"/>
          <p:nvPr/>
        </p:nvSpPr>
        <p:spPr>
          <a:xfrm>
            <a:off x="719572" y="40466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 создания волонтерского ивент-агентства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5B333-C96A-4BB8-9FD5-416B0C39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3909"/>
          <a:stretch/>
        </p:blipFill>
        <p:spPr>
          <a:xfrm>
            <a:off x="0" y="57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148478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Данный проект посвящен созданию на базе волонтерского центра «П.А.Н.Д.А.» МУ «Форум» агентства по проведению благотворительных праздников и анимационных программ «Добрый День» для социально-незащищенных слоев населения.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B93AB4-71C1-4AE0-9FB8-4FA24403E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90" y="4387064"/>
            <a:ext cx="2294384" cy="22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476672"/>
            <a:ext cx="8424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Цель Проекта:</a:t>
            </a:r>
          </a:p>
          <a:p>
            <a:pPr algn="ctr"/>
            <a:endParaRPr lang="ru-RU" sz="2800" b="1" u="sng" dirty="0"/>
          </a:p>
          <a:p>
            <a:pPr algn="ctr"/>
            <a:r>
              <a:rPr lang="ru-RU" sz="2400" b="1" dirty="0"/>
              <a:t>Реализация добровольческого потенциала и наработанного опыта волонтерского центра «П.А.Н.Д.А.» МУ «Форум» в сфере организованного досуга для социально-незащищенных категорий населения, посредством организации и проведения благотворительных и бесплатных праздников и мероприятий </a:t>
            </a:r>
            <a:endParaRPr lang="ru-RU" sz="3600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D5E67-0BD2-4420-8610-63275F09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908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56613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Задачи:</a:t>
            </a:r>
          </a:p>
          <a:p>
            <a:pPr algn="ctr"/>
            <a:endParaRPr lang="ru-RU" sz="2800" b="1" u="sng" dirty="0"/>
          </a:p>
          <a:p>
            <a:pPr indent="447675" algn="just"/>
            <a:r>
              <a:rPr lang="ru-RU" sz="2400" b="1" dirty="0"/>
              <a:t>- Развитие добровольческих компетенций волонтеров ВЦ «П.А.Н.Д.А»;</a:t>
            </a:r>
            <a:endParaRPr lang="ru-RU" sz="2400" dirty="0"/>
          </a:p>
          <a:p>
            <a:pPr indent="447675" algn="just"/>
            <a:r>
              <a:rPr lang="ru-RU" sz="2400" b="1" dirty="0"/>
              <a:t>- Организация содержательного досуга;</a:t>
            </a:r>
            <a:endParaRPr lang="ru-RU" sz="2400" dirty="0"/>
          </a:p>
          <a:p>
            <a:pPr indent="447675" algn="just"/>
            <a:r>
              <a:rPr lang="ru-RU" sz="2400" b="1" dirty="0"/>
              <a:t>- Сформировать аниматорский добровольческий актив;</a:t>
            </a:r>
            <a:endParaRPr lang="ru-RU" sz="2400" dirty="0"/>
          </a:p>
          <a:p>
            <a:pPr indent="447675" algn="just"/>
            <a:r>
              <a:rPr lang="ru-RU" sz="2400" b="1" dirty="0"/>
              <a:t>- Охватить мероприятиями и праздниками целевую аудиторию проекта.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D3950-1904-4632-BB87-C26317DF0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444634" y="21506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Механизмы реализации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AE3E9-7047-4FDD-9E22-5883454F3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63698"/>
            <a:ext cx="1579240" cy="1579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D0406-A9B2-47FE-95C4-E2913FF2A59E}"/>
              </a:ext>
            </a:extLst>
          </p:cNvPr>
          <p:cNvSpPr txBox="1"/>
          <p:nvPr/>
        </p:nvSpPr>
        <p:spPr>
          <a:xfrm>
            <a:off x="106376" y="982176"/>
            <a:ext cx="87620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/>
              <a:t>Тренинговые занятия по развитию добровольческих компетенций;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Подготовка праздников, игровых программ и мероприятий;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Создание костюмов и реквизита;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Организация работы волонтерской медиа-группы;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Поиск партнеров и спонсоров;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Популяризация проекта;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Организация и проведение мероприятий для социально-незащищенных категорий граждан и детей, оказавшихся в ТЖС.</a:t>
            </a:r>
          </a:p>
        </p:txBody>
      </p:sp>
    </p:spTree>
    <p:extLst>
      <p:ext uri="{BB962C8B-B14F-4D97-AF65-F5344CB8AC3E}">
        <p14:creationId xmlns:p14="http://schemas.microsoft.com/office/powerpoint/2010/main" val="401879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18449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 опыт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593FA-ECAB-4099-87CE-DAF539833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4" y="3736272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F9AECC-0926-405B-B668-68E9E5C63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7037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2295E5-7C8C-4A18-8D40-E1A9743F0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42" y="1028520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4B2B5E-CC70-4944-9A18-F0F927D87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36272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40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18449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 опыт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4863A-4CC4-4383-9B87-BD2F986BD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9960"/>
            <a:ext cx="3600000" cy="239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2050CC-03FF-4EAC-9D7F-31B62E6D8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49810"/>
            <a:ext cx="3600000" cy="239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A54D73-11C9-45E6-9B74-61746C3E0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24" y="3749810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35F844-1195-43EF-97D9-C2E2E9CF2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28520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5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18449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 опыт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E6605-6B53-4B6B-B44C-24EB10071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2701"/>
            <a:ext cx="3600000" cy="239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17B785-B09F-4C1D-9F32-533901926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4824"/>
            <a:ext cx="3600000" cy="24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6678DC-AB21-4C22-AEE9-03FA07235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66264"/>
            <a:ext cx="3600000" cy="239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A9698E-C24F-4120-9D24-CE760E784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31987"/>
            <a:ext cx="3600000" cy="2400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9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8966C-22F7-4200-94B9-C9F1DFE3E580}"/>
              </a:ext>
            </a:extLst>
          </p:cNvPr>
          <p:cNvSpPr txBox="1"/>
          <p:nvPr/>
        </p:nvSpPr>
        <p:spPr>
          <a:xfrm>
            <a:off x="359532" y="18449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Чего мы хотим добиться?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389E1-9B65-4D7C-BD26-F33E9DC8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355" r="23157" b="12488"/>
          <a:stretch/>
        </p:blipFill>
        <p:spPr>
          <a:xfrm>
            <a:off x="7812360" y="5589240"/>
            <a:ext cx="1091490" cy="115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783ACA-A92C-4002-8929-2C166BBDE094}"/>
              </a:ext>
            </a:extLst>
          </p:cNvPr>
          <p:cNvSpPr txBox="1"/>
          <p:nvPr/>
        </p:nvSpPr>
        <p:spPr>
          <a:xfrm>
            <a:off x="190967" y="980728"/>
            <a:ext cx="8762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Мы – специалисты и волонтёры Панда-Центра хотим сделать день добрым для всех, кому не хватает искренней радости, хорошего настроения и яркого праздника. И чтобы в перспективе любой день можно было назвать Добрым! И мы знаем рецепт успеха в этом начинании: отличная команда, большой опыт, хорошая идея, желание, возможности, способности, позитивный настрой, энергетика добрых дел – все смешать, но не доводить до кипения, а подарить это тем, кому это действительно нужно.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AB064-E74F-4914-B2CF-508766B59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76976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2162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248</TotalTime>
  <Words>275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 forum</dc:creator>
  <cp:lastModifiedBy>Дарья Бойко</cp:lastModifiedBy>
  <cp:revision>43</cp:revision>
  <dcterms:created xsi:type="dcterms:W3CDTF">2020-02-12T10:49:58Z</dcterms:created>
  <dcterms:modified xsi:type="dcterms:W3CDTF">2020-04-05T14:03:11Z</dcterms:modified>
</cp:coreProperties>
</file>