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3" r:id="rId11"/>
    <p:sldId id="275" r:id="rId12"/>
  </p:sldIdLst>
  <p:sldSz cx="12192000" cy="6858000"/>
  <p:notesSz cx="12192000" cy="6858000"/>
  <p:defaultTextStyle>
    <a:defPPr>
      <a:defRPr lang="ru-RU"/>
    </a:def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>
      <p:cViewPr varScale="1">
        <p:scale>
          <a:sx n="117" d="100"/>
          <a:sy n="117" d="100"/>
        </p:scale>
        <p:origin x="808" y="16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Shape 1058"/>
          <p:cNvSpPr>
            <a:spLocks noGrp="1" noChangeArrowheads="1"/>
          </p:cNvSpPr>
          <p:nvPr userDrawn="1"/>
        </p:nvSpPr>
        <p:spPr bwMode="auto">
          <a:xfrm>
            <a:off x="8220990" y="1"/>
            <a:ext cx="3971005" cy="685746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3874" y="0"/>
                </a:moveTo>
                <a:lnTo>
                  <a:pt x="3874" y="19794"/>
                </a:lnTo>
                <a:lnTo>
                  <a:pt x="3874" y="19794"/>
                </a:lnTo>
                <a:cubicBezTo>
                  <a:pt x="3874" y="19794"/>
                  <a:pt x="3932" y="19794"/>
                  <a:pt x="3932" y="19794"/>
                </a:cubicBezTo>
                <a:lnTo>
                  <a:pt x="3932" y="19794"/>
                </a:lnTo>
                <a:cubicBezTo>
                  <a:pt x="1759" y="19794"/>
                  <a:pt x="0" y="20605"/>
                  <a:pt x="0" y="21600"/>
                </a:cubicBezTo>
                <a:lnTo>
                  <a:pt x="0" y="21600"/>
                </a:lnTo>
                <a:cubicBezTo>
                  <a:pt x="0" y="22594"/>
                  <a:pt x="1759" y="23405"/>
                  <a:pt x="3932" y="23405"/>
                </a:cubicBezTo>
                <a:lnTo>
                  <a:pt x="3932" y="23405"/>
                </a:lnTo>
                <a:cubicBezTo>
                  <a:pt x="3932" y="23405"/>
                  <a:pt x="3874" y="23405"/>
                  <a:pt x="3874" y="23405"/>
                </a:cubicBezTo>
                <a:lnTo>
                  <a:pt x="3874" y="43200"/>
                </a:lnTo>
                <a:lnTo>
                  <a:pt x="43200" y="43200"/>
                </a:lnTo>
                <a:lnTo>
                  <a:pt x="43200" y="0"/>
                </a:lnTo>
                <a:lnTo>
                  <a:pt x="3874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1" name="Shape 1102"/>
          <p:cNvSpPr>
            <a:spLocks noGrp="1" noChangeArrowheads="1"/>
          </p:cNvSpPr>
          <p:nvPr userDrawn="1"/>
        </p:nvSpPr>
        <p:spPr bwMode="auto">
          <a:xfrm>
            <a:off x="8400255" y="3356809"/>
            <a:ext cx="190499" cy="145245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0"/>
                </a:moveTo>
                <a:lnTo>
                  <a:pt x="43200" y="43200"/>
                </a:lnTo>
                <a:lnTo>
                  <a:pt x="0" y="21623"/>
                </a:lnTo>
                <a:lnTo>
                  <a:pt x="43200" y="0"/>
                </a:lnTo>
              </a:path>
            </a:pathLst>
          </a:custGeom>
          <a:solidFill>
            <a:srgbClr val="FFFFFF"/>
          </a:solidFill>
          <a:ln w="9524" cap="rnd">
            <a:solidFill>
              <a:srgbClr val="000000"/>
            </a:solidFill>
            <a:bevel/>
            <a:headEnd/>
            <a:tailEnd/>
          </a:ln>
        </p:spPr>
      </p:sp>
      <p:sp>
        <p:nvSpPr>
          <p:cNvPr id="19" name="Text Placeholder 4"/>
          <p:cNvSpPr>
            <a:spLocks noGrp="1"/>
          </p:cNvSpPr>
          <p:nvPr>
            <p:ph type="subTitle" idx="1"/>
          </p:nvPr>
        </p:nvSpPr>
        <p:spPr bwMode="auto">
          <a:xfrm>
            <a:off x="8881393" y="2597939"/>
            <a:ext cx="2974883" cy="166158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171450" indent="-171450" algn="l">
              <a:buFont typeface="Arial"/>
              <a:buChar char="•"/>
              <a:defRPr sz="2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t>Образец подзаголовка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23395" y="2569090"/>
            <a:ext cx="7383251" cy="1654020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t>Образец заголовка</a:t>
            </a:r>
          </a:p>
        </p:txBody>
      </p:sp>
      <p:sp>
        <p:nvSpPr>
          <p:cNvPr id="11" name="Дата 10"/>
          <p:cNvSpPr>
            <a:spLocks noGrp="1"/>
          </p:cNvSpPr>
          <p:nvPr>
            <p:ph type="dt" sz="half" idx="15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>22.12.2024</a:t>
            </a:fld>
            <a:endParaRPr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6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7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839199" y="274642"/>
            <a:ext cx="2743200" cy="5835649"/>
          </a:xfrm>
        </p:spPr>
        <p:txBody>
          <a:bodyPr vert="eaVert"/>
          <a:lstStyle/>
          <a:p>
            <a:pPr>
              <a:defRPr/>
            </a:pPr>
            <a:r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609599" y="274642"/>
            <a:ext cx="8026399" cy="5835649"/>
          </a:xfrm>
        </p:spPr>
        <p:txBody>
          <a:bodyPr vert="eaVert"/>
          <a:lstStyle/>
          <a:p>
            <a:pPr lvl="0">
              <a:defRPr/>
            </a:pPr>
            <a:r>
              <a:t>Образец текста</a:t>
            </a:r>
          </a:p>
          <a:p>
            <a:pPr lvl="1">
              <a:defRPr/>
            </a:pPr>
            <a:r>
              <a:t>Второй уровень</a:t>
            </a:r>
          </a:p>
          <a:p>
            <a:pPr lvl="2">
              <a:defRPr/>
            </a:pPr>
            <a:r>
              <a:t>Третий уровень</a:t>
            </a:r>
          </a:p>
          <a:p>
            <a:pPr lvl="3">
              <a:defRPr/>
            </a:pPr>
            <a:r>
              <a:t>Четвертый уровень</a:t>
            </a:r>
          </a:p>
          <a:p>
            <a:pPr lvl="4">
              <a:defRPr/>
            </a:pPr>
            <a:r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>22.12.2024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963083" y="4406904"/>
            <a:ext cx="10363199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963083" y="2906717"/>
            <a:ext cx="10363199" cy="150018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>22.12.2024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15413" y="1595438"/>
            <a:ext cx="5178986" cy="45148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t>Образец текста</a:t>
            </a:r>
          </a:p>
          <a:p>
            <a:pPr lvl="1">
              <a:defRPr/>
            </a:pPr>
            <a:r>
              <a:t>Второй уровень</a:t>
            </a:r>
          </a:p>
          <a:p>
            <a:pPr lvl="2">
              <a:defRPr/>
            </a:pPr>
            <a:r>
              <a:t>Третий уровень</a:t>
            </a:r>
          </a:p>
          <a:p>
            <a:pPr lvl="3">
              <a:defRPr/>
            </a:pPr>
            <a:r>
              <a:t>Четвертый уровень</a:t>
            </a:r>
          </a:p>
          <a:p>
            <a:pPr lvl="4">
              <a:defRPr/>
            </a:pPr>
            <a:r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97599" y="1595438"/>
            <a:ext cx="5178986" cy="45148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t>Образец текста</a:t>
            </a:r>
          </a:p>
          <a:p>
            <a:pPr lvl="1">
              <a:defRPr/>
            </a:pPr>
            <a:r>
              <a:t>Второй уровень</a:t>
            </a:r>
          </a:p>
          <a:p>
            <a:pPr lvl="2">
              <a:defRPr/>
            </a:pPr>
            <a:r>
              <a:t>Третий уровень</a:t>
            </a:r>
          </a:p>
          <a:p>
            <a:pPr lvl="3">
              <a:defRPr/>
            </a:pPr>
            <a:r>
              <a:t>Четвертый уровень</a:t>
            </a:r>
          </a:p>
          <a:p>
            <a:pPr lvl="4">
              <a:defRPr/>
            </a:pPr>
            <a:r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>22.12.2024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/>
              <a:t>‹#›</a:t>
            </a:fld>
            <a:endParaRPr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15413" y="1535113"/>
            <a:ext cx="5181103" cy="63976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15413" y="2174874"/>
            <a:ext cx="518110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t>Образец текста</a:t>
            </a:r>
          </a:p>
          <a:p>
            <a:pPr lvl="1">
              <a:defRPr/>
            </a:pPr>
            <a:r>
              <a:t>Второй уровень</a:t>
            </a:r>
          </a:p>
          <a:p>
            <a:pPr lvl="2">
              <a:defRPr/>
            </a:pPr>
            <a:r>
              <a:t>Третий уровень</a:t>
            </a:r>
          </a:p>
          <a:p>
            <a:pPr lvl="3">
              <a:defRPr/>
            </a:pPr>
            <a:r>
              <a:t>Четвертый уровень</a:t>
            </a:r>
          </a:p>
          <a:p>
            <a:pPr lvl="4">
              <a:defRPr/>
            </a:pPr>
            <a:r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93377" y="1535113"/>
            <a:ext cx="5183210" cy="63976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93377" y="2174874"/>
            <a:ext cx="518321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t>Образец текста</a:t>
            </a:r>
          </a:p>
          <a:p>
            <a:pPr lvl="1">
              <a:defRPr/>
            </a:pPr>
            <a:r>
              <a:t>Второй уровень</a:t>
            </a:r>
          </a:p>
          <a:p>
            <a:pPr lvl="2">
              <a:defRPr/>
            </a:pPr>
            <a:r>
              <a:t>Третий уровень</a:t>
            </a:r>
          </a:p>
          <a:p>
            <a:pPr lvl="3">
              <a:defRPr/>
            </a:pPr>
            <a:r>
              <a:t>Четвертый уровень</a:t>
            </a:r>
          </a:p>
          <a:p>
            <a:pPr lvl="4">
              <a:defRPr/>
            </a:pPr>
            <a:r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>22.12.2024</a:t>
            </a:fld>
            <a:endParaRPr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/>
              <a:t>‹#›</a:t>
            </a:fld>
            <a:endParaRPr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>22.12.2024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>22.12.2024</a:t>
            </a:fld>
            <a:endParaRPr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10" y="273054"/>
            <a:ext cx="4011084" cy="1162049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4766732" y="273050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t>Образец текста</a:t>
            </a:r>
          </a:p>
          <a:p>
            <a:pPr lvl="1">
              <a:defRPr/>
            </a:pPr>
            <a:r>
              <a:t>Второй уровень</a:t>
            </a:r>
          </a:p>
          <a:p>
            <a:pPr lvl="2">
              <a:defRPr/>
            </a:pPr>
            <a:r>
              <a:t>Третий уровень</a:t>
            </a:r>
          </a:p>
          <a:p>
            <a:pPr lvl="3">
              <a:defRPr/>
            </a:pPr>
            <a:r>
              <a:t>Четвертый уровень</a:t>
            </a:r>
          </a:p>
          <a:p>
            <a:pPr lvl="4">
              <a:defRPr/>
            </a:pPr>
            <a:r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609610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>22.12.2024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15413" y="4800603"/>
            <a:ext cx="1056117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815413" y="612778"/>
            <a:ext cx="10561173" cy="41147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15413" y="5367337"/>
            <a:ext cx="1056117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>22.12.2024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t>Образец текста</a:t>
            </a:r>
          </a:p>
          <a:p>
            <a:pPr lvl="1">
              <a:defRPr/>
            </a:pPr>
            <a:r>
              <a:t>Второй уровень</a:t>
            </a:r>
          </a:p>
          <a:p>
            <a:pPr lvl="2">
              <a:defRPr/>
            </a:pPr>
            <a:r>
              <a:t>Третий уровень</a:t>
            </a:r>
          </a:p>
          <a:p>
            <a:pPr lvl="3">
              <a:defRPr/>
            </a:pPr>
            <a:r>
              <a:t>Четвертый уровень</a:t>
            </a:r>
          </a:p>
          <a:p>
            <a:pPr lvl="4">
              <a:defRPr/>
            </a:pPr>
            <a:r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7184183-74E9-4393-9769-E1D9236041BE}" type="datetimeFigureOut">
              <a:rPr lang="ru-RU"/>
              <a:t>22.12.2024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A530004-958A-4E15-9840-E9741BECB0F3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Shape 1100"/>
          <p:cNvSpPr>
            <a:spLocks noGrp="1" noChangeArrowheads="1"/>
          </p:cNvSpPr>
          <p:nvPr userDrawn="1"/>
        </p:nvSpPr>
        <p:spPr bwMode="auto">
          <a:xfrm>
            <a:off x="3669" y="270"/>
            <a:ext cx="12184661" cy="6857460"/>
          </a:xfrm>
          <a:custGeom>
            <a:avLst/>
            <a:gdLst>
              <a:gd name="connsiteX0" fmla="*/ 43199 w 43199"/>
              <a:gd name="connsiteY0" fmla="*/ 23405 h 43200"/>
              <a:gd name="connsiteX1" fmla="*/ 43199 w 43199"/>
              <a:gd name="connsiteY1" fmla="*/ 23405 h 43200"/>
              <a:gd name="connsiteX2" fmla="*/ 41239 w 43199"/>
              <a:gd name="connsiteY2" fmla="*/ 21600 h 43200"/>
              <a:gd name="connsiteX3" fmla="*/ 43199 w 43199"/>
              <a:gd name="connsiteY3" fmla="*/ 19794 h 43200"/>
              <a:gd name="connsiteX4" fmla="*/ 43199 w 43199"/>
              <a:gd name="connsiteY4" fmla="*/ 19794 h 43200"/>
              <a:gd name="connsiteX5" fmla="*/ 43174 w 43199"/>
              <a:gd name="connsiteY5" fmla="*/ 19794 h 43200"/>
              <a:gd name="connsiteX6" fmla="*/ 43174 w 43199"/>
              <a:gd name="connsiteY6" fmla="*/ 0 h 43200"/>
              <a:gd name="connsiteX7" fmla="*/ 0 w 43199"/>
              <a:gd name="connsiteY7" fmla="*/ 0 h 43200"/>
              <a:gd name="connsiteX8" fmla="*/ 0 w 43199"/>
              <a:gd name="connsiteY8" fmla="*/ 43200 h 43200"/>
              <a:gd name="connsiteX9" fmla="*/ 43174 w 43199"/>
              <a:gd name="connsiteY9" fmla="*/ 43200 h 43200"/>
              <a:gd name="connsiteX10" fmla="*/ 43174 w 43199"/>
              <a:gd name="connsiteY10" fmla="*/ 23405 h 43200"/>
              <a:gd name="connsiteX11" fmla="*/ 43174 w 43199"/>
              <a:gd name="connsiteY11" fmla="*/ 23405 h 43200"/>
              <a:gd name="connsiteX12" fmla="*/ 43199 w 43199"/>
              <a:gd name="connsiteY12" fmla="*/ 23405 h 43200"/>
              <a:gd name="connsiteX0" fmla="*/ 43199 w 43199"/>
              <a:gd name="connsiteY0" fmla="*/ 23405 h 43200"/>
              <a:gd name="connsiteX1" fmla="*/ 43199 w 43199"/>
              <a:gd name="connsiteY1" fmla="*/ 23405 h 43200"/>
              <a:gd name="connsiteX2" fmla="*/ 43199 w 43199"/>
              <a:gd name="connsiteY2" fmla="*/ 19794 h 43200"/>
              <a:gd name="connsiteX3" fmla="*/ 43199 w 43199"/>
              <a:gd name="connsiteY3" fmla="*/ 19794 h 43200"/>
              <a:gd name="connsiteX4" fmla="*/ 43174 w 43199"/>
              <a:gd name="connsiteY4" fmla="*/ 19794 h 43200"/>
              <a:gd name="connsiteX5" fmla="*/ 43174 w 43199"/>
              <a:gd name="connsiteY5" fmla="*/ 0 h 43200"/>
              <a:gd name="connsiteX6" fmla="*/ 0 w 43199"/>
              <a:gd name="connsiteY6" fmla="*/ 0 h 43200"/>
              <a:gd name="connsiteX7" fmla="*/ 0 w 43199"/>
              <a:gd name="connsiteY7" fmla="*/ 43200 h 43200"/>
              <a:gd name="connsiteX8" fmla="*/ 43174 w 43199"/>
              <a:gd name="connsiteY8" fmla="*/ 43200 h 43200"/>
              <a:gd name="connsiteX9" fmla="*/ 43174 w 43199"/>
              <a:gd name="connsiteY9" fmla="*/ 23405 h 43200"/>
              <a:gd name="connsiteX10" fmla="*/ 43174 w 43199"/>
              <a:gd name="connsiteY10" fmla="*/ 23405 h 43200"/>
              <a:gd name="connsiteX11" fmla="*/ 43199 w 43199"/>
              <a:gd name="connsiteY11" fmla="*/ 23405 h 43200"/>
              <a:gd name="connsiteX0" fmla="*/ 43174 w 43199"/>
              <a:gd name="connsiteY0" fmla="*/ 23405 h 43200"/>
              <a:gd name="connsiteX1" fmla="*/ 43199 w 43199"/>
              <a:gd name="connsiteY1" fmla="*/ 23405 h 43200"/>
              <a:gd name="connsiteX2" fmla="*/ 43199 w 43199"/>
              <a:gd name="connsiteY2" fmla="*/ 19794 h 43200"/>
              <a:gd name="connsiteX3" fmla="*/ 43199 w 43199"/>
              <a:gd name="connsiteY3" fmla="*/ 19794 h 43200"/>
              <a:gd name="connsiteX4" fmla="*/ 43174 w 43199"/>
              <a:gd name="connsiteY4" fmla="*/ 19794 h 43200"/>
              <a:gd name="connsiteX5" fmla="*/ 43174 w 43199"/>
              <a:gd name="connsiteY5" fmla="*/ 0 h 43200"/>
              <a:gd name="connsiteX6" fmla="*/ 0 w 43199"/>
              <a:gd name="connsiteY6" fmla="*/ 0 h 43200"/>
              <a:gd name="connsiteX7" fmla="*/ 0 w 43199"/>
              <a:gd name="connsiteY7" fmla="*/ 43200 h 43200"/>
              <a:gd name="connsiteX8" fmla="*/ 43174 w 43199"/>
              <a:gd name="connsiteY8" fmla="*/ 43200 h 43200"/>
              <a:gd name="connsiteX9" fmla="*/ 43174 w 43199"/>
              <a:gd name="connsiteY9" fmla="*/ 23405 h 43200"/>
              <a:gd name="connsiteX10" fmla="*/ 43174 w 43199"/>
              <a:gd name="connsiteY10" fmla="*/ 23405 h 43200"/>
              <a:gd name="connsiteX0" fmla="*/ 43174 w 43199"/>
              <a:gd name="connsiteY0" fmla="*/ 23405 h 43200"/>
              <a:gd name="connsiteX1" fmla="*/ 43199 w 43199"/>
              <a:gd name="connsiteY1" fmla="*/ 23405 h 43200"/>
              <a:gd name="connsiteX2" fmla="*/ 43199 w 43199"/>
              <a:gd name="connsiteY2" fmla="*/ 19794 h 43200"/>
              <a:gd name="connsiteX3" fmla="*/ 43199 w 43199"/>
              <a:gd name="connsiteY3" fmla="*/ 19794 h 43200"/>
              <a:gd name="connsiteX4" fmla="*/ 43174 w 43199"/>
              <a:gd name="connsiteY4" fmla="*/ 0 h 43200"/>
              <a:gd name="connsiteX5" fmla="*/ 0 w 43199"/>
              <a:gd name="connsiteY5" fmla="*/ 0 h 43200"/>
              <a:gd name="connsiteX6" fmla="*/ 0 w 43199"/>
              <a:gd name="connsiteY6" fmla="*/ 43200 h 43200"/>
              <a:gd name="connsiteX7" fmla="*/ 43174 w 43199"/>
              <a:gd name="connsiteY7" fmla="*/ 43200 h 43200"/>
              <a:gd name="connsiteX8" fmla="*/ 43174 w 43199"/>
              <a:gd name="connsiteY8" fmla="*/ 23405 h 43200"/>
              <a:gd name="connsiteX9" fmla="*/ 43174 w 43199"/>
              <a:gd name="connsiteY9" fmla="*/ 23405 h 43200"/>
              <a:gd name="connsiteX0" fmla="*/ 43174 w 43199"/>
              <a:gd name="connsiteY0" fmla="*/ 23405 h 43200"/>
              <a:gd name="connsiteX1" fmla="*/ 43199 w 43199"/>
              <a:gd name="connsiteY1" fmla="*/ 23405 h 43200"/>
              <a:gd name="connsiteX2" fmla="*/ 43199 w 43199"/>
              <a:gd name="connsiteY2" fmla="*/ 19794 h 43200"/>
              <a:gd name="connsiteX3" fmla="*/ 43199 w 43199"/>
              <a:gd name="connsiteY3" fmla="*/ 19794 h 43200"/>
              <a:gd name="connsiteX4" fmla="*/ 43174 w 43199"/>
              <a:gd name="connsiteY4" fmla="*/ 0 h 43200"/>
              <a:gd name="connsiteX5" fmla="*/ 0 w 43199"/>
              <a:gd name="connsiteY5" fmla="*/ 0 h 43200"/>
              <a:gd name="connsiteX6" fmla="*/ 0 w 43199"/>
              <a:gd name="connsiteY6" fmla="*/ 43200 h 43200"/>
              <a:gd name="connsiteX7" fmla="*/ 43174 w 43199"/>
              <a:gd name="connsiteY7" fmla="*/ 43200 h 43200"/>
              <a:gd name="connsiteX8" fmla="*/ 43174 w 43199"/>
              <a:gd name="connsiteY8" fmla="*/ 23405 h 43200"/>
              <a:gd name="connsiteX0" fmla="*/ 43174 w 43199"/>
              <a:gd name="connsiteY0" fmla="*/ 43200 h 43200"/>
              <a:gd name="connsiteX1" fmla="*/ 43199 w 43199"/>
              <a:gd name="connsiteY1" fmla="*/ 23405 h 43200"/>
              <a:gd name="connsiteX2" fmla="*/ 43199 w 43199"/>
              <a:gd name="connsiteY2" fmla="*/ 19794 h 43200"/>
              <a:gd name="connsiteX3" fmla="*/ 43199 w 43199"/>
              <a:gd name="connsiteY3" fmla="*/ 19794 h 43200"/>
              <a:gd name="connsiteX4" fmla="*/ 43174 w 43199"/>
              <a:gd name="connsiteY4" fmla="*/ 0 h 43200"/>
              <a:gd name="connsiteX5" fmla="*/ 0 w 43199"/>
              <a:gd name="connsiteY5" fmla="*/ 0 h 43200"/>
              <a:gd name="connsiteX6" fmla="*/ 0 w 43199"/>
              <a:gd name="connsiteY6" fmla="*/ 43200 h 43200"/>
              <a:gd name="connsiteX7" fmla="*/ 43174 w 43199"/>
              <a:gd name="connsiteY7" fmla="*/ 43200 h 43200"/>
              <a:gd name="connsiteX0" fmla="*/ 43174 w 43199"/>
              <a:gd name="connsiteY0" fmla="*/ 43200 h 43200"/>
              <a:gd name="connsiteX1" fmla="*/ 43199 w 43199"/>
              <a:gd name="connsiteY1" fmla="*/ 23405 h 43200"/>
              <a:gd name="connsiteX2" fmla="*/ 43199 w 43199"/>
              <a:gd name="connsiteY2" fmla="*/ 19794 h 43200"/>
              <a:gd name="connsiteX3" fmla="*/ 43174 w 43199"/>
              <a:gd name="connsiteY3" fmla="*/ 0 h 43200"/>
              <a:gd name="connsiteX4" fmla="*/ 0 w 43199"/>
              <a:gd name="connsiteY4" fmla="*/ 0 h 43200"/>
              <a:gd name="connsiteX5" fmla="*/ 0 w 43199"/>
              <a:gd name="connsiteY5" fmla="*/ 43200 h 43200"/>
              <a:gd name="connsiteX6" fmla="*/ 43174 w 43199"/>
              <a:gd name="connsiteY6" fmla="*/ 43200 h 43200"/>
              <a:gd name="connsiteX0" fmla="*/ 43174 w 46380"/>
              <a:gd name="connsiteY0" fmla="*/ 43200 h 43200"/>
              <a:gd name="connsiteX1" fmla="*/ 43199 w 46380"/>
              <a:gd name="connsiteY1" fmla="*/ 19794 h 43200"/>
              <a:gd name="connsiteX2" fmla="*/ 43174 w 46380"/>
              <a:gd name="connsiteY2" fmla="*/ 0 h 43200"/>
              <a:gd name="connsiteX3" fmla="*/ 0 w 46380"/>
              <a:gd name="connsiteY3" fmla="*/ 0 h 43200"/>
              <a:gd name="connsiteX4" fmla="*/ 0 w 46380"/>
              <a:gd name="connsiteY4" fmla="*/ 43200 h 43200"/>
              <a:gd name="connsiteX5" fmla="*/ 43174 w 46380"/>
              <a:gd name="connsiteY5" fmla="*/ 43200 h 43200"/>
              <a:gd name="connsiteX0" fmla="*/ 43174 w 43199"/>
              <a:gd name="connsiteY0" fmla="*/ 43200 h 43200"/>
              <a:gd name="connsiteX1" fmla="*/ 43199 w 43199"/>
              <a:gd name="connsiteY1" fmla="*/ 19794 h 43200"/>
              <a:gd name="connsiteX2" fmla="*/ 43174 w 43199"/>
              <a:gd name="connsiteY2" fmla="*/ 0 h 43200"/>
              <a:gd name="connsiteX3" fmla="*/ 0 w 43199"/>
              <a:gd name="connsiteY3" fmla="*/ 0 h 43200"/>
              <a:gd name="connsiteX4" fmla="*/ 0 w 43199"/>
              <a:gd name="connsiteY4" fmla="*/ 43200 h 43200"/>
              <a:gd name="connsiteX5" fmla="*/ 43174 w 43199"/>
              <a:gd name="connsiteY5" fmla="*/ 43200 h 43200"/>
              <a:gd name="connsiteX0" fmla="*/ 43174 w 43174"/>
              <a:gd name="connsiteY0" fmla="*/ 43200 h 43200"/>
              <a:gd name="connsiteX1" fmla="*/ 43174 w 43174"/>
              <a:gd name="connsiteY1" fmla="*/ 0 h 43200"/>
              <a:gd name="connsiteX2" fmla="*/ 0 w 43174"/>
              <a:gd name="connsiteY2" fmla="*/ 0 h 43200"/>
              <a:gd name="connsiteX3" fmla="*/ 0 w 43174"/>
              <a:gd name="connsiteY3" fmla="*/ 43200 h 43200"/>
              <a:gd name="connsiteX4" fmla="*/ 43174 w 43174"/>
              <a:gd name="connsiteY4" fmla="*/ 43200 h 43200"/>
              <a:gd name="connsiteX0" fmla="*/ 43174 w 43174"/>
              <a:gd name="connsiteY0" fmla="*/ 43200 h 43200"/>
              <a:gd name="connsiteX1" fmla="*/ 43174 w 43174"/>
              <a:gd name="connsiteY1" fmla="*/ 0 h 43200"/>
              <a:gd name="connsiteX2" fmla="*/ 0 w 43174"/>
              <a:gd name="connsiteY2" fmla="*/ 0 h 43200"/>
              <a:gd name="connsiteX3" fmla="*/ 0 w 43174"/>
              <a:gd name="connsiteY3" fmla="*/ 43200 h 43200"/>
              <a:gd name="connsiteX4" fmla="*/ 43174 w 43174"/>
              <a:gd name="connsiteY4" fmla="*/ 43200 h 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74" h="43200" stroke="0" extrusionOk="0">
                <a:moveTo>
                  <a:pt x="43174" y="43200"/>
                </a:moveTo>
                <a:lnTo>
                  <a:pt x="43174" y="0"/>
                </a:lnTo>
                <a:lnTo>
                  <a:pt x="0" y="0"/>
                </a:lnTo>
                <a:lnTo>
                  <a:pt x="0" y="43200"/>
                </a:lnTo>
                <a:lnTo>
                  <a:pt x="43174" y="432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8" name="Shape 1103"/>
          <p:cNvSpPr>
            <a:spLocks noGrp="1" noChangeArrowheads="1"/>
          </p:cNvSpPr>
          <p:nvPr userDrawn="1"/>
        </p:nvSpPr>
        <p:spPr bwMode="auto">
          <a:xfrm>
            <a:off x="183165" y="101751"/>
            <a:ext cx="7789614" cy="585789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199" y="21599"/>
                </a:moveTo>
                <a:lnTo>
                  <a:pt x="43199" y="21599"/>
                </a:lnTo>
                <a:lnTo>
                  <a:pt x="43199" y="21599"/>
                </a:lnTo>
                <a:cubicBezTo>
                  <a:pt x="43199" y="21599"/>
                  <a:pt x="43199" y="21599"/>
                  <a:pt x="43199" y="21599"/>
                </a:cubicBezTo>
                <a:lnTo>
                  <a:pt x="43199" y="21599"/>
                </a:lnTo>
                <a:lnTo>
                  <a:pt x="43199" y="21599"/>
                </a:lnTo>
                <a:cubicBezTo>
                  <a:pt x="43199" y="33449"/>
                  <a:pt x="33448" y="43199"/>
                  <a:pt x="21600" y="43199"/>
                </a:cubicBezTo>
                <a:lnTo>
                  <a:pt x="21600" y="43199"/>
                </a:lnTo>
                <a:cubicBezTo>
                  <a:pt x="9749" y="43199"/>
                  <a:pt x="0" y="33449"/>
                  <a:pt x="0" y="21599"/>
                </a:cubicBezTo>
                <a:lnTo>
                  <a:pt x="0" y="21599"/>
                </a:lnTo>
                <a:cubicBezTo>
                  <a:pt x="0" y="9750"/>
                  <a:pt x="9749" y="0"/>
                  <a:pt x="21600" y="0"/>
                </a:cubicBezTo>
                <a:lnTo>
                  <a:pt x="21600" y="0"/>
                </a:lnTo>
                <a:cubicBezTo>
                  <a:pt x="33448" y="0"/>
                  <a:pt x="43199" y="9750"/>
                  <a:pt x="43199" y="21599"/>
                </a:cubicBezTo>
              </a:path>
            </a:pathLst>
          </a:custGeom>
          <a:solidFill>
            <a:srgbClr val="FFFFFF">
              <a:alpha val="1568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9" name="Shape 1104"/>
          <p:cNvSpPr>
            <a:spLocks noGrp="1" noChangeArrowheads="1"/>
          </p:cNvSpPr>
          <p:nvPr userDrawn="1"/>
        </p:nvSpPr>
        <p:spPr bwMode="auto">
          <a:xfrm>
            <a:off x="244971" y="130323"/>
            <a:ext cx="7610403" cy="5723438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21600"/>
                </a:moveTo>
                <a:lnTo>
                  <a:pt x="43200" y="21600"/>
                </a:lnTo>
                <a:lnTo>
                  <a:pt x="43200" y="21600"/>
                </a:lnTo>
                <a:cubicBezTo>
                  <a:pt x="43200" y="21600"/>
                  <a:pt x="43200" y="21600"/>
                  <a:pt x="43200" y="21600"/>
                </a:cubicBezTo>
                <a:lnTo>
                  <a:pt x="43200" y="21600"/>
                </a:lnTo>
                <a:lnTo>
                  <a:pt x="43200" y="21600"/>
                </a:lnTo>
                <a:cubicBezTo>
                  <a:pt x="43200" y="33449"/>
                  <a:pt x="33450" y="43200"/>
                  <a:pt x="21600" y="43200"/>
                </a:cubicBezTo>
                <a:lnTo>
                  <a:pt x="21600" y="43200"/>
                </a:lnTo>
                <a:cubicBezTo>
                  <a:pt x="9749" y="43200"/>
                  <a:pt x="0" y="33449"/>
                  <a:pt x="0" y="21600"/>
                </a:cubicBezTo>
                <a:lnTo>
                  <a:pt x="0" y="21600"/>
                </a:lnTo>
                <a:cubicBezTo>
                  <a:pt x="0" y="9751"/>
                  <a:pt x="9749" y="0"/>
                  <a:pt x="21600" y="0"/>
                </a:cubicBezTo>
                <a:lnTo>
                  <a:pt x="21600" y="0"/>
                </a:lnTo>
                <a:cubicBezTo>
                  <a:pt x="33450" y="0"/>
                  <a:pt x="43200" y="9750"/>
                  <a:pt x="43200" y="21600"/>
                </a:cubicBezTo>
              </a:path>
            </a:pathLst>
          </a:custGeom>
          <a:solidFill>
            <a:srgbClr val="FFFFFF">
              <a:alpha val="3137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0" name="Shape 1105"/>
          <p:cNvSpPr>
            <a:spLocks noGrp="1" noChangeArrowheads="1"/>
          </p:cNvSpPr>
          <p:nvPr userDrawn="1"/>
        </p:nvSpPr>
        <p:spPr bwMode="auto">
          <a:xfrm>
            <a:off x="306493" y="159054"/>
            <a:ext cx="7431757" cy="558883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21599"/>
                </a:moveTo>
                <a:lnTo>
                  <a:pt x="43200" y="21599"/>
                </a:lnTo>
                <a:lnTo>
                  <a:pt x="43200" y="21599"/>
                </a:lnTo>
                <a:cubicBezTo>
                  <a:pt x="43200" y="21599"/>
                  <a:pt x="43200" y="21599"/>
                  <a:pt x="43200" y="21599"/>
                </a:cubicBezTo>
                <a:lnTo>
                  <a:pt x="43200" y="21599"/>
                </a:lnTo>
                <a:lnTo>
                  <a:pt x="43200" y="21599"/>
                </a:lnTo>
                <a:cubicBezTo>
                  <a:pt x="43200" y="33450"/>
                  <a:pt x="33448" y="43200"/>
                  <a:pt x="21599" y="43200"/>
                </a:cubicBezTo>
                <a:lnTo>
                  <a:pt x="21599" y="43200"/>
                </a:lnTo>
                <a:cubicBezTo>
                  <a:pt x="9749" y="43200"/>
                  <a:pt x="0" y="33450"/>
                  <a:pt x="0" y="21599"/>
                </a:cubicBezTo>
                <a:lnTo>
                  <a:pt x="0" y="21599"/>
                </a:lnTo>
                <a:cubicBezTo>
                  <a:pt x="0" y="9750"/>
                  <a:pt x="9749" y="0"/>
                  <a:pt x="21599" y="0"/>
                </a:cubicBezTo>
                <a:lnTo>
                  <a:pt x="21599" y="0"/>
                </a:lnTo>
                <a:cubicBezTo>
                  <a:pt x="33448" y="0"/>
                  <a:pt x="43200" y="9750"/>
                  <a:pt x="43200" y="21599"/>
                </a:cubicBezTo>
              </a:path>
            </a:pathLst>
          </a:custGeom>
          <a:solidFill>
            <a:srgbClr val="FFFFFF">
              <a:alpha val="4705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1" name="Shape 1106"/>
          <p:cNvSpPr>
            <a:spLocks noGrp="1" noChangeArrowheads="1"/>
          </p:cNvSpPr>
          <p:nvPr userDrawn="1"/>
        </p:nvSpPr>
        <p:spPr bwMode="auto">
          <a:xfrm>
            <a:off x="368021" y="187787"/>
            <a:ext cx="7252827" cy="5454378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21599"/>
                </a:moveTo>
                <a:lnTo>
                  <a:pt x="43200" y="21599"/>
                </a:lnTo>
                <a:lnTo>
                  <a:pt x="43200" y="21599"/>
                </a:lnTo>
                <a:cubicBezTo>
                  <a:pt x="43200" y="21599"/>
                  <a:pt x="43200" y="21599"/>
                  <a:pt x="43200" y="21599"/>
                </a:cubicBezTo>
                <a:lnTo>
                  <a:pt x="43200" y="21599"/>
                </a:lnTo>
                <a:lnTo>
                  <a:pt x="43200" y="21599"/>
                </a:lnTo>
                <a:cubicBezTo>
                  <a:pt x="43200" y="33447"/>
                  <a:pt x="33450" y="43200"/>
                  <a:pt x="21600" y="43200"/>
                </a:cubicBezTo>
                <a:lnTo>
                  <a:pt x="21600" y="43200"/>
                </a:lnTo>
                <a:cubicBezTo>
                  <a:pt x="9750" y="43200"/>
                  <a:pt x="0" y="33447"/>
                  <a:pt x="0" y="21599"/>
                </a:cubicBezTo>
                <a:lnTo>
                  <a:pt x="0" y="21599"/>
                </a:lnTo>
                <a:cubicBezTo>
                  <a:pt x="0" y="9749"/>
                  <a:pt x="9750" y="0"/>
                  <a:pt x="21600" y="0"/>
                </a:cubicBezTo>
                <a:lnTo>
                  <a:pt x="21600" y="0"/>
                </a:lnTo>
                <a:cubicBezTo>
                  <a:pt x="33450" y="0"/>
                  <a:pt x="43200" y="9749"/>
                  <a:pt x="43200" y="21599"/>
                </a:cubicBezTo>
              </a:path>
            </a:pathLst>
          </a:custGeom>
          <a:solidFill>
            <a:srgbClr val="FFFFFF">
              <a:alpha val="6274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2" name="Shape 1107"/>
          <p:cNvSpPr>
            <a:spLocks noGrp="1" noChangeArrowheads="1"/>
          </p:cNvSpPr>
          <p:nvPr userDrawn="1"/>
        </p:nvSpPr>
        <p:spPr bwMode="auto">
          <a:xfrm>
            <a:off x="429541" y="216360"/>
            <a:ext cx="7074181" cy="5319929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21599"/>
                </a:moveTo>
                <a:lnTo>
                  <a:pt x="43200" y="21599"/>
                </a:lnTo>
                <a:lnTo>
                  <a:pt x="43200" y="21599"/>
                </a:lnTo>
                <a:cubicBezTo>
                  <a:pt x="43200" y="21599"/>
                  <a:pt x="43200" y="21599"/>
                  <a:pt x="43200" y="21599"/>
                </a:cubicBezTo>
                <a:lnTo>
                  <a:pt x="43200" y="21599"/>
                </a:lnTo>
                <a:lnTo>
                  <a:pt x="43200" y="21599"/>
                </a:lnTo>
                <a:cubicBezTo>
                  <a:pt x="43200" y="33448"/>
                  <a:pt x="33448" y="43200"/>
                  <a:pt x="21600" y="43200"/>
                </a:cubicBezTo>
                <a:lnTo>
                  <a:pt x="21600" y="43200"/>
                </a:lnTo>
                <a:cubicBezTo>
                  <a:pt x="9751" y="43200"/>
                  <a:pt x="0" y="33448"/>
                  <a:pt x="0" y="21599"/>
                </a:cubicBezTo>
                <a:lnTo>
                  <a:pt x="0" y="21599"/>
                </a:lnTo>
                <a:cubicBezTo>
                  <a:pt x="0" y="9751"/>
                  <a:pt x="9751" y="0"/>
                  <a:pt x="21600" y="0"/>
                </a:cubicBezTo>
                <a:lnTo>
                  <a:pt x="21600" y="0"/>
                </a:lnTo>
                <a:cubicBezTo>
                  <a:pt x="33448" y="0"/>
                  <a:pt x="43200" y="9751"/>
                  <a:pt x="43200" y="21599"/>
                </a:cubicBezTo>
              </a:path>
            </a:pathLst>
          </a:custGeom>
          <a:solidFill>
            <a:srgbClr val="FFFFFF">
              <a:alpha val="7843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3" name="Shape 1108"/>
          <p:cNvSpPr>
            <a:spLocks noGrp="1" noChangeArrowheads="1"/>
          </p:cNvSpPr>
          <p:nvPr userDrawn="1"/>
        </p:nvSpPr>
        <p:spPr bwMode="auto">
          <a:xfrm>
            <a:off x="491347" y="245090"/>
            <a:ext cx="6894970" cy="5185318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21600"/>
                </a:moveTo>
                <a:lnTo>
                  <a:pt x="43200" y="21600"/>
                </a:lnTo>
                <a:lnTo>
                  <a:pt x="43200" y="21600"/>
                </a:lnTo>
                <a:cubicBezTo>
                  <a:pt x="43200" y="21600"/>
                  <a:pt x="43200" y="21600"/>
                  <a:pt x="43200" y="21600"/>
                </a:cubicBezTo>
                <a:lnTo>
                  <a:pt x="43200" y="21600"/>
                </a:lnTo>
                <a:lnTo>
                  <a:pt x="43200" y="21600"/>
                </a:lnTo>
                <a:cubicBezTo>
                  <a:pt x="43200" y="33449"/>
                  <a:pt x="33449" y="43200"/>
                  <a:pt x="21599" y="43200"/>
                </a:cubicBezTo>
                <a:lnTo>
                  <a:pt x="21599" y="43200"/>
                </a:lnTo>
                <a:cubicBezTo>
                  <a:pt x="9750" y="43200"/>
                  <a:pt x="0" y="33449"/>
                  <a:pt x="0" y="21600"/>
                </a:cubicBezTo>
                <a:lnTo>
                  <a:pt x="0" y="21600"/>
                </a:lnTo>
                <a:cubicBezTo>
                  <a:pt x="0" y="9750"/>
                  <a:pt x="9750" y="0"/>
                  <a:pt x="21599" y="0"/>
                </a:cubicBezTo>
                <a:lnTo>
                  <a:pt x="21599" y="0"/>
                </a:lnTo>
                <a:cubicBezTo>
                  <a:pt x="33449" y="0"/>
                  <a:pt x="43200" y="9750"/>
                  <a:pt x="43200" y="21600"/>
                </a:cubicBezTo>
              </a:path>
            </a:pathLst>
          </a:custGeom>
          <a:solidFill>
            <a:srgbClr val="FFFFFF">
              <a:alpha val="9411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4" name="Shape 1109"/>
          <p:cNvSpPr>
            <a:spLocks noGrp="1" noChangeArrowheads="1"/>
          </p:cNvSpPr>
          <p:nvPr userDrawn="1"/>
        </p:nvSpPr>
        <p:spPr bwMode="auto">
          <a:xfrm>
            <a:off x="552877" y="273821"/>
            <a:ext cx="6716041" cy="505071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21600"/>
                </a:moveTo>
                <a:lnTo>
                  <a:pt x="43200" y="21600"/>
                </a:lnTo>
                <a:lnTo>
                  <a:pt x="43200" y="21600"/>
                </a:lnTo>
                <a:cubicBezTo>
                  <a:pt x="43200" y="21600"/>
                  <a:pt x="43200" y="21600"/>
                  <a:pt x="43200" y="21600"/>
                </a:cubicBezTo>
                <a:lnTo>
                  <a:pt x="43200" y="21600"/>
                </a:lnTo>
                <a:lnTo>
                  <a:pt x="43200" y="21600"/>
                </a:lnTo>
                <a:cubicBezTo>
                  <a:pt x="43200" y="33448"/>
                  <a:pt x="33449" y="43199"/>
                  <a:pt x="21600" y="43199"/>
                </a:cubicBezTo>
                <a:lnTo>
                  <a:pt x="21600" y="43199"/>
                </a:lnTo>
                <a:cubicBezTo>
                  <a:pt x="9750" y="43199"/>
                  <a:pt x="0" y="33448"/>
                  <a:pt x="0" y="21600"/>
                </a:cubicBezTo>
                <a:lnTo>
                  <a:pt x="0" y="21600"/>
                </a:lnTo>
                <a:cubicBezTo>
                  <a:pt x="0" y="9748"/>
                  <a:pt x="9750" y="0"/>
                  <a:pt x="21600" y="0"/>
                </a:cubicBezTo>
                <a:lnTo>
                  <a:pt x="21600" y="0"/>
                </a:lnTo>
                <a:cubicBezTo>
                  <a:pt x="33449" y="0"/>
                  <a:pt x="43200" y="9748"/>
                  <a:pt x="43200" y="21600"/>
                </a:cubicBezTo>
              </a:path>
            </a:pathLst>
          </a:custGeom>
          <a:solidFill>
            <a:srgbClr val="FFFFFF">
              <a:alpha val="10980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5" name="Shape 1110"/>
          <p:cNvSpPr>
            <a:spLocks noGrp="1" noChangeArrowheads="1"/>
          </p:cNvSpPr>
          <p:nvPr userDrawn="1"/>
        </p:nvSpPr>
        <p:spPr bwMode="auto">
          <a:xfrm>
            <a:off x="614397" y="302395"/>
            <a:ext cx="6537394" cy="4916258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199" y="21600"/>
                </a:moveTo>
                <a:lnTo>
                  <a:pt x="43199" y="21600"/>
                </a:lnTo>
                <a:lnTo>
                  <a:pt x="43199" y="21600"/>
                </a:lnTo>
                <a:cubicBezTo>
                  <a:pt x="43199" y="21600"/>
                  <a:pt x="43199" y="21600"/>
                  <a:pt x="43199" y="21600"/>
                </a:cubicBezTo>
                <a:lnTo>
                  <a:pt x="43199" y="21600"/>
                </a:lnTo>
                <a:lnTo>
                  <a:pt x="43199" y="21600"/>
                </a:lnTo>
                <a:cubicBezTo>
                  <a:pt x="43199" y="33449"/>
                  <a:pt x="33449" y="43200"/>
                  <a:pt x="21600" y="43200"/>
                </a:cubicBezTo>
                <a:lnTo>
                  <a:pt x="21600" y="43200"/>
                </a:lnTo>
                <a:cubicBezTo>
                  <a:pt x="9750" y="43200"/>
                  <a:pt x="0" y="33449"/>
                  <a:pt x="0" y="21600"/>
                </a:cubicBezTo>
                <a:lnTo>
                  <a:pt x="0" y="21600"/>
                </a:lnTo>
                <a:cubicBezTo>
                  <a:pt x="0" y="9751"/>
                  <a:pt x="9750" y="0"/>
                  <a:pt x="21600" y="0"/>
                </a:cubicBezTo>
                <a:lnTo>
                  <a:pt x="21600" y="0"/>
                </a:lnTo>
                <a:cubicBezTo>
                  <a:pt x="33449" y="0"/>
                  <a:pt x="43199" y="9751"/>
                  <a:pt x="43199" y="21600"/>
                </a:cubicBezTo>
              </a:path>
            </a:pathLst>
          </a:custGeom>
          <a:solidFill>
            <a:srgbClr val="FFFFFF">
              <a:alpha val="12549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6" name="Shape 1111"/>
          <p:cNvSpPr>
            <a:spLocks noGrp="1" noChangeArrowheads="1"/>
          </p:cNvSpPr>
          <p:nvPr userDrawn="1"/>
        </p:nvSpPr>
        <p:spPr bwMode="auto">
          <a:xfrm>
            <a:off x="676203" y="331128"/>
            <a:ext cx="6358183" cy="478165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199" y="21600"/>
                </a:moveTo>
                <a:lnTo>
                  <a:pt x="43199" y="21600"/>
                </a:lnTo>
                <a:lnTo>
                  <a:pt x="43199" y="21600"/>
                </a:lnTo>
                <a:cubicBezTo>
                  <a:pt x="43199" y="21600"/>
                  <a:pt x="43199" y="21600"/>
                  <a:pt x="43199" y="21600"/>
                </a:cubicBezTo>
                <a:lnTo>
                  <a:pt x="43199" y="21600"/>
                </a:lnTo>
                <a:lnTo>
                  <a:pt x="43199" y="21600"/>
                </a:lnTo>
                <a:cubicBezTo>
                  <a:pt x="43199" y="33449"/>
                  <a:pt x="33449" y="43199"/>
                  <a:pt x="21598" y="43199"/>
                </a:cubicBezTo>
                <a:lnTo>
                  <a:pt x="21598" y="43199"/>
                </a:lnTo>
                <a:cubicBezTo>
                  <a:pt x="9750" y="43199"/>
                  <a:pt x="0" y="33449"/>
                  <a:pt x="0" y="21600"/>
                </a:cubicBezTo>
                <a:lnTo>
                  <a:pt x="0" y="21600"/>
                </a:lnTo>
                <a:cubicBezTo>
                  <a:pt x="0" y="9750"/>
                  <a:pt x="9750" y="0"/>
                  <a:pt x="21598" y="0"/>
                </a:cubicBezTo>
                <a:lnTo>
                  <a:pt x="21598" y="0"/>
                </a:lnTo>
                <a:cubicBezTo>
                  <a:pt x="33449" y="0"/>
                  <a:pt x="43199" y="9750"/>
                  <a:pt x="43199" y="21600"/>
                </a:cubicBezTo>
              </a:path>
            </a:pathLst>
          </a:custGeom>
          <a:solidFill>
            <a:srgbClr val="FFFFFF">
              <a:alpha val="14117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7" name="Shape 1112"/>
          <p:cNvSpPr>
            <a:spLocks noGrp="1" noChangeArrowheads="1"/>
          </p:cNvSpPr>
          <p:nvPr userDrawn="1"/>
        </p:nvSpPr>
        <p:spPr bwMode="auto">
          <a:xfrm>
            <a:off x="737731" y="359857"/>
            <a:ext cx="6179254" cy="4647039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21600"/>
                </a:moveTo>
                <a:lnTo>
                  <a:pt x="43200" y="21600"/>
                </a:lnTo>
                <a:lnTo>
                  <a:pt x="43200" y="21600"/>
                </a:lnTo>
                <a:cubicBezTo>
                  <a:pt x="43200" y="21600"/>
                  <a:pt x="43200" y="21600"/>
                  <a:pt x="43200" y="21600"/>
                </a:cubicBezTo>
                <a:lnTo>
                  <a:pt x="43200" y="21600"/>
                </a:lnTo>
                <a:lnTo>
                  <a:pt x="43200" y="21600"/>
                </a:lnTo>
                <a:cubicBezTo>
                  <a:pt x="43200" y="33449"/>
                  <a:pt x="33448" y="43199"/>
                  <a:pt x="21599" y="43199"/>
                </a:cubicBezTo>
                <a:lnTo>
                  <a:pt x="21599" y="43199"/>
                </a:lnTo>
                <a:cubicBezTo>
                  <a:pt x="9750" y="43199"/>
                  <a:pt x="0" y="33449"/>
                  <a:pt x="0" y="21600"/>
                </a:cubicBezTo>
                <a:lnTo>
                  <a:pt x="0" y="21600"/>
                </a:lnTo>
                <a:cubicBezTo>
                  <a:pt x="0" y="9751"/>
                  <a:pt x="9750" y="0"/>
                  <a:pt x="21599" y="0"/>
                </a:cubicBezTo>
                <a:lnTo>
                  <a:pt x="21599" y="0"/>
                </a:lnTo>
                <a:cubicBezTo>
                  <a:pt x="33448" y="0"/>
                  <a:pt x="43200" y="9751"/>
                  <a:pt x="43200" y="21599"/>
                </a:cubicBezTo>
              </a:path>
            </a:pathLst>
          </a:custGeom>
          <a:solidFill>
            <a:srgbClr val="FFFFFF">
              <a:alpha val="15686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8" name="Shape 1113"/>
          <p:cNvSpPr>
            <a:spLocks noGrp="1" noChangeArrowheads="1"/>
          </p:cNvSpPr>
          <p:nvPr userDrawn="1"/>
        </p:nvSpPr>
        <p:spPr bwMode="auto">
          <a:xfrm>
            <a:off x="799253" y="388590"/>
            <a:ext cx="6000607" cy="451243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21599"/>
                </a:moveTo>
                <a:lnTo>
                  <a:pt x="43200" y="21599"/>
                </a:lnTo>
                <a:lnTo>
                  <a:pt x="43200" y="21599"/>
                </a:lnTo>
                <a:cubicBezTo>
                  <a:pt x="43200" y="21599"/>
                  <a:pt x="43200" y="21599"/>
                  <a:pt x="43200" y="21599"/>
                </a:cubicBezTo>
                <a:lnTo>
                  <a:pt x="43200" y="21599"/>
                </a:lnTo>
                <a:lnTo>
                  <a:pt x="43200" y="21599"/>
                </a:lnTo>
                <a:cubicBezTo>
                  <a:pt x="43200" y="33449"/>
                  <a:pt x="33449" y="43200"/>
                  <a:pt x="21600" y="43200"/>
                </a:cubicBezTo>
                <a:lnTo>
                  <a:pt x="21600" y="43200"/>
                </a:lnTo>
                <a:cubicBezTo>
                  <a:pt x="9750" y="43200"/>
                  <a:pt x="0" y="33449"/>
                  <a:pt x="0" y="21599"/>
                </a:cubicBezTo>
                <a:lnTo>
                  <a:pt x="0" y="21599"/>
                </a:lnTo>
                <a:cubicBezTo>
                  <a:pt x="0" y="9749"/>
                  <a:pt x="9750" y="0"/>
                  <a:pt x="21600" y="0"/>
                </a:cubicBezTo>
                <a:lnTo>
                  <a:pt x="21600" y="0"/>
                </a:lnTo>
                <a:cubicBezTo>
                  <a:pt x="33449" y="0"/>
                  <a:pt x="43200" y="9749"/>
                  <a:pt x="43200" y="21599"/>
                </a:cubicBezTo>
              </a:path>
            </a:pathLst>
          </a:custGeom>
          <a:solidFill>
            <a:srgbClr val="FFFFFF">
              <a:alpha val="17647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19" name="Shape 1114"/>
          <p:cNvSpPr>
            <a:spLocks noGrp="1" noChangeArrowheads="1"/>
          </p:cNvSpPr>
          <p:nvPr userDrawn="1"/>
        </p:nvSpPr>
        <p:spPr bwMode="auto">
          <a:xfrm>
            <a:off x="860777" y="417163"/>
            <a:ext cx="5821679" cy="4377979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21600"/>
                </a:moveTo>
                <a:lnTo>
                  <a:pt x="43200" y="21600"/>
                </a:lnTo>
                <a:lnTo>
                  <a:pt x="43200" y="21600"/>
                </a:lnTo>
                <a:cubicBezTo>
                  <a:pt x="43200" y="21600"/>
                  <a:pt x="43200" y="21600"/>
                  <a:pt x="43200" y="21600"/>
                </a:cubicBezTo>
                <a:lnTo>
                  <a:pt x="43200" y="21600"/>
                </a:lnTo>
                <a:lnTo>
                  <a:pt x="43200" y="21600"/>
                </a:lnTo>
                <a:cubicBezTo>
                  <a:pt x="43200" y="33449"/>
                  <a:pt x="33449" y="43200"/>
                  <a:pt x="21599" y="43200"/>
                </a:cubicBezTo>
                <a:lnTo>
                  <a:pt x="21599" y="43200"/>
                </a:lnTo>
                <a:cubicBezTo>
                  <a:pt x="9750" y="43200"/>
                  <a:pt x="0" y="33449"/>
                  <a:pt x="0" y="21600"/>
                </a:cubicBezTo>
                <a:lnTo>
                  <a:pt x="0" y="21600"/>
                </a:lnTo>
                <a:cubicBezTo>
                  <a:pt x="0" y="9750"/>
                  <a:pt x="9750" y="0"/>
                  <a:pt x="21599" y="0"/>
                </a:cubicBezTo>
                <a:lnTo>
                  <a:pt x="21599" y="0"/>
                </a:lnTo>
                <a:cubicBezTo>
                  <a:pt x="33449" y="0"/>
                  <a:pt x="43200" y="9750"/>
                  <a:pt x="43200" y="21600"/>
                </a:cubicBezTo>
              </a:path>
            </a:pathLst>
          </a:custGeom>
          <a:solidFill>
            <a:srgbClr val="FFFFFF">
              <a:alpha val="19215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0" name="Shape 1115"/>
          <p:cNvSpPr>
            <a:spLocks noGrp="1" noChangeArrowheads="1"/>
          </p:cNvSpPr>
          <p:nvPr userDrawn="1"/>
        </p:nvSpPr>
        <p:spPr bwMode="auto">
          <a:xfrm>
            <a:off x="922587" y="445894"/>
            <a:ext cx="5642750" cy="4243529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21599"/>
                </a:moveTo>
                <a:lnTo>
                  <a:pt x="43200" y="21599"/>
                </a:lnTo>
                <a:lnTo>
                  <a:pt x="43200" y="21599"/>
                </a:lnTo>
                <a:cubicBezTo>
                  <a:pt x="43200" y="21599"/>
                  <a:pt x="43200" y="21599"/>
                  <a:pt x="43200" y="21599"/>
                </a:cubicBezTo>
                <a:lnTo>
                  <a:pt x="43200" y="21599"/>
                </a:lnTo>
                <a:lnTo>
                  <a:pt x="43200" y="21599"/>
                </a:lnTo>
                <a:cubicBezTo>
                  <a:pt x="43200" y="33449"/>
                  <a:pt x="33448" y="43200"/>
                  <a:pt x="21600" y="43200"/>
                </a:cubicBezTo>
                <a:lnTo>
                  <a:pt x="21600" y="43200"/>
                </a:lnTo>
                <a:cubicBezTo>
                  <a:pt x="9748" y="43200"/>
                  <a:pt x="0" y="33449"/>
                  <a:pt x="0" y="21599"/>
                </a:cubicBezTo>
                <a:lnTo>
                  <a:pt x="0" y="21599"/>
                </a:lnTo>
                <a:cubicBezTo>
                  <a:pt x="0" y="9750"/>
                  <a:pt x="9748" y="0"/>
                  <a:pt x="21600" y="0"/>
                </a:cubicBezTo>
                <a:lnTo>
                  <a:pt x="21600" y="0"/>
                </a:lnTo>
                <a:cubicBezTo>
                  <a:pt x="33448" y="0"/>
                  <a:pt x="43200" y="9750"/>
                  <a:pt x="43200" y="21599"/>
                </a:cubicBezTo>
              </a:path>
            </a:pathLst>
          </a:custGeom>
          <a:solidFill>
            <a:srgbClr val="FFFFFF">
              <a:alpha val="20784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1" name="Shape 1116"/>
          <p:cNvSpPr>
            <a:spLocks noGrp="1" noChangeArrowheads="1"/>
          </p:cNvSpPr>
          <p:nvPr userDrawn="1"/>
        </p:nvSpPr>
        <p:spPr bwMode="auto">
          <a:xfrm>
            <a:off x="984107" y="474624"/>
            <a:ext cx="5463821" cy="4108918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199" y="21599"/>
                </a:moveTo>
                <a:lnTo>
                  <a:pt x="43199" y="21599"/>
                </a:lnTo>
                <a:lnTo>
                  <a:pt x="43199" y="21599"/>
                </a:lnTo>
                <a:cubicBezTo>
                  <a:pt x="43199" y="21599"/>
                  <a:pt x="43199" y="21599"/>
                  <a:pt x="43199" y="21599"/>
                </a:cubicBezTo>
                <a:lnTo>
                  <a:pt x="43199" y="21599"/>
                </a:lnTo>
                <a:lnTo>
                  <a:pt x="43199" y="21599"/>
                </a:lnTo>
                <a:cubicBezTo>
                  <a:pt x="43199" y="33448"/>
                  <a:pt x="33448" y="43200"/>
                  <a:pt x="21599" y="43200"/>
                </a:cubicBezTo>
                <a:lnTo>
                  <a:pt x="21599" y="43200"/>
                </a:lnTo>
                <a:cubicBezTo>
                  <a:pt x="9750" y="43200"/>
                  <a:pt x="0" y="33448"/>
                  <a:pt x="0" y="21599"/>
                </a:cubicBezTo>
                <a:lnTo>
                  <a:pt x="0" y="21599"/>
                </a:lnTo>
                <a:cubicBezTo>
                  <a:pt x="0" y="9749"/>
                  <a:pt x="9750" y="0"/>
                  <a:pt x="21599" y="0"/>
                </a:cubicBezTo>
                <a:lnTo>
                  <a:pt x="21599" y="0"/>
                </a:lnTo>
                <a:cubicBezTo>
                  <a:pt x="33448" y="0"/>
                  <a:pt x="43199" y="9749"/>
                  <a:pt x="43199" y="21599"/>
                </a:cubicBezTo>
              </a:path>
            </a:pathLst>
          </a:custGeom>
          <a:solidFill>
            <a:srgbClr val="FFFFFF">
              <a:alpha val="22352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2" name="Shape 1117"/>
          <p:cNvSpPr>
            <a:spLocks noGrp="1" noChangeArrowheads="1"/>
          </p:cNvSpPr>
          <p:nvPr userDrawn="1"/>
        </p:nvSpPr>
        <p:spPr bwMode="auto">
          <a:xfrm>
            <a:off x="1045632" y="503197"/>
            <a:ext cx="5284893" cy="3974469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21599"/>
                </a:moveTo>
                <a:lnTo>
                  <a:pt x="43200" y="21599"/>
                </a:lnTo>
                <a:lnTo>
                  <a:pt x="43200" y="21599"/>
                </a:lnTo>
                <a:cubicBezTo>
                  <a:pt x="43200" y="21599"/>
                  <a:pt x="43200" y="21599"/>
                  <a:pt x="43200" y="21599"/>
                </a:cubicBezTo>
                <a:lnTo>
                  <a:pt x="43200" y="21599"/>
                </a:lnTo>
                <a:lnTo>
                  <a:pt x="43200" y="21599"/>
                </a:lnTo>
                <a:cubicBezTo>
                  <a:pt x="43200" y="33449"/>
                  <a:pt x="33450" y="43200"/>
                  <a:pt x="21599" y="43200"/>
                </a:cubicBezTo>
                <a:lnTo>
                  <a:pt x="21599" y="43200"/>
                </a:lnTo>
                <a:cubicBezTo>
                  <a:pt x="9751" y="43200"/>
                  <a:pt x="0" y="33449"/>
                  <a:pt x="0" y="21599"/>
                </a:cubicBezTo>
                <a:lnTo>
                  <a:pt x="0" y="21599"/>
                </a:lnTo>
                <a:cubicBezTo>
                  <a:pt x="0" y="9750"/>
                  <a:pt x="9751" y="0"/>
                  <a:pt x="21599" y="0"/>
                </a:cubicBezTo>
                <a:lnTo>
                  <a:pt x="21599" y="0"/>
                </a:lnTo>
                <a:cubicBezTo>
                  <a:pt x="33450" y="0"/>
                  <a:pt x="43200" y="9750"/>
                  <a:pt x="43200" y="21599"/>
                </a:cubicBezTo>
              </a:path>
            </a:pathLst>
          </a:custGeom>
          <a:solidFill>
            <a:srgbClr val="FFFFFF">
              <a:alpha val="23921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3" name="Shape 1118"/>
          <p:cNvSpPr>
            <a:spLocks noGrp="1" noChangeArrowheads="1"/>
          </p:cNvSpPr>
          <p:nvPr userDrawn="1"/>
        </p:nvSpPr>
        <p:spPr bwMode="auto">
          <a:xfrm>
            <a:off x="1107443" y="531930"/>
            <a:ext cx="5105963" cy="3839859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21600"/>
                </a:moveTo>
                <a:lnTo>
                  <a:pt x="43200" y="21600"/>
                </a:lnTo>
                <a:lnTo>
                  <a:pt x="43200" y="21600"/>
                </a:lnTo>
                <a:cubicBezTo>
                  <a:pt x="43200" y="21600"/>
                  <a:pt x="43200" y="21600"/>
                  <a:pt x="43200" y="21600"/>
                </a:cubicBezTo>
                <a:lnTo>
                  <a:pt x="43200" y="21600"/>
                </a:lnTo>
                <a:lnTo>
                  <a:pt x="43200" y="21600"/>
                </a:lnTo>
                <a:cubicBezTo>
                  <a:pt x="43200" y="33449"/>
                  <a:pt x="33448" y="43200"/>
                  <a:pt x="21599" y="43200"/>
                </a:cubicBezTo>
                <a:lnTo>
                  <a:pt x="21599" y="43200"/>
                </a:lnTo>
                <a:cubicBezTo>
                  <a:pt x="9749" y="43200"/>
                  <a:pt x="0" y="33449"/>
                  <a:pt x="0" y="21600"/>
                </a:cubicBezTo>
                <a:lnTo>
                  <a:pt x="0" y="21600"/>
                </a:lnTo>
                <a:cubicBezTo>
                  <a:pt x="0" y="9750"/>
                  <a:pt x="9749" y="0"/>
                  <a:pt x="21599" y="0"/>
                </a:cubicBezTo>
                <a:lnTo>
                  <a:pt x="21599" y="0"/>
                </a:lnTo>
                <a:cubicBezTo>
                  <a:pt x="33448" y="0"/>
                  <a:pt x="43200" y="9750"/>
                  <a:pt x="43200" y="21600"/>
                </a:cubicBezTo>
              </a:path>
            </a:pathLst>
          </a:custGeom>
          <a:solidFill>
            <a:srgbClr val="FFFFFF">
              <a:alpha val="25490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4" name="Shape 1119"/>
          <p:cNvSpPr>
            <a:spLocks noGrp="1" noChangeArrowheads="1"/>
          </p:cNvSpPr>
          <p:nvPr userDrawn="1"/>
        </p:nvSpPr>
        <p:spPr bwMode="auto">
          <a:xfrm>
            <a:off x="1168963" y="560659"/>
            <a:ext cx="4927034" cy="370525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43200" y="21600"/>
                </a:moveTo>
                <a:lnTo>
                  <a:pt x="43200" y="21600"/>
                </a:lnTo>
                <a:lnTo>
                  <a:pt x="43200" y="21600"/>
                </a:lnTo>
                <a:cubicBezTo>
                  <a:pt x="43200" y="21600"/>
                  <a:pt x="43200" y="21600"/>
                  <a:pt x="43200" y="21600"/>
                </a:cubicBezTo>
                <a:lnTo>
                  <a:pt x="43200" y="21600"/>
                </a:lnTo>
                <a:lnTo>
                  <a:pt x="43200" y="21600"/>
                </a:lnTo>
                <a:cubicBezTo>
                  <a:pt x="43200" y="33448"/>
                  <a:pt x="33450" y="43200"/>
                  <a:pt x="21600" y="43200"/>
                </a:cubicBezTo>
                <a:lnTo>
                  <a:pt x="21600" y="43200"/>
                </a:lnTo>
                <a:cubicBezTo>
                  <a:pt x="9749" y="43200"/>
                  <a:pt x="0" y="33448"/>
                  <a:pt x="0" y="21600"/>
                </a:cubicBezTo>
                <a:lnTo>
                  <a:pt x="0" y="21600"/>
                </a:lnTo>
                <a:cubicBezTo>
                  <a:pt x="0" y="9749"/>
                  <a:pt x="9749" y="0"/>
                  <a:pt x="21600" y="0"/>
                </a:cubicBezTo>
                <a:lnTo>
                  <a:pt x="21600" y="0"/>
                </a:lnTo>
                <a:cubicBezTo>
                  <a:pt x="33450" y="0"/>
                  <a:pt x="43200" y="9749"/>
                  <a:pt x="43200" y="21600"/>
                </a:cubicBezTo>
              </a:path>
            </a:pathLst>
          </a:custGeom>
          <a:solidFill>
            <a:srgbClr val="FFFFFF">
              <a:alpha val="27058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5" name="Shape 1120"/>
          <p:cNvSpPr>
            <a:spLocks noGrp="1" noChangeArrowheads="1"/>
          </p:cNvSpPr>
          <p:nvPr userDrawn="1"/>
        </p:nvSpPr>
        <p:spPr bwMode="auto">
          <a:xfrm>
            <a:off x="2023254" y="5083093"/>
            <a:ext cx="1181945" cy="888929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600" y="0"/>
                </a:moveTo>
                <a:lnTo>
                  <a:pt x="21600" y="0"/>
                </a:lnTo>
                <a:cubicBezTo>
                  <a:pt x="33534" y="0"/>
                  <a:pt x="43200" y="9673"/>
                  <a:pt x="43200" y="21599"/>
                </a:cubicBezTo>
                <a:lnTo>
                  <a:pt x="43200" y="21599"/>
                </a:lnTo>
                <a:cubicBezTo>
                  <a:pt x="43200" y="33533"/>
                  <a:pt x="33534" y="43200"/>
                  <a:pt x="21600" y="43200"/>
                </a:cubicBezTo>
                <a:lnTo>
                  <a:pt x="21600" y="43200"/>
                </a:lnTo>
                <a:cubicBezTo>
                  <a:pt x="9665" y="43200"/>
                  <a:pt x="0" y="33533"/>
                  <a:pt x="0" y="21599"/>
                </a:cubicBezTo>
                <a:lnTo>
                  <a:pt x="0" y="21599"/>
                </a:lnTo>
                <a:cubicBezTo>
                  <a:pt x="0" y="9673"/>
                  <a:pt x="9665" y="0"/>
                  <a:pt x="21600" y="0"/>
                </a:cubicBezTo>
                <a:close/>
              </a:path>
            </a:pathLst>
          </a:custGeom>
          <a:solidFill>
            <a:srgbClr val="FFFFFF">
              <a:alpha val="11764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6" name="Shape 1121"/>
          <p:cNvSpPr>
            <a:spLocks noGrp="1" noChangeArrowheads="1"/>
          </p:cNvSpPr>
          <p:nvPr userDrawn="1"/>
        </p:nvSpPr>
        <p:spPr bwMode="auto">
          <a:xfrm>
            <a:off x="2851007" y="4515765"/>
            <a:ext cx="1869157" cy="1405620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596" y="0"/>
                </a:moveTo>
                <a:lnTo>
                  <a:pt x="21596" y="0"/>
                </a:lnTo>
                <a:cubicBezTo>
                  <a:pt x="33526" y="0"/>
                  <a:pt x="43200" y="9669"/>
                  <a:pt x="43200" y="21601"/>
                </a:cubicBezTo>
                <a:lnTo>
                  <a:pt x="43200" y="21601"/>
                </a:lnTo>
                <a:cubicBezTo>
                  <a:pt x="43200" y="33530"/>
                  <a:pt x="33526" y="43200"/>
                  <a:pt x="21596" y="43200"/>
                </a:cubicBezTo>
                <a:lnTo>
                  <a:pt x="21596" y="43200"/>
                </a:lnTo>
                <a:cubicBezTo>
                  <a:pt x="9673" y="43200"/>
                  <a:pt x="0" y="33530"/>
                  <a:pt x="0" y="21601"/>
                </a:cubicBezTo>
                <a:lnTo>
                  <a:pt x="0" y="21601"/>
                </a:lnTo>
                <a:cubicBezTo>
                  <a:pt x="0" y="9669"/>
                  <a:pt x="9673" y="0"/>
                  <a:pt x="21596" y="0"/>
                </a:cubicBezTo>
                <a:close/>
              </a:path>
            </a:pathLst>
          </a:custGeom>
          <a:solidFill>
            <a:srgbClr val="FFFFFF">
              <a:alpha val="14509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29" name="Shape 1124"/>
          <p:cNvSpPr>
            <a:spLocks noGrp="1" noChangeArrowheads="1"/>
          </p:cNvSpPr>
          <p:nvPr userDrawn="1"/>
        </p:nvSpPr>
        <p:spPr bwMode="auto">
          <a:xfrm>
            <a:off x="3037839" y="4457826"/>
            <a:ext cx="835941" cy="628758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600" y="0"/>
                </a:moveTo>
                <a:lnTo>
                  <a:pt x="21600" y="0"/>
                </a:lnTo>
                <a:cubicBezTo>
                  <a:pt x="33530" y="0"/>
                  <a:pt x="43200" y="9672"/>
                  <a:pt x="43200" y="21604"/>
                </a:cubicBezTo>
                <a:lnTo>
                  <a:pt x="43200" y="21604"/>
                </a:lnTo>
                <a:cubicBezTo>
                  <a:pt x="43200" y="33525"/>
                  <a:pt x="33530" y="43200"/>
                  <a:pt x="21600" y="43200"/>
                </a:cubicBezTo>
                <a:lnTo>
                  <a:pt x="21600" y="43200"/>
                </a:lnTo>
                <a:cubicBezTo>
                  <a:pt x="9669" y="43200"/>
                  <a:pt x="0" y="33525"/>
                  <a:pt x="0" y="21604"/>
                </a:cubicBezTo>
                <a:lnTo>
                  <a:pt x="0" y="21604"/>
                </a:lnTo>
                <a:cubicBezTo>
                  <a:pt x="0" y="9672"/>
                  <a:pt x="9669" y="0"/>
                  <a:pt x="21600" y="0"/>
                </a:cubicBezTo>
                <a:close/>
              </a:path>
            </a:pathLst>
          </a:custGeom>
          <a:solidFill>
            <a:srgbClr val="FFFFFF">
              <a:alpha val="784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30" name="Shape 1125"/>
          <p:cNvSpPr>
            <a:spLocks noGrp="1" noChangeArrowheads="1"/>
          </p:cNvSpPr>
          <p:nvPr userDrawn="1"/>
        </p:nvSpPr>
        <p:spPr bwMode="auto">
          <a:xfrm>
            <a:off x="1015999" y="4613071"/>
            <a:ext cx="685800" cy="515578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599" y="0"/>
                </a:moveTo>
                <a:lnTo>
                  <a:pt x="21599" y="0"/>
                </a:lnTo>
                <a:cubicBezTo>
                  <a:pt x="33527" y="0"/>
                  <a:pt x="43200" y="9668"/>
                  <a:pt x="43200" y="21599"/>
                </a:cubicBezTo>
                <a:lnTo>
                  <a:pt x="43200" y="21599"/>
                </a:lnTo>
                <a:cubicBezTo>
                  <a:pt x="43200" y="33530"/>
                  <a:pt x="33527" y="43200"/>
                  <a:pt x="21599" y="43200"/>
                </a:cubicBezTo>
                <a:lnTo>
                  <a:pt x="21599" y="43200"/>
                </a:lnTo>
                <a:cubicBezTo>
                  <a:pt x="9671" y="43200"/>
                  <a:pt x="0" y="33530"/>
                  <a:pt x="0" y="21599"/>
                </a:cubicBezTo>
                <a:lnTo>
                  <a:pt x="0" y="21599"/>
                </a:lnTo>
                <a:cubicBezTo>
                  <a:pt x="0" y="9668"/>
                  <a:pt x="9671" y="0"/>
                  <a:pt x="21599" y="0"/>
                </a:cubicBezTo>
                <a:close/>
              </a:path>
            </a:pathLst>
          </a:custGeom>
          <a:solidFill>
            <a:srgbClr val="FFFFFF">
              <a:alpha val="45098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3" name="Shape 1138"/>
          <p:cNvSpPr>
            <a:spLocks noGrp="1" noChangeArrowheads="1"/>
          </p:cNvSpPr>
          <p:nvPr userDrawn="1"/>
        </p:nvSpPr>
        <p:spPr bwMode="auto">
          <a:xfrm>
            <a:off x="2311403" y="4372901"/>
            <a:ext cx="796430" cy="598915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600" y="0"/>
                </a:moveTo>
                <a:lnTo>
                  <a:pt x="21600" y="0"/>
                </a:lnTo>
                <a:cubicBezTo>
                  <a:pt x="33525" y="0"/>
                  <a:pt x="43200" y="9675"/>
                  <a:pt x="43200" y="21594"/>
                </a:cubicBezTo>
                <a:lnTo>
                  <a:pt x="43200" y="21594"/>
                </a:lnTo>
                <a:cubicBezTo>
                  <a:pt x="43200" y="33524"/>
                  <a:pt x="33525" y="43200"/>
                  <a:pt x="21600" y="43200"/>
                </a:cubicBezTo>
                <a:lnTo>
                  <a:pt x="21600" y="43200"/>
                </a:lnTo>
                <a:cubicBezTo>
                  <a:pt x="9674" y="43200"/>
                  <a:pt x="0" y="33524"/>
                  <a:pt x="0" y="21594"/>
                </a:cubicBezTo>
                <a:lnTo>
                  <a:pt x="0" y="21594"/>
                </a:lnTo>
                <a:cubicBezTo>
                  <a:pt x="0" y="9675"/>
                  <a:pt x="9674" y="0"/>
                  <a:pt x="21600" y="0"/>
                </a:cubicBezTo>
                <a:close/>
              </a:path>
            </a:pathLst>
          </a:custGeom>
          <a:solidFill>
            <a:srgbClr val="FFFFFF">
              <a:alpha val="7843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4" name="Shape 1139"/>
          <p:cNvSpPr>
            <a:spLocks noGrp="1" noChangeArrowheads="1"/>
          </p:cNvSpPr>
          <p:nvPr userDrawn="1"/>
        </p:nvSpPr>
        <p:spPr bwMode="auto">
          <a:xfrm>
            <a:off x="1648462" y="4729109"/>
            <a:ext cx="755507" cy="568121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608" y="0"/>
                </a:moveTo>
                <a:lnTo>
                  <a:pt x="21608" y="0"/>
                </a:lnTo>
                <a:cubicBezTo>
                  <a:pt x="33533" y="0"/>
                  <a:pt x="43200" y="9668"/>
                  <a:pt x="43200" y="21593"/>
                </a:cubicBezTo>
                <a:lnTo>
                  <a:pt x="43200" y="21593"/>
                </a:lnTo>
                <a:cubicBezTo>
                  <a:pt x="43200" y="33519"/>
                  <a:pt x="33533" y="43200"/>
                  <a:pt x="21608" y="43200"/>
                </a:cubicBezTo>
                <a:lnTo>
                  <a:pt x="21608" y="43200"/>
                </a:lnTo>
                <a:cubicBezTo>
                  <a:pt x="9682" y="43200"/>
                  <a:pt x="0" y="33519"/>
                  <a:pt x="0" y="21593"/>
                </a:cubicBezTo>
                <a:lnTo>
                  <a:pt x="0" y="21593"/>
                </a:lnTo>
                <a:cubicBezTo>
                  <a:pt x="0" y="9668"/>
                  <a:pt x="9682" y="0"/>
                  <a:pt x="21608" y="0"/>
                </a:cubicBezTo>
                <a:close/>
              </a:path>
            </a:pathLst>
          </a:custGeom>
          <a:solidFill>
            <a:srgbClr val="FFFFFF">
              <a:alpha val="24705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5" name="Shape 1140"/>
          <p:cNvSpPr>
            <a:spLocks noGrp="1" noChangeArrowheads="1"/>
          </p:cNvSpPr>
          <p:nvPr userDrawn="1"/>
        </p:nvSpPr>
        <p:spPr bwMode="auto">
          <a:xfrm>
            <a:off x="1506501" y="5387076"/>
            <a:ext cx="753250" cy="566374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607" y="0"/>
                </a:moveTo>
                <a:lnTo>
                  <a:pt x="21607" y="0"/>
                </a:lnTo>
                <a:cubicBezTo>
                  <a:pt x="33536" y="0"/>
                  <a:pt x="43200" y="9673"/>
                  <a:pt x="43200" y="21599"/>
                </a:cubicBezTo>
                <a:lnTo>
                  <a:pt x="43200" y="21599"/>
                </a:lnTo>
                <a:cubicBezTo>
                  <a:pt x="43200" y="33526"/>
                  <a:pt x="33536" y="43200"/>
                  <a:pt x="21607" y="43200"/>
                </a:cubicBezTo>
                <a:lnTo>
                  <a:pt x="21607" y="43200"/>
                </a:lnTo>
                <a:cubicBezTo>
                  <a:pt x="9679" y="43200"/>
                  <a:pt x="0" y="33526"/>
                  <a:pt x="0" y="21599"/>
                </a:cubicBezTo>
                <a:lnTo>
                  <a:pt x="0" y="21599"/>
                </a:lnTo>
                <a:cubicBezTo>
                  <a:pt x="0" y="9673"/>
                  <a:pt x="9679" y="0"/>
                  <a:pt x="21607" y="0"/>
                </a:cubicBezTo>
                <a:close/>
              </a:path>
            </a:pathLst>
          </a:custGeom>
          <a:solidFill>
            <a:srgbClr val="FFFFFF">
              <a:alpha val="32549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6" name="Shape 1141"/>
          <p:cNvSpPr>
            <a:spLocks noGrp="1" noChangeArrowheads="1"/>
          </p:cNvSpPr>
          <p:nvPr userDrawn="1"/>
        </p:nvSpPr>
        <p:spPr bwMode="auto">
          <a:xfrm>
            <a:off x="2370101" y="5855034"/>
            <a:ext cx="893513" cy="671935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600" y="0"/>
                </a:moveTo>
                <a:lnTo>
                  <a:pt x="21600" y="0"/>
                </a:lnTo>
                <a:cubicBezTo>
                  <a:pt x="33525" y="0"/>
                  <a:pt x="43200" y="9674"/>
                  <a:pt x="43200" y="21605"/>
                </a:cubicBezTo>
                <a:lnTo>
                  <a:pt x="43200" y="21605"/>
                </a:lnTo>
                <a:cubicBezTo>
                  <a:pt x="43200" y="33535"/>
                  <a:pt x="33525" y="43200"/>
                  <a:pt x="21600" y="43200"/>
                </a:cubicBezTo>
                <a:lnTo>
                  <a:pt x="21600" y="43200"/>
                </a:lnTo>
                <a:cubicBezTo>
                  <a:pt x="9674" y="43200"/>
                  <a:pt x="0" y="33535"/>
                  <a:pt x="0" y="21605"/>
                </a:cubicBezTo>
                <a:lnTo>
                  <a:pt x="0" y="21605"/>
                </a:lnTo>
                <a:cubicBezTo>
                  <a:pt x="0" y="9674"/>
                  <a:pt x="9674" y="0"/>
                  <a:pt x="21600" y="0"/>
                </a:cubicBezTo>
                <a:close/>
              </a:path>
            </a:pathLst>
          </a:custGeom>
          <a:solidFill>
            <a:srgbClr val="FFFFFF">
              <a:alpha val="7058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7" name="Shape 1142"/>
          <p:cNvSpPr>
            <a:spLocks noGrp="1" noChangeArrowheads="1"/>
          </p:cNvSpPr>
          <p:nvPr userDrawn="1"/>
        </p:nvSpPr>
        <p:spPr bwMode="auto">
          <a:xfrm>
            <a:off x="2241977" y="6244482"/>
            <a:ext cx="688339" cy="517801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591" y="0"/>
                </a:moveTo>
                <a:lnTo>
                  <a:pt x="21591" y="0"/>
                </a:lnTo>
                <a:cubicBezTo>
                  <a:pt x="33528" y="0"/>
                  <a:pt x="43198" y="9667"/>
                  <a:pt x="43198" y="21600"/>
                </a:cubicBezTo>
                <a:lnTo>
                  <a:pt x="43198" y="21600"/>
                </a:lnTo>
                <a:cubicBezTo>
                  <a:pt x="43198" y="33519"/>
                  <a:pt x="33528" y="43200"/>
                  <a:pt x="21591" y="43200"/>
                </a:cubicBezTo>
                <a:lnTo>
                  <a:pt x="21591" y="43200"/>
                </a:lnTo>
                <a:cubicBezTo>
                  <a:pt x="9670" y="43200"/>
                  <a:pt x="0" y="33519"/>
                  <a:pt x="0" y="21600"/>
                </a:cubicBezTo>
                <a:lnTo>
                  <a:pt x="0" y="21600"/>
                </a:lnTo>
                <a:cubicBezTo>
                  <a:pt x="0" y="9667"/>
                  <a:pt x="9670" y="0"/>
                  <a:pt x="21591" y="0"/>
                </a:cubicBezTo>
                <a:close/>
              </a:path>
            </a:pathLst>
          </a:custGeom>
          <a:solidFill>
            <a:srgbClr val="FFFFFF">
              <a:alpha val="30979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8" name="Shape 1143"/>
          <p:cNvSpPr>
            <a:spLocks noGrp="1" noChangeArrowheads="1"/>
          </p:cNvSpPr>
          <p:nvPr userDrawn="1"/>
        </p:nvSpPr>
        <p:spPr bwMode="auto">
          <a:xfrm>
            <a:off x="3596920" y="5964721"/>
            <a:ext cx="726439" cy="546215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599" y="0"/>
                </a:moveTo>
                <a:lnTo>
                  <a:pt x="21599" y="0"/>
                </a:lnTo>
                <a:cubicBezTo>
                  <a:pt x="33531" y="0"/>
                  <a:pt x="43200" y="9666"/>
                  <a:pt x="43200" y="21605"/>
                </a:cubicBezTo>
                <a:lnTo>
                  <a:pt x="43200" y="21605"/>
                </a:lnTo>
                <a:cubicBezTo>
                  <a:pt x="43200" y="33533"/>
                  <a:pt x="33531" y="43200"/>
                  <a:pt x="21599" y="43200"/>
                </a:cubicBezTo>
                <a:lnTo>
                  <a:pt x="21599" y="43200"/>
                </a:lnTo>
                <a:cubicBezTo>
                  <a:pt x="9666" y="43200"/>
                  <a:pt x="0" y="33533"/>
                  <a:pt x="0" y="21605"/>
                </a:cubicBezTo>
                <a:lnTo>
                  <a:pt x="0" y="21605"/>
                </a:lnTo>
                <a:cubicBezTo>
                  <a:pt x="0" y="9666"/>
                  <a:pt x="9666" y="0"/>
                  <a:pt x="21599" y="0"/>
                </a:cubicBezTo>
                <a:close/>
              </a:path>
            </a:pathLst>
          </a:custGeom>
          <a:solidFill>
            <a:srgbClr val="FFFFFF">
              <a:alpha val="67450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49" name="Shape 1144"/>
          <p:cNvSpPr>
            <a:spLocks noGrp="1" noChangeArrowheads="1"/>
          </p:cNvSpPr>
          <p:nvPr userDrawn="1"/>
        </p:nvSpPr>
        <p:spPr bwMode="auto">
          <a:xfrm>
            <a:off x="3037843" y="5578669"/>
            <a:ext cx="977899" cy="735271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606" y="0"/>
                </a:moveTo>
                <a:lnTo>
                  <a:pt x="21606" y="0"/>
                </a:lnTo>
                <a:cubicBezTo>
                  <a:pt x="33524" y="0"/>
                  <a:pt x="43200" y="9671"/>
                  <a:pt x="43200" y="21599"/>
                </a:cubicBezTo>
                <a:lnTo>
                  <a:pt x="43200" y="21599"/>
                </a:lnTo>
                <a:cubicBezTo>
                  <a:pt x="43200" y="33528"/>
                  <a:pt x="33524" y="43200"/>
                  <a:pt x="21606" y="43200"/>
                </a:cubicBezTo>
                <a:lnTo>
                  <a:pt x="21606" y="43200"/>
                </a:lnTo>
                <a:cubicBezTo>
                  <a:pt x="9674" y="43200"/>
                  <a:pt x="0" y="33528"/>
                  <a:pt x="0" y="21599"/>
                </a:cubicBezTo>
                <a:lnTo>
                  <a:pt x="0" y="21599"/>
                </a:lnTo>
                <a:cubicBezTo>
                  <a:pt x="0" y="9671"/>
                  <a:pt x="9674" y="0"/>
                  <a:pt x="21606" y="0"/>
                </a:cubicBezTo>
                <a:close/>
              </a:path>
            </a:pathLst>
          </a:custGeom>
          <a:solidFill>
            <a:srgbClr val="FFFFFF">
              <a:alpha val="31372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2" name="Shape 1147"/>
          <p:cNvSpPr>
            <a:spLocks noGrp="1" noChangeArrowheads="1"/>
          </p:cNvSpPr>
          <p:nvPr userDrawn="1"/>
        </p:nvSpPr>
        <p:spPr bwMode="auto">
          <a:xfrm>
            <a:off x="2609712" y="36827"/>
            <a:ext cx="752403" cy="565898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600" y="0"/>
                </a:moveTo>
                <a:lnTo>
                  <a:pt x="21600" y="0"/>
                </a:lnTo>
                <a:cubicBezTo>
                  <a:pt x="33541" y="0"/>
                  <a:pt x="43200" y="9670"/>
                  <a:pt x="43200" y="21593"/>
                </a:cubicBezTo>
                <a:lnTo>
                  <a:pt x="43200" y="21593"/>
                </a:lnTo>
                <a:cubicBezTo>
                  <a:pt x="43200" y="33529"/>
                  <a:pt x="33541" y="43200"/>
                  <a:pt x="21600" y="43200"/>
                </a:cubicBezTo>
                <a:lnTo>
                  <a:pt x="21600" y="43200"/>
                </a:lnTo>
                <a:cubicBezTo>
                  <a:pt x="9673" y="43200"/>
                  <a:pt x="0" y="33529"/>
                  <a:pt x="0" y="21593"/>
                </a:cubicBezTo>
                <a:lnTo>
                  <a:pt x="0" y="21593"/>
                </a:lnTo>
                <a:cubicBezTo>
                  <a:pt x="0" y="9670"/>
                  <a:pt x="9673" y="0"/>
                  <a:pt x="21600" y="0"/>
                </a:cubicBezTo>
                <a:close/>
              </a:path>
            </a:pathLst>
          </a:custGeom>
          <a:solidFill>
            <a:srgbClr val="FFFFFF">
              <a:alpha val="14509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53" name="Shape 1148"/>
          <p:cNvSpPr>
            <a:spLocks noGrp="1" noChangeArrowheads="1"/>
          </p:cNvSpPr>
          <p:nvPr userDrawn="1"/>
        </p:nvSpPr>
        <p:spPr bwMode="auto">
          <a:xfrm>
            <a:off x="2272174" y="35715"/>
            <a:ext cx="748734" cy="563041"/>
          </a:xfrm>
          <a:custGeom>
            <a:avLst/>
            <a:gdLst/>
            <a:ahLst/>
            <a:cxnLst/>
            <a:rect l="l" t="t" r="r" b="b"/>
            <a:pathLst>
              <a:path w="43200" h="43200" stroke="0" extrusionOk="0">
                <a:moveTo>
                  <a:pt x="21608" y="0"/>
                </a:moveTo>
                <a:lnTo>
                  <a:pt x="21608" y="0"/>
                </a:lnTo>
                <a:cubicBezTo>
                  <a:pt x="33527" y="0"/>
                  <a:pt x="43200" y="9670"/>
                  <a:pt x="43200" y="21593"/>
                </a:cubicBezTo>
                <a:lnTo>
                  <a:pt x="43200" y="21593"/>
                </a:lnTo>
                <a:cubicBezTo>
                  <a:pt x="43200" y="33529"/>
                  <a:pt x="33527" y="43200"/>
                  <a:pt x="21608" y="43200"/>
                </a:cubicBezTo>
                <a:lnTo>
                  <a:pt x="21608" y="43200"/>
                </a:lnTo>
                <a:cubicBezTo>
                  <a:pt x="9672" y="43200"/>
                  <a:pt x="0" y="33529"/>
                  <a:pt x="0" y="21593"/>
                </a:cubicBezTo>
                <a:lnTo>
                  <a:pt x="0" y="21593"/>
                </a:lnTo>
                <a:cubicBezTo>
                  <a:pt x="0" y="9670"/>
                  <a:pt x="9672" y="0"/>
                  <a:pt x="21608" y="0"/>
                </a:cubicBezTo>
                <a:close/>
              </a:path>
            </a:pathLst>
          </a:custGeom>
          <a:solidFill>
            <a:srgbClr val="FFFFFF">
              <a:alpha val="16470"/>
            </a:srgbClr>
          </a:solidFill>
          <a:ln w="9524">
            <a:solidFill>
              <a:srgbClr val="000000"/>
            </a:solidFill>
            <a:round/>
            <a:headEnd/>
            <a:tailEnd/>
          </a:ln>
        </p:spPr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799253" y="1600203"/>
            <a:ext cx="10577333" cy="4525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t>Образец текста</a:t>
            </a:r>
          </a:p>
          <a:p>
            <a:pPr lvl="1">
              <a:defRPr/>
            </a:pPr>
            <a:r>
              <a:t>Второй уровень</a:t>
            </a:r>
          </a:p>
          <a:p>
            <a:pPr lvl="2">
              <a:defRPr/>
            </a:pPr>
            <a:r>
              <a:t>Третий уровень</a:t>
            </a:r>
          </a:p>
          <a:p>
            <a:pPr lvl="3">
              <a:defRPr/>
            </a:pPr>
            <a:r>
              <a:t>Четвертый уровень</a:t>
            </a:r>
          </a:p>
          <a:p>
            <a:pPr lvl="4">
              <a:defRPr/>
            </a:pPr>
            <a:r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15413" y="6356353"/>
            <a:ext cx="28447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7184183-74E9-4393-9769-E1D9236041BE}" type="datetimeFigureOut">
              <a:rPr lang="ru-RU"/>
              <a:t>22.12.2024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165599" y="6356353"/>
            <a:ext cx="3860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87829" y="274638"/>
            <a:ext cx="1058875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t>Образец заголовка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592277" y="6356353"/>
            <a:ext cx="2784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A530004-958A-4E15-9840-E9741BECB0F3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ctr" defTabSz="914400">
        <a:spcBef>
          <a:spcPts val="0"/>
        </a:spcBef>
        <a:buNone/>
        <a:defRPr sz="4400" b="1">
          <a:solidFill>
            <a:schemeClr val="accent6">
              <a:lumMod val="50000"/>
            </a:schemeClr>
          </a:solidFill>
          <a:latin typeface="+mj-lt"/>
          <a:ea typeface="+mj-ea"/>
          <a:cs typeface="Arial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5pPr>
      <a:lvl6pPr marL="2514599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3"/>
            </a:gs>
            <a:gs pos="100000">
              <a:srgbClr val="FFFF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D1929A-0810-6839-6C15-D17996380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6" y="692696"/>
            <a:ext cx="5013176" cy="50131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 xmlns:m="http://schemas.openxmlformats.org/officeDocument/2006/math" xmlns:w="http://schemas.openxmlformats.org/wordprocessingml/2006/main">
      <p:transition spd="slow" advClick="1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85200663" name="Рисунок 48520066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970999" y="2476499"/>
            <a:ext cx="2714624" cy="40163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6151147" name="Рисунок 103615114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196024" y="1301749"/>
            <a:ext cx="2780119" cy="40296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96563240" name="Рисунок 89656323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034582" y="1301749"/>
            <a:ext cx="2883731" cy="40831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4766780" name="Рисунок 38476677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82624" y="2730499"/>
            <a:ext cx="2715499" cy="37623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8619D04-1E84-D982-3559-9E4E40157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 xmlns:m="http://schemas.openxmlformats.org/officeDocument/2006/math" xmlns:w="http://schemas.openxmlformats.org/wordprocessingml/2006/main">
      <p:transition spd="slow" advClick="1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99661338" name="Рисунок 109966133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398623" y="1381124"/>
            <a:ext cx="9096373" cy="5095873"/>
          </a:xfrm>
          <a:prstGeom prst="rect">
            <a:avLst/>
          </a:prstGeom>
        </p:spPr>
      </p:pic>
      <p:sp>
        <p:nvSpPr>
          <p:cNvPr id="596550531" name="Прямоугольник 596550530"/>
          <p:cNvSpPr/>
          <p:nvPr/>
        </p:nvSpPr>
        <p:spPr bwMode="auto">
          <a:xfrm>
            <a:off x="2801242" y="2971620"/>
            <a:ext cx="6589514" cy="91476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endParaRPr sz="5400" b="1">
              <a:ln>
                <a:noFill/>
              </a:ln>
              <a:gradFill>
                <a:gsLst>
                  <a:gs pos="0">
                    <a:schemeClr val="accent5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</a:endParaRPr>
          </a:p>
        </p:txBody>
      </p:sp>
      <p:sp>
        <p:nvSpPr>
          <p:cNvPr id="1544472440" name="TextBox 1544472439"/>
          <p:cNvSpPr txBox="1"/>
          <p:nvPr/>
        </p:nvSpPr>
        <p:spPr bwMode="auto">
          <a:xfrm>
            <a:off x="1398622" y="142874"/>
            <a:ext cx="9114012" cy="91476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sz="5400" b="1" i="1">
                <a:ln>
                  <a:noFill/>
                </a:ln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</a:rPr>
              <a:t>Благодарим за внимание!</a:t>
            </a:r>
            <a:endParaRPr sz="5400" b="1">
              <a:ln>
                <a:noFill/>
              </a:ln>
              <a:gradFill>
                <a:gsLst>
                  <a:gs pos="0">
                    <a:schemeClr val="accent5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 xmlns:m="http://schemas.openxmlformats.org/officeDocument/2006/math" xmlns:w="http://schemas.openxmlformats.org/wordprocessingml/2006/main">
      <p:transition spd="slow" advClick="1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3"/>
            </a:gs>
            <a:gs pos="100000">
              <a:srgbClr val="FFFF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99742083" name="Заголовок 1"/>
          <p:cNvSpPr>
            <a:spLocks noGrp="1"/>
          </p:cNvSpPr>
          <p:nvPr>
            <p:ph type="title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 fontScale="90000"/>
          </a:bodyPr>
          <a:lstStyle/>
          <a:p>
            <a:pPr algn="ctr">
              <a:defRPr/>
            </a:pPr>
            <a:r>
              <a:rPr b="1" i="1">
                <a:solidFill>
                  <a:schemeClr val="tx1">
                    <a:lumMod val="65000"/>
                    <a:lumOff val="35000"/>
                  </a:schemeClr>
                </a:solidFill>
              </a:rPr>
              <a:t>Отряд «Добровольцы» 4 «А» класс</a:t>
            </a:r>
            <a:endParaRPr/>
          </a:p>
        </p:txBody>
      </p:sp>
      <p:pic>
        <p:nvPicPr>
          <p:cNvPr id="257385633" name="Рисунок 25738563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78299" y="1714497"/>
            <a:ext cx="5695949" cy="4267201"/>
          </a:xfrm>
          <a:prstGeom prst="rect">
            <a:avLst/>
          </a:prstGeom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3367037" name="Рисунок 30336703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526698" y="1714497"/>
            <a:ext cx="3352800" cy="42672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 xmlns:m="http://schemas.openxmlformats.org/officeDocument/2006/math" xmlns:w="http://schemas.openxmlformats.org/wordprocessingml/2006/main">
      <p:transition spd="slow" advClick="1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2737970" name="Заголовок 1"/>
          <p:cNvSpPr>
            <a:spLocks noGrp="1"/>
          </p:cNvSpPr>
          <p:nvPr>
            <p:ph type="title"/>
          </p:nvPr>
        </p:nvSpPr>
        <p:spPr bwMode="auto">
          <a:xfrm>
            <a:off x="787828" y="163512"/>
            <a:ext cx="10588756" cy="1143000"/>
          </a:xfrm>
        </p:spPr>
        <p:txBody>
          <a:bodyPr/>
          <a:lstStyle/>
          <a:p>
            <a:pPr marL="570252" indent="-570252">
              <a:buAutoNum type="arabicPeriod"/>
              <a:defRPr/>
            </a:pPr>
            <a:r>
              <a:rPr i="1">
                <a:solidFill>
                  <a:schemeClr val="tx1">
                    <a:lumMod val="65000"/>
                    <a:lumOff val="35000"/>
                  </a:schemeClr>
                </a:solidFill>
              </a:rPr>
              <a:t>Социальное направление</a:t>
            </a:r>
          </a:p>
        </p:txBody>
      </p:sp>
      <p:pic>
        <p:nvPicPr>
          <p:cNvPr id="1557773310" name="Рисунок 155777330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857625" y="1354137"/>
            <a:ext cx="4303749" cy="4683124"/>
          </a:xfrm>
          <a:prstGeom prst="rect">
            <a:avLst/>
          </a:prstGeom>
        </p:spPr>
      </p:pic>
      <p:pic>
        <p:nvPicPr>
          <p:cNvPr id="1266927107" name="Рисунок 126692710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6999" y="1758950"/>
            <a:ext cx="3589374" cy="4000499"/>
          </a:xfrm>
          <a:prstGeom prst="rect">
            <a:avLst/>
          </a:prstGeom>
        </p:spPr>
      </p:pic>
      <p:pic>
        <p:nvPicPr>
          <p:cNvPr id="1732238560" name="Рисунок 173223855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367750" y="1663609"/>
            <a:ext cx="3587749" cy="4135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 xmlns:m="http://schemas.openxmlformats.org/officeDocument/2006/math" xmlns:w="http://schemas.openxmlformats.org/wordprocessingml/2006/main">
      <p:transition spd="slow" advClick="1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83841219" name="Заголовок 1"/>
          <p:cNvSpPr>
            <a:spLocks noGrp="1"/>
          </p:cNvSpPr>
          <p:nvPr>
            <p:ph type="title"/>
          </p:nvPr>
        </p:nvSpPr>
        <p:spPr bwMode="auto">
          <a:xfrm>
            <a:off x="350874" y="111124"/>
            <a:ext cx="11493499" cy="1523999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 fontScale="90000"/>
          </a:bodyPr>
          <a:lstStyle/>
          <a:p>
            <a:pPr>
              <a:defRPr/>
            </a:pPr>
            <a:r>
              <a:rPr lang="ru-RU" sz="4400" b="1" i="1" u="none" strike="noStrike" cap="none" spc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Arial"/>
              </a:rPr>
              <a:t>2.Культурно-историческое ( нравственно-патриотическое) направление</a:t>
            </a:r>
            <a:endParaRPr/>
          </a:p>
        </p:txBody>
      </p:sp>
      <p:pic>
        <p:nvPicPr>
          <p:cNvPr id="985393693" name="Рисунок 98539369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3499" y="2190749"/>
            <a:ext cx="3890999" cy="3698874"/>
          </a:xfrm>
          <a:prstGeom prst="rect">
            <a:avLst/>
          </a:prstGeom>
        </p:spPr>
      </p:pic>
      <p:pic>
        <p:nvPicPr>
          <p:cNvPr id="410749777" name="Рисунок 41074977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032249" y="1762124"/>
            <a:ext cx="3906874" cy="4556124"/>
          </a:xfrm>
          <a:prstGeom prst="rect">
            <a:avLst/>
          </a:prstGeom>
        </p:spPr>
      </p:pic>
      <p:pic>
        <p:nvPicPr>
          <p:cNvPr id="174482001" name="Рисунок 17448200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032749" y="2190749"/>
            <a:ext cx="4032249" cy="36988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 xmlns:m="http://schemas.openxmlformats.org/officeDocument/2006/math" xmlns:w="http://schemas.openxmlformats.org/wordprocessingml/2006/main">
      <p:transition spd="slow" advClick="1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67208286" name="Заголовок 1"/>
          <p:cNvSpPr>
            <a:spLocks noGrp="1"/>
          </p:cNvSpPr>
          <p:nvPr>
            <p:ph type="title"/>
          </p:nvPr>
        </p:nvSpPr>
        <p:spPr bwMode="auto">
          <a:xfrm>
            <a:off x="49249" y="111124"/>
            <a:ext cx="11937999" cy="1650999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 fontScale="90000"/>
          </a:bodyPr>
          <a:lstStyle/>
          <a:p>
            <a:pPr>
              <a:defRPr/>
            </a:pPr>
            <a:r>
              <a:rPr i="1">
                <a:solidFill>
                  <a:schemeClr val="tx1">
                    <a:lumMod val="65000"/>
                    <a:lumOff val="35000"/>
                  </a:schemeClr>
                </a:solidFill>
              </a:rPr>
              <a:t> Культурно-историческое ( нравственно-патриотическое) направление</a:t>
            </a:r>
            <a:endParaRPr/>
          </a:p>
        </p:txBody>
      </p:sp>
      <p:pic>
        <p:nvPicPr>
          <p:cNvPr id="453835171" name="Рисунок 45383517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859873" y="1508122"/>
            <a:ext cx="3032122" cy="2984499"/>
          </a:xfrm>
          <a:prstGeom prst="rect">
            <a:avLst/>
          </a:prstGeom>
        </p:spPr>
      </p:pic>
      <p:pic>
        <p:nvPicPr>
          <p:cNvPr id="1677351708" name="Рисунок 167735170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07999" y="1714500"/>
            <a:ext cx="3921122" cy="4921248"/>
          </a:xfrm>
          <a:prstGeom prst="rect">
            <a:avLst/>
          </a:prstGeom>
        </p:spPr>
      </p:pic>
      <p:pic>
        <p:nvPicPr>
          <p:cNvPr id="1044588685" name="Рисунок 104458868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557749" y="1714500"/>
            <a:ext cx="3920310" cy="4921248"/>
          </a:xfrm>
          <a:prstGeom prst="rect">
            <a:avLst/>
          </a:prstGeom>
        </p:spPr>
      </p:pic>
      <p:pic>
        <p:nvPicPr>
          <p:cNvPr id="170114479" name="Рисунок 17011447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9281372" y="4587873"/>
            <a:ext cx="2347875" cy="21272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 xmlns:m="http://schemas.openxmlformats.org/officeDocument/2006/math" xmlns:w="http://schemas.openxmlformats.org/wordprocessingml/2006/main">
      <p:transition spd="slow" advClick="1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8482731" name="Заголовок 1"/>
          <p:cNvSpPr>
            <a:spLocks noGrp="1"/>
          </p:cNvSpPr>
          <p:nvPr>
            <p:ph type="title"/>
          </p:nvPr>
        </p:nvSpPr>
        <p:spPr bwMode="auto">
          <a:xfrm>
            <a:off x="293688" y="52386"/>
            <a:ext cx="11604624" cy="1143000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 fontScale="95000"/>
          </a:bodyPr>
          <a:lstStyle/>
          <a:p>
            <a:pPr>
              <a:defRPr/>
            </a:pPr>
            <a:r>
              <a:rPr>
                <a:solidFill>
                  <a:schemeClr val="tx1">
                    <a:lumMod val="65000"/>
                    <a:lumOff val="35000"/>
                  </a:schemeClr>
                </a:solidFill>
              </a:rPr>
              <a:t>3. </a:t>
            </a:r>
            <a:r>
              <a:rPr i="1">
                <a:solidFill>
                  <a:schemeClr val="tx1">
                    <a:lumMod val="65000"/>
                    <a:lumOff val="35000"/>
                  </a:schemeClr>
                </a:solidFill>
              </a:rPr>
              <a:t>Спортивно-медицинское направление</a:t>
            </a:r>
            <a:endParaRPr/>
          </a:p>
        </p:txBody>
      </p:sp>
      <p:pic>
        <p:nvPicPr>
          <p:cNvPr id="1826756383" name="Рисунок 182675638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06374" y="1983562"/>
            <a:ext cx="3160749" cy="3985437"/>
          </a:xfrm>
          <a:prstGeom prst="rect">
            <a:avLst/>
          </a:prstGeom>
        </p:spPr>
      </p:pic>
      <p:pic>
        <p:nvPicPr>
          <p:cNvPr id="532280495" name="Рисунок 53228049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701124" y="1983562"/>
            <a:ext cx="3476624" cy="3985437"/>
          </a:xfrm>
          <a:prstGeom prst="rect">
            <a:avLst/>
          </a:prstGeom>
        </p:spPr>
      </p:pic>
      <p:pic>
        <p:nvPicPr>
          <p:cNvPr id="882153359" name="Рисунок 88215335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716374" y="1333499"/>
            <a:ext cx="4698999" cy="54927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 xmlns:m="http://schemas.openxmlformats.org/officeDocument/2006/math" xmlns:w="http://schemas.openxmlformats.org/wordprocessingml/2006/main">
      <p:transition spd="slow" advClick="1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84822151" name="Заголовок 1"/>
          <p:cNvSpPr>
            <a:spLocks noGrp="1"/>
          </p:cNvSpPr>
          <p:nvPr>
            <p:ph type="title"/>
          </p:nvPr>
        </p:nvSpPr>
        <p:spPr bwMode="auto">
          <a:xfrm>
            <a:off x="787828" y="147637"/>
            <a:ext cx="10588756" cy="1143000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 fontScale="90000"/>
          </a:bodyPr>
          <a:lstStyle/>
          <a:p>
            <a:pPr>
              <a:defRPr/>
            </a:pPr>
            <a:r>
              <a:rPr lang="ru-RU" sz="4400" b="1" i="1" u="none" strike="noStrike" cap="none" spc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Arial"/>
              </a:rPr>
              <a:t>Спортивно-медицинское направление</a:t>
            </a:r>
            <a:endParaRPr/>
          </a:p>
        </p:txBody>
      </p:sp>
      <p:pic>
        <p:nvPicPr>
          <p:cNvPr id="1806492289" name="Рисунок 180649228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685249" y="1508124"/>
            <a:ext cx="3173374" cy="4270374"/>
          </a:xfrm>
          <a:prstGeom prst="rect">
            <a:avLst/>
          </a:prstGeom>
        </p:spPr>
      </p:pic>
      <p:pic>
        <p:nvPicPr>
          <p:cNvPr id="1878373729" name="Рисунок 187837372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587749" y="1619249"/>
            <a:ext cx="4889499" cy="4889499"/>
          </a:xfrm>
          <a:prstGeom prst="rect">
            <a:avLst/>
          </a:prstGeom>
        </p:spPr>
      </p:pic>
      <p:pic>
        <p:nvPicPr>
          <p:cNvPr id="971285883" name="Рисунок 97128588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22249" y="1460499"/>
            <a:ext cx="3224249" cy="42227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 xmlns:m="http://schemas.openxmlformats.org/officeDocument/2006/math" xmlns:w="http://schemas.openxmlformats.org/wordprocessingml/2006/main">
      <p:transition spd="slow" advClick="1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2967849" name="Заголовок 1"/>
          <p:cNvSpPr>
            <a:spLocks noGrp="1"/>
          </p:cNvSpPr>
          <p:nvPr>
            <p:ph type="title"/>
          </p:nvPr>
        </p:nvSpPr>
        <p:spPr bwMode="auto">
          <a:xfrm>
            <a:off x="801621" y="179388"/>
            <a:ext cx="10588756" cy="1143000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 fontScale="95000"/>
          </a:bodyPr>
          <a:lstStyle/>
          <a:p>
            <a:pPr>
              <a:defRPr/>
            </a:pPr>
            <a:r>
              <a:rPr>
                <a:solidFill>
                  <a:schemeClr val="tx1">
                    <a:lumMod val="65000"/>
                    <a:lumOff val="35000"/>
                  </a:schemeClr>
                </a:solidFill>
              </a:rPr>
              <a:t>4. </a:t>
            </a:r>
            <a:r>
              <a:rPr i="1">
                <a:solidFill>
                  <a:schemeClr val="tx1">
                    <a:lumMod val="65000"/>
                    <a:lumOff val="35000"/>
                  </a:schemeClr>
                </a:solidFill>
              </a:rPr>
              <a:t>Экологическое и зооволонтерство</a:t>
            </a:r>
            <a:endParaRPr/>
          </a:p>
        </p:txBody>
      </p:sp>
      <p:pic>
        <p:nvPicPr>
          <p:cNvPr id="1079456164" name="Рисунок 107945616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32249" y="1417637"/>
            <a:ext cx="4460874" cy="5127624"/>
          </a:xfrm>
          <a:prstGeom prst="rect">
            <a:avLst/>
          </a:prstGeom>
        </p:spPr>
      </p:pic>
      <p:pic>
        <p:nvPicPr>
          <p:cNvPr id="2039571559" name="Рисунок 203957155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42874" y="1711325"/>
            <a:ext cx="3351249" cy="4540249"/>
          </a:xfrm>
          <a:prstGeom prst="rect">
            <a:avLst/>
          </a:prstGeom>
        </p:spPr>
      </p:pic>
      <p:pic>
        <p:nvPicPr>
          <p:cNvPr id="794880301" name="Рисунок 79488030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381999" y="1711325"/>
            <a:ext cx="3589374" cy="45402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 xmlns:m="http://schemas.openxmlformats.org/officeDocument/2006/math" xmlns:w="http://schemas.openxmlformats.org/wordprocessingml/2006/main">
      <p:transition spd="slow" advClick="1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78433292" name="Заголовок 1"/>
          <p:cNvSpPr>
            <a:spLocks noGrp="1"/>
          </p:cNvSpPr>
          <p:nvPr>
            <p:ph type="title"/>
          </p:nvPr>
        </p:nvSpPr>
        <p:spPr bwMode="auto">
          <a:xfrm>
            <a:off x="801621" y="84137"/>
            <a:ext cx="10588756" cy="1143000"/>
          </a:xfrm>
        </p:spPr>
        <p:txBody>
          <a:bodyPr/>
          <a:lstStyle/>
          <a:p>
            <a:pPr>
              <a:defRPr/>
            </a:pPr>
            <a:r>
              <a:rPr lang="ru-RU" sz="4400" b="1" i="1" u="none" strike="noStrike" cap="none" spc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Arial"/>
              </a:rPr>
              <a:t>Экологическое и зооволонтерство</a:t>
            </a:r>
            <a:endParaRPr/>
          </a:p>
        </p:txBody>
      </p:sp>
      <p:pic>
        <p:nvPicPr>
          <p:cNvPr id="748275700" name="Рисунок 74827569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33373" y="1809748"/>
            <a:ext cx="3714749" cy="4540249"/>
          </a:xfrm>
          <a:prstGeom prst="rect">
            <a:avLst/>
          </a:prstGeom>
        </p:spPr>
      </p:pic>
      <p:pic>
        <p:nvPicPr>
          <p:cNvPr id="1429984685" name="Рисунок 142998468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391518" y="1465262"/>
            <a:ext cx="4429124" cy="4429124"/>
          </a:xfrm>
          <a:prstGeom prst="rect">
            <a:avLst/>
          </a:prstGeom>
        </p:spPr>
      </p:pic>
      <p:pic>
        <p:nvPicPr>
          <p:cNvPr id="2135058445" name="Рисунок 213505844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177373" y="3919574"/>
            <a:ext cx="2730499" cy="2730499"/>
          </a:xfrm>
          <a:prstGeom prst="rect">
            <a:avLst/>
          </a:prstGeom>
        </p:spPr>
      </p:pic>
      <p:pic>
        <p:nvPicPr>
          <p:cNvPr id="244429129" name="Рисунок 24442912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9177373" y="1127124"/>
            <a:ext cx="2714624" cy="27146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 xmlns:m="http://schemas.openxmlformats.org/officeDocument/2006/math" xmlns:w="http://schemas.openxmlformats.org/wordprocessingml/2006/main">
      <p:transition spd="slow" advClick="1">
        <p:fade/>
      </p:transition>
    </mc:Fallback>
  </mc:AlternateContent>
</p:sld>
</file>

<file path=ppt/theme/theme1.xml><?xml version="1.0" encoding="utf-8"?>
<a:theme xmlns:a="http://schemas.openxmlformats.org/drawingml/2006/main" name="Official">
  <a:themeElements>
    <a:clrScheme name="Official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Классическая 2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42</Words>
  <Application>Microsoft Macintosh PowerPoint</Application>
  <DocSecurity>0</DocSecurity>
  <PresentationFormat>Широкоэкранный</PresentationFormat>
  <Paragraphs>9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Arial</vt:lpstr>
      <vt:lpstr>Official</vt:lpstr>
      <vt:lpstr>Презентация PowerPoint</vt:lpstr>
      <vt:lpstr>Отряд «Добровольцы» 4 «А» класс</vt:lpstr>
      <vt:lpstr>Социальное направление</vt:lpstr>
      <vt:lpstr>2.Культурно-историческое ( нравственно-патриотическое) направление</vt:lpstr>
      <vt:lpstr> Культурно-историческое ( нравственно-патриотическое) направление</vt:lpstr>
      <vt:lpstr>3. Спортивно-медицинское направление</vt:lpstr>
      <vt:lpstr>Спортивно-медицинское направление</vt:lpstr>
      <vt:lpstr>4. Экологическое и зооволонтерство</vt:lpstr>
      <vt:lpstr>Экологическое и зооволонтерство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keywords/>
  <dc:description/>
  <cp:lastModifiedBy>Microsoft Office User</cp:lastModifiedBy>
  <cp:revision>22</cp:revision>
  <dcterms:created xsi:type="dcterms:W3CDTF">2023-08-25T13:22:51Z</dcterms:created>
  <dcterms:modified xsi:type="dcterms:W3CDTF">2024-12-22T11:17:01Z</dcterms:modified>
  <cp:category/>
  <dc:identifier/>
  <cp:contentStatus/>
  <dc:language>ru-RU</dc:language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2</vt:i4>
  </property>
  <property fmtid="{D5CDD505-2E9C-101B-9397-08002B2CF9AE}" pid="3" name="Notes">
    <vt:i4>1</vt:i4>
  </property>
  <property fmtid="{D5CDD505-2E9C-101B-9397-08002B2CF9AE}" pid="4" name="PresentationFormat">
    <vt:lpwstr>Широкоэкранный</vt:lpwstr>
  </property>
  <property fmtid="{D5CDD505-2E9C-101B-9397-08002B2CF9AE}" pid="5" name="Slides">
    <vt:i4>1</vt:i4>
  </property>
</Properties>
</file>