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58240" y="1223217"/>
            <a:ext cx="12370526" cy="3035808"/>
          </a:xfrm>
        </p:spPr>
        <p:txBody>
          <a:bodyPr/>
          <a:lstStyle/>
          <a:p>
            <a:pPr algn="r"/>
            <a:r>
              <a:rPr lang="ru-RU" sz="5300" dirty="0" smtClean="0"/>
              <a:t>академический лицей</a:t>
            </a:r>
            <a:br>
              <a:rPr lang="ru-RU" sz="5300" dirty="0" smtClean="0"/>
            </a:br>
            <a:r>
              <a:rPr lang="ru-RU" sz="5300" dirty="0" smtClean="0"/>
              <a:t>Волонтёрская деятельность</a:t>
            </a:r>
            <a:endParaRPr lang="ru-RU" sz="5300" dirty="0"/>
          </a:p>
        </p:txBody>
      </p:sp>
      <p:pic>
        <p:nvPicPr>
          <p:cNvPr id="1026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7" y="3512209"/>
            <a:ext cx="2087517" cy="23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un9-44.userapi.com/impg/xzfN3vn78XqnKftuHEQznHUQdIb3LlJh6PTq_Q/UZXwXa_FjKs.jpg?size=1280x960&amp;quality=95&amp;sign=9213caab2a479a6712c0a59cfb1fdd7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" y="1767791"/>
            <a:ext cx="6090612" cy="45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Широка Масленица</a:t>
            </a:r>
            <a:endParaRPr lang="ru-RU" dirty="0"/>
          </a:p>
        </p:txBody>
      </p:sp>
      <p:pic>
        <p:nvPicPr>
          <p:cNvPr id="2050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4.userapi.com/impg/o1-ub_hf6gXM58pxI7E3BELJ6td67CYKgjjMvQ/LAyrNzKmcp4.jpg?size=715x578&amp;quality=95&amp;sign=70b4bc9aa7ee026b088e0a2e66b3637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86" y="1767425"/>
            <a:ext cx="6030534" cy="48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4.userapi.com/impg/UQdbhWKN8OKUzCjvPC890kOIuY0scwdhN8HB8g/C5XMLIDed1E.jpg?size=810x1080&amp;quality=95&amp;sign=2acfbf35fdd74432f52f0866aca803b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70" y="1588033"/>
            <a:ext cx="3864300" cy="5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Прощание с азбукой</a:t>
            </a:r>
            <a:endParaRPr lang="ru-RU" dirty="0"/>
          </a:p>
        </p:txBody>
      </p:sp>
      <p:pic>
        <p:nvPicPr>
          <p:cNvPr id="4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lob:https://web.telegram.org/55373e84-5d7d-413d-a6ad-0d993b5174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68427"/>
            <a:ext cx="7052764" cy="5289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41" y="1568427"/>
            <a:ext cx="3954848" cy="5273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45" y="1570068"/>
            <a:ext cx="4007423" cy="53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Помощь приюту для животных</a:t>
            </a:r>
            <a:endParaRPr lang="ru-RU" dirty="0"/>
          </a:p>
        </p:txBody>
      </p:sp>
      <p:pic>
        <p:nvPicPr>
          <p:cNvPr id="4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6" y="1289304"/>
            <a:ext cx="4058957" cy="5411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5" y="1149530"/>
            <a:ext cx="4281352" cy="5708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03" y="2077285"/>
            <a:ext cx="3526753" cy="47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Сбор макулатуры</a:t>
            </a:r>
            <a:endParaRPr lang="ru-RU" dirty="0"/>
          </a:p>
        </p:txBody>
      </p:sp>
      <p:pic>
        <p:nvPicPr>
          <p:cNvPr id="4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" y="317207"/>
            <a:ext cx="4742137" cy="6322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78" y="1615622"/>
            <a:ext cx="6989837" cy="52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un9-36.userapi.com/impg/2AGv6LonzY07grcAI-oAUkuxYQzb5BSpEmutLA/x5bJ8KHcgBo.jpg?size=1280x960&amp;quality=95&amp;sign=35254ebb39242e7a202dc316eec4bbc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23917"/>
            <a:ext cx="5499463" cy="41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14.userapi.com/impg/ScxD01eb8Qa3f106vqnmC9-B8sjvYAXm2ucxDA/d1VQ8CGfHv8.jpg?size=1280x960&amp;quality=95&amp;sign=66a633138e2604cf881fef3f2d72676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94" y="1699811"/>
            <a:ext cx="6626119" cy="49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0.userapi.com/impg/8K4schrJz_PFIHJP1TgNGvO3jP8BWIIjEyXs-A/Kv6-a-pNm08.jpg?size=1280x960&amp;quality=95&amp;sign=e8d492f3b1ce7aa9333303620ddca17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72" y="1912168"/>
            <a:ext cx="6342976" cy="47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4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Большие перемены с пользой</a:t>
            </a:r>
            <a:endParaRPr lang="ru-RU" dirty="0"/>
          </a:p>
        </p:txBody>
      </p:sp>
      <p:pic>
        <p:nvPicPr>
          <p:cNvPr id="4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8" y="5813501"/>
            <a:ext cx="924923" cy="10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" y="1563377"/>
            <a:ext cx="6858765" cy="507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1" y="1753706"/>
            <a:ext cx="6635932" cy="4976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7" y="2194418"/>
            <a:ext cx="5928466" cy="44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58240" y="1223217"/>
            <a:ext cx="12370526" cy="3035808"/>
          </a:xfrm>
        </p:spPr>
        <p:txBody>
          <a:bodyPr/>
          <a:lstStyle/>
          <a:p>
            <a:pPr algn="r"/>
            <a:r>
              <a:rPr lang="ru-RU" sz="5300" dirty="0" smtClean="0"/>
              <a:t>академический лицей</a:t>
            </a:r>
            <a:br>
              <a:rPr lang="ru-RU" sz="5300" dirty="0" smtClean="0"/>
            </a:br>
            <a:r>
              <a:rPr lang="ru-RU" sz="5300" dirty="0" smtClean="0"/>
              <a:t>дальше больше</a:t>
            </a:r>
            <a:endParaRPr lang="ru-RU" sz="5300" dirty="0"/>
          </a:p>
        </p:txBody>
      </p:sp>
      <p:pic>
        <p:nvPicPr>
          <p:cNvPr id="1026" name="Picture 2" descr="https://sun9-21.userapi.com/impg/blxgGEuKSRWXjT50mmTQjVGOq0hW-Op7FzFCuQ/ckvVrY57k_c.jpg?size=905x1022&amp;quality=96&amp;sign=10ea111f00c995461920d75e1be28a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7" y="3512209"/>
            <a:ext cx="2087517" cy="23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31</TotalTime>
  <Words>21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академический лицей Волонтёрская деятельность</vt:lpstr>
      <vt:lpstr>Широка Масленица</vt:lpstr>
      <vt:lpstr>Прощание с азбукой</vt:lpstr>
      <vt:lpstr>Помощь приюту для животных</vt:lpstr>
      <vt:lpstr>Сбор макулатуры</vt:lpstr>
      <vt:lpstr>День здоровья</vt:lpstr>
      <vt:lpstr>Большие перемены с пользой</vt:lpstr>
      <vt:lpstr>академический лицей дальше больше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академический лицей Волонтёрская деятельность</dc:title>
  <dc:creator>Пользователь Windows</dc:creator>
  <cp:lastModifiedBy>user</cp:lastModifiedBy>
  <cp:revision>8</cp:revision>
  <dcterms:created xsi:type="dcterms:W3CDTF">2023-03-22T13:54:12Z</dcterms:created>
  <dcterms:modified xsi:type="dcterms:W3CDTF">2023-03-23T11:07:02Z</dcterms:modified>
</cp:coreProperties>
</file>