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76" r:id="rId2"/>
    <p:sldId id="257" r:id="rId3"/>
    <p:sldId id="277" r:id="rId4"/>
    <p:sldId id="300" r:id="rId5"/>
    <p:sldId id="301" r:id="rId6"/>
    <p:sldId id="319" r:id="rId7"/>
    <p:sldId id="284" r:id="rId8"/>
    <p:sldId id="302" r:id="rId9"/>
    <p:sldId id="303" r:id="rId10"/>
    <p:sldId id="321" r:id="rId11"/>
    <p:sldId id="320" r:id="rId12"/>
    <p:sldId id="304" r:id="rId13"/>
    <p:sldId id="322" r:id="rId14"/>
    <p:sldId id="290" r:id="rId15"/>
    <p:sldId id="305" r:id="rId16"/>
    <p:sldId id="306" r:id="rId17"/>
    <p:sldId id="273" r:id="rId18"/>
    <p:sldId id="323" r:id="rId19"/>
    <p:sldId id="324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332" autoAdjust="0"/>
  </p:normalViewPr>
  <p:slideViewPr>
    <p:cSldViewPr snapToGrid="0" snapToObjects="1">
      <p:cViewPr varScale="1">
        <p:scale>
          <a:sx n="115" d="100"/>
          <a:sy n="115" d="100"/>
        </p:scale>
        <p:origin x="124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DFB95-B7CC-4DC6-BEFE-1CB82453F92C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83E75-A9E4-48EB-AC44-5C60CFC27A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6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83E75-A9E4-48EB-AC44-5C60CFC27AF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98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526D-8CB7-48B6-9353-59CE21A0D41C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5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510A-0D09-4FFA-B9B4-19B445925D45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8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2D0-E756-4CDF-B027-B064DCECEA70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30B-C2E7-4721-8D6D-97FE503D0ACF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05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D4D9-495F-4488-BFF8-1713B7196723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0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66FF2-D433-4FB2-9005-96999EB60ADC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4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A02C-EEF6-4AF6-9A95-B4EC01D3EAF6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1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9B-1BA0-4780-907D-58D9B521B501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44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EC16-3B1A-4E3F-8506-D9F680ABD391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12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8A86-E56A-471E-A6D5-60F1F8178824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45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41C9-F177-4292-9556-86787E8940CA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2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312E2-A706-42AA-94E1-6FAA469450FC}" type="datetime1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69113-3CA0-1943-8D04-EBCB77619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53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шаблон презентации Общей-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40" b="2839"/>
          <a:stretch/>
        </p:blipFill>
        <p:spPr>
          <a:xfrm>
            <a:off x="0" y="0"/>
            <a:ext cx="9143999" cy="6858001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019994"/>
            <a:ext cx="7651865" cy="22050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i="1" dirty="0"/>
              <a:t>БУ «Ханты-Мансийская государственная медицинская академия»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i="1" dirty="0" smtClean="0"/>
              <a:t>Штаб ВО «Волонтеры-медики»</a:t>
            </a:r>
            <a:br>
              <a:rPr lang="ru-RU" b="1" i="1" dirty="0" smtClean="0"/>
            </a:b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7825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81328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Обучение первой помощи и сопровождение мероприятий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1497641"/>
            <a:ext cx="9016642" cy="48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81328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Обучение первой помощи и сопровождение мероприятий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39847"/>
            <a:ext cx="4800600" cy="3600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1115147"/>
            <a:ext cx="5329238" cy="29185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3752673"/>
            <a:ext cx="4140200" cy="3103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93" y="860978"/>
            <a:ext cx="3171825" cy="23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81328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Популяризация донорства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1590719"/>
            <a:ext cx="9144000" cy="52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81328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Популяризация донорства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0" y="981693"/>
            <a:ext cx="3281363" cy="3536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81" y="981693"/>
            <a:ext cx="4787107" cy="3236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7" y="3977373"/>
            <a:ext cx="4157663" cy="27706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58" y="3559064"/>
            <a:ext cx="4332555" cy="31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Программы для школьников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7864" y="1111477"/>
            <a:ext cx="8168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2" indent="354013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Юные волонтеры-медики занимаются пропагандой здорового образа жизни и рассказывают о вреде пагубных привычек сверстникам, а после прохождения программы профориентации помогают медперсоналу в больницах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поликлиниках</a:t>
            </a:r>
          </a:p>
          <a:p>
            <a:pPr marL="271463" lvl="2" indent="354013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Волонтеры-медики дают </a:t>
            </a:r>
            <a:r>
              <a:rPr lang="ru-RU" dirty="0">
                <a:latin typeface="Arial" pitchFamily="34" charset="0"/>
                <a:cs typeface="Arial" pitchFamily="34" charset="0"/>
              </a:rPr>
              <a:t>школьникам объективное представление о системе здравоохранения и медицинских профессиях, подготовить подростков к волонтерской деятельности в медицине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71463" lvl="2">
              <a:buClr>
                <a:srgbClr val="C00000"/>
              </a:buClr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442913" lvl="2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b="1" i="1" u="sng" dirty="0" smtClean="0">
                <a:latin typeface="Arial" pitchFamily="34" charset="0"/>
                <a:cs typeface="Arial" pitchFamily="34" charset="0"/>
              </a:rPr>
              <a:t>Основные ежегодные акции направления:</a:t>
            </a:r>
            <a:br>
              <a:rPr lang="ru-RU" b="1" i="1" u="sng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Всероссийская профориентационная акция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«Шаг в будущее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традиционно организуемая в марте каждого года</a:t>
            </a:r>
          </a:p>
          <a:p>
            <a:pPr marL="442913" lvl="2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Так же для популяризации медицинского добровольчества среди несовершеннолетних создаются </a:t>
            </a:r>
            <a:r>
              <a:rPr lang="ru-RU" b="1" i="1" u="sng" dirty="0" smtClean="0">
                <a:latin typeface="Arial" pitchFamily="34" charset="0"/>
                <a:cs typeface="Arial" pitchFamily="34" charset="0"/>
              </a:rPr>
              <a:t>школьные отряды волонтеров-медиков</a:t>
            </a:r>
            <a:r>
              <a:rPr lang="ru-RU" b="1" i="1" u="sng" dirty="0">
                <a:latin typeface="Arial" pitchFamily="34" charset="0"/>
                <a:cs typeface="Arial" pitchFamily="34" charset="0"/>
              </a:rPr>
              <a:t>.</a:t>
            </a:r>
            <a:br>
              <a:rPr lang="ru-RU" b="1" i="1" u="sng" dirty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Программы для школьников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60" y="786687"/>
            <a:ext cx="4283690" cy="3212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" y="3518281"/>
            <a:ext cx="4161516" cy="3236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3" y="785066"/>
            <a:ext cx="3871913" cy="2903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6" y="3721088"/>
            <a:ext cx="4044416" cy="30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2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Специальные проекты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3" y="821819"/>
            <a:ext cx="2957852" cy="3752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35" y="752269"/>
            <a:ext cx="4615235" cy="3068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92" y="3853440"/>
            <a:ext cx="3962399" cy="2971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09" y="3947270"/>
            <a:ext cx="3712183" cy="27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2" y="295459"/>
            <a:ext cx="7105155" cy="64425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C00000"/>
                </a:solidFill>
              </a:rPr>
              <a:t>Возможности для волонтеров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44424" y="1105468"/>
            <a:ext cx="5342001" cy="52508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050" name="Picture 2" descr="C:\Users\cherenkova-es\Desktop\швм 1.0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765" y="1190535"/>
            <a:ext cx="6112071" cy="5416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6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2" y="295459"/>
            <a:ext cx="7105155" cy="64425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C00000"/>
                </a:solidFill>
              </a:rPr>
              <a:t>Возможности для волонтеров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44424" y="1105468"/>
            <a:ext cx="5342001" cy="52508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" name="Picture 2" descr="C:\Users\cherenkova-es\Desktop\швм 1.0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383" y="1479549"/>
            <a:ext cx="7724775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67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2" y="295459"/>
            <a:ext cx="7105155" cy="64425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C00000"/>
                </a:solidFill>
              </a:rPr>
              <a:t>Возможности для волонтеров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44424" y="1105468"/>
            <a:ext cx="5342001" cy="52508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8" y="1148195"/>
            <a:ext cx="6643086" cy="552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996512" cy="957129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Направления </a:t>
            </a:r>
            <a:r>
              <a:rPr lang="ru-RU" sz="2400" b="1" dirty="0" smtClean="0"/>
              <a:t>деятельности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6383" y="1364974"/>
            <a:ext cx="78594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Волонтерская помощь медицинским организациям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Санитарно-профилактическое просвещение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Здоровый образ жизни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Обучение первой помощи и сопровождение мероприятий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Популяризация кадрового донорства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Программы для школьников</a:t>
            </a:r>
          </a:p>
          <a:p>
            <a:pPr>
              <a:buClr>
                <a:srgbClr val="C00000"/>
              </a:buClr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7"/>
            <a:ext cx="9144000" cy="6858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3" y="4580399"/>
            <a:ext cx="2939607" cy="1958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6" y="622275"/>
            <a:ext cx="2964029" cy="197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59935"/>
            <a:ext cx="3556333" cy="24380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4" b="22020"/>
          <a:stretch/>
        </p:blipFill>
        <p:spPr>
          <a:xfrm>
            <a:off x="5320492" y="4283290"/>
            <a:ext cx="3089332" cy="1974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00" y="2497713"/>
            <a:ext cx="3423416" cy="2283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28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C00000"/>
                </a:solidFill>
              </a:rPr>
              <a:t>Волонтерская помощь медицинским организациям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6383" y="1364974"/>
            <a:ext cx="78594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2" indent="354013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Волонтеры помогают медицинскому персоналу и пациентам в организациях здравоохранения различного профиля</a:t>
            </a:r>
          </a:p>
          <a:p>
            <a:pPr lvl="2">
              <a:buClr>
                <a:srgbClr val="C00000"/>
              </a:buClr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42913" lvl="2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i="1" u="sng" dirty="0" smtClean="0">
                <a:latin typeface="Arial" pitchFamily="34" charset="0"/>
                <a:cs typeface="Arial" pitchFamily="34" charset="0"/>
              </a:rPr>
              <a:t>Основные ежегодные акции направления:</a:t>
            </a:r>
            <a:br>
              <a:rPr lang="ru-RU" sz="2400" b="1" i="1" u="sng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Всероссийская акция поддержки пациентов медицинских организаций, приуроченная ко всемирному дню больного – 11 февраля;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Всероссийская акция «Спасибо медикам», приуроченная ко дню медицинского работника – третье воскресенье июня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C00000"/>
                </a:solidFill>
              </a:rPr>
              <a:t>Волонтерская помощь медицинским организациям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2975"/>
            <a:ext cx="4488428" cy="2810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27" y="779320"/>
            <a:ext cx="4452372" cy="2949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51" y="3814763"/>
            <a:ext cx="4426461" cy="3043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3" y="3579020"/>
            <a:ext cx="2510908" cy="33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8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81328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Санитарно-профилактическое просвещение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1523414"/>
            <a:ext cx="8973038" cy="44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81328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Санитарно-профилактическое просвещение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1014412"/>
            <a:ext cx="5082987" cy="2700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36955"/>
            <a:ext cx="3886200" cy="5181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5" y="3782560"/>
            <a:ext cx="4437598" cy="29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Здоровый образ жизни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4055" y="1003717"/>
            <a:ext cx="785947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2" indent="354013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Волонтеры направления занимаются популяризацией ценностей здорового образа жизни, оказывают содействие сохранению и укреплению физического и психического здоровья населения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России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  <a:p>
            <a:pPr marL="466725" lvl="2" indent="-285750"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180975" algn="l"/>
              </a:tabLst>
            </a:pPr>
            <a:r>
              <a:rPr lang="ru-RU" b="1" i="1" u="sng" dirty="0" smtClean="0">
                <a:latin typeface="Arial" pitchFamily="34" charset="0"/>
                <a:cs typeface="Arial" pitchFamily="34" charset="0"/>
              </a:rPr>
              <a:t>Основные ежегодные акции направления:</a:t>
            </a:r>
            <a:br>
              <a:rPr lang="ru-RU" b="1" i="1" u="sng" dirty="0" smtClean="0">
                <a:latin typeface="Arial" pitchFamily="34" charset="0"/>
                <a:cs typeface="Arial" pitchFamily="34" charset="0"/>
              </a:rPr>
            </a:b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180975" lvl="2">
              <a:buClr>
                <a:srgbClr val="C00000"/>
              </a:buClr>
              <a:tabLst>
                <a:tab pos="180975" algn="l"/>
              </a:tabLs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Всероссийская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акция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Будь Здоров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!»</a:t>
            </a:r>
            <a:r>
              <a:rPr lang="ru-RU" dirty="0">
                <a:latin typeface="Arial" pitchFamily="34" charset="0"/>
                <a:cs typeface="Arial" pitchFamily="34" charset="0"/>
              </a:rPr>
              <a:t>, приуроченная ко всемирному дню здоровья – 7 апреля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100013" lvl="2">
              <a:buClr>
                <a:srgbClr val="C00000"/>
              </a:buClr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Реализация </a:t>
            </a:r>
            <a:r>
              <a:rPr lang="ru-RU" dirty="0">
                <a:latin typeface="Arial" pitchFamily="34" charset="0"/>
                <a:cs typeface="Arial" pitchFamily="34" charset="0"/>
              </a:rPr>
              <a:t>мероприятий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Марафона </a:t>
            </a:r>
            <a:r>
              <a:rPr lang="ru-RU" dirty="0">
                <a:latin typeface="Arial" pitchFamily="34" charset="0"/>
                <a:cs typeface="Arial" pitchFamily="34" charset="0"/>
              </a:rPr>
              <a:t>ценностей здорового образа жизни «Поколение ZОЖ»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в течение </a:t>
            </a:r>
            <a:r>
              <a:rPr lang="ru-RU" dirty="0">
                <a:latin typeface="Arial" pitchFamily="34" charset="0"/>
                <a:cs typeface="Arial" pitchFamily="34" charset="0"/>
              </a:rPr>
              <a:t>года 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b="1" i="1" u="sng" dirty="0" smtClean="0">
                <a:latin typeface="Arial" pitchFamily="34" charset="0"/>
                <a:cs typeface="Arial" pitchFamily="34" charset="0"/>
              </a:rPr>
              <a:t>Деятельность направления так же включает в себя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открытие Штабов здоровья.</a:t>
            </a:r>
          </a:p>
          <a:p>
            <a:pPr marL="385763" lvl="2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Штаб здоровья –</a:t>
            </a:r>
            <a:r>
              <a:rPr lang="ru-RU" dirty="0">
                <a:latin typeface="Arial" pitchFamily="34" charset="0"/>
                <a:cs typeface="Arial" pitchFamily="34" charset="0"/>
              </a:rPr>
              <a:t> это сообщество людей, зарегистрированное на базе учреждения любого типа, которое реализует мероприятия по популяризации здорового образа жизни среди населения посредством организации и проведения Марафона «Поколение ZОЖ», региональных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акций </a:t>
            </a:r>
            <a:r>
              <a:rPr lang="ru-RU" dirty="0">
                <a:latin typeface="Arial" pitchFamily="34" charset="0"/>
                <a:cs typeface="Arial" pitchFamily="34" charset="0"/>
              </a:rPr>
              <a:t>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мероприятий.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Здоровый образ жизни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" y="848626"/>
            <a:ext cx="4729163" cy="3151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77" y="848626"/>
            <a:ext cx="4157663" cy="3118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17" y="3320107"/>
            <a:ext cx="4640924" cy="3486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4" y="3891742"/>
            <a:ext cx="40130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шаблон презентации Общей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81328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6383" y="119641"/>
            <a:ext cx="6878817" cy="11075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Обучение первой помощи и сопровождение мероприятий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055" y="2887887"/>
            <a:ext cx="8576745" cy="3695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9113-3CA0-1943-8D04-EBCB7761924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" y="1265492"/>
            <a:ext cx="9063573" cy="50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13074</TotalTime>
  <Words>201</Words>
  <Application>Microsoft Office PowerPoint</Application>
  <PresentationFormat>Экран (4:3)</PresentationFormat>
  <Paragraphs>77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Тема Office</vt:lpstr>
      <vt:lpstr> БУ «Ханты-Мансийская государственная медицинская академия»  Штаб ВО «Волонтеры-медики» </vt:lpstr>
      <vt:lpstr>Направления деятельности</vt:lpstr>
      <vt:lpstr>Волонтерская помощь медицинским организациям </vt:lpstr>
      <vt:lpstr>Волонтерская помощь медицинским организациям </vt:lpstr>
      <vt:lpstr>Санитарно-профилактическое просвещение</vt:lpstr>
      <vt:lpstr>Санитарно-профилактическое просвещение</vt:lpstr>
      <vt:lpstr>Здоровый образ жизни </vt:lpstr>
      <vt:lpstr>Здоровый образ жизни </vt:lpstr>
      <vt:lpstr>Обучение первой помощи и сопровождение мероприятий</vt:lpstr>
      <vt:lpstr>Обучение первой помощи и сопровождение мероприятий</vt:lpstr>
      <vt:lpstr>Обучение первой помощи и сопровождение мероприятий</vt:lpstr>
      <vt:lpstr>Популяризация донорства</vt:lpstr>
      <vt:lpstr>Популяризация донорства</vt:lpstr>
      <vt:lpstr>Программы для школьников </vt:lpstr>
      <vt:lpstr>Программы для школьников </vt:lpstr>
      <vt:lpstr>Специальные проекты </vt:lpstr>
      <vt:lpstr>Возможности для волонтеров</vt:lpstr>
      <vt:lpstr>Возможности для волонтеров</vt:lpstr>
      <vt:lpstr>Возможности для волонтеров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karina</dc:creator>
  <cp:lastModifiedBy>Наталья Любякина</cp:lastModifiedBy>
  <cp:revision>147</cp:revision>
  <dcterms:created xsi:type="dcterms:W3CDTF">2019-03-22T09:03:06Z</dcterms:created>
  <dcterms:modified xsi:type="dcterms:W3CDTF">2023-03-15T05:56:59Z</dcterms:modified>
</cp:coreProperties>
</file>