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media/image14.jpg" ContentType="image/jpeg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2" r:id="rId2"/>
    <p:sldId id="281" r:id="rId3"/>
    <p:sldId id="293" r:id="rId4"/>
    <p:sldId id="264" r:id="rId5"/>
    <p:sldId id="258" r:id="rId6"/>
    <p:sldId id="262" r:id="rId7"/>
    <p:sldId id="265" r:id="rId8"/>
    <p:sldId id="263" r:id="rId9"/>
    <p:sldId id="285" r:id="rId10"/>
    <p:sldId id="287" r:id="rId11"/>
    <p:sldId id="299" r:id="rId12"/>
    <p:sldId id="298" r:id="rId13"/>
  </p:sldIdLst>
  <p:sldSz cx="10691813" cy="7559675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232515-A619-46B3-A82A-0173129748CB}">
          <p14:sldIdLst>
            <p14:sldId id="282"/>
            <p14:sldId id="281"/>
            <p14:sldId id="293"/>
            <p14:sldId id="264"/>
            <p14:sldId id="258"/>
            <p14:sldId id="262"/>
            <p14:sldId id="265"/>
            <p14:sldId id="263"/>
          </p14:sldIdLst>
        </p14:section>
        <p14:section name="Раздел без заголовка" id="{DF61297A-2AFB-4847-823F-1D16909F3546}">
          <p14:sldIdLst>
            <p14:sldId id="285"/>
            <p14:sldId id="287"/>
            <p14:sldId id="299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9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18" autoAdjust="0"/>
  </p:normalViewPr>
  <p:slideViewPr>
    <p:cSldViewPr snapToGrid="0">
      <p:cViewPr varScale="1">
        <p:scale>
          <a:sx n="102" d="100"/>
          <a:sy n="102" d="100"/>
        </p:scale>
        <p:origin x="13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FE9FD-1C7D-4DEF-8A83-D58E423FE46F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9525"/>
            <a:ext cx="48863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4BB1B-CB34-4C25-8AC5-A57943BA7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7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4BB1B-CB34-4C25-8AC5-A57943BA74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1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9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8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7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0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90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2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48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7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2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EEF6-B491-4274-945C-4D04A098BF82}" type="datetimeFigureOut">
              <a:rPr lang="ru-RU" smtClean="0"/>
              <a:t>01.06.2024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8C72-15F1-4E19-9965-618BF62ECD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3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em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90"/>
            <a:ext cx="10691813" cy="762416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7695" y="1904189"/>
            <a:ext cx="10302843" cy="5501545"/>
          </a:xfrm>
        </p:spPr>
        <p:txBody>
          <a:bodyPr>
            <a:norm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604" y="1904189"/>
            <a:ext cx="10148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605" y="1535196"/>
            <a:ext cx="10148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Segoe Print" panose="02000600000000000000" pitchFamily="2" charset="0"/>
            </a:endParaRPr>
          </a:p>
          <a:p>
            <a:endParaRPr lang="ru-RU" sz="1400" dirty="0">
              <a:latin typeface="Segoe Print" panose="02000600000000000000" pitchFamily="2" charset="0"/>
            </a:endParaRPr>
          </a:p>
          <a:p>
            <a:endParaRPr lang="ru-RU" sz="1400" dirty="0" smtClean="0">
              <a:latin typeface="Segoe Print" panose="02000600000000000000" pitchFamily="2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05872" y="226241"/>
            <a:ext cx="58917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Музей  </a:t>
            </a:r>
          </a:p>
          <a:p>
            <a:pPr lvl="0"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«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Ивангородская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 крепость»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2" y="72300"/>
            <a:ext cx="1993707" cy="11080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6500" y="1549340"/>
            <a:ext cx="101517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Ивангородский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музей объединяет несколько исторических объектов.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Ивангородская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крепость, уникальный памятник русского оборонительного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зодчества 15-17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вв. Важная стратегическая база в борьбе за выход в Балтийское море, а также первое мощное оборонительное укрепление на северо-западе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государства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Малом пороховом амбаре 17 века открыта экспозиция об истории цитадели от основания до наших дней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4" y="3149027"/>
            <a:ext cx="5007687" cy="425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16" y="3149027"/>
            <a:ext cx="5295157" cy="425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3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61"/>
            <a:ext cx="10691813" cy="75371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11" y="177168"/>
            <a:ext cx="1633870" cy="871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5332" y="142043"/>
            <a:ext cx="6267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Музей</a:t>
            </a:r>
            <a:endParaRPr lang="en-US" sz="2400" b="1" dirty="0" smtClean="0">
              <a:solidFill>
                <a:schemeClr val="accent2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«Дом станционного смотрителя»</a:t>
            </a:r>
            <a:endParaRPr lang="ru-RU" sz="2400" b="1" dirty="0">
              <a:solidFill>
                <a:schemeClr val="accent2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65988" y="1564848"/>
            <a:ext cx="10492033" cy="599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Sitka Banner" panose="02000505000000020004" pitchFamily="2" charset="0"/>
                <a:cs typeface="Times New Roman" panose="02020603050405020304" pitchFamily="18" charset="0"/>
              </a:rPr>
              <a:t>Дом станционного смотрителя — первый в стране музей литературного героя. Музей был создан на основе повести Александра Пушкина «Станционный смотритель» и находится в деревне Выра Гатчинского района. Является объектом культурного наследия России.</a:t>
            </a:r>
          </a:p>
          <a:p>
            <a:r>
              <a:rPr lang="ru-RU" sz="1800" dirty="0" smtClean="0">
                <a:latin typeface="Sitka Banner" panose="02000505000000020004" pitchFamily="2" charset="0"/>
                <a:cs typeface="Times New Roman" panose="02020603050405020304" pitchFamily="18" charset="0"/>
              </a:rPr>
              <a:t> В музее с точностью воссоздана атмосфера почтовых станций пушкинского времени. В музее проводятся лекции и образовательные встречи для школьников!</a:t>
            </a:r>
          </a:p>
          <a:p>
            <a:r>
              <a:rPr lang="ru-RU" sz="1800" i="1" dirty="0" smtClean="0">
                <a:latin typeface="Sitka Banner" panose="02000505000000020004" pitchFamily="2" charset="0"/>
                <a:cs typeface="Times New Roman" panose="02020603050405020304" pitchFamily="18" charset="0"/>
              </a:rPr>
              <a:t>Адрес музея: Ленинградская область, Гатчинский район, д. Выра, Большой пр., 32 А.</a:t>
            </a:r>
          </a:p>
          <a:p>
            <a:endParaRPr lang="ru-RU" sz="2000" i="1" dirty="0" smtClean="0"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227" y="4232061"/>
            <a:ext cx="4059199" cy="29040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0528"/>
            <a:ext cx="6237989" cy="280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317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" y="0"/>
            <a:ext cx="10691813" cy="762416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535196"/>
            <a:ext cx="10420539" cy="5870539"/>
          </a:xfrm>
        </p:spPr>
        <p:txBody>
          <a:bodyPr>
            <a:norm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604" y="1904189"/>
            <a:ext cx="10148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605" y="1535196"/>
            <a:ext cx="10148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Segoe Print" panose="02000600000000000000" pitchFamily="2" charset="0"/>
            </a:endParaRPr>
          </a:p>
          <a:p>
            <a:endParaRPr lang="ru-RU" sz="1400" dirty="0">
              <a:latin typeface="Segoe Print" panose="02000600000000000000" pitchFamily="2" charset="0"/>
            </a:endParaRPr>
          </a:p>
          <a:p>
            <a:endParaRPr lang="ru-RU" sz="1400" dirty="0" smtClean="0">
              <a:latin typeface="Segoe Print" panose="02000600000000000000" pitchFamily="2" charset="0"/>
            </a:endParaRP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462457"/>
            <a:ext cx="10284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Будем рады видеть Вас в 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наших музеях!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36" y="2900258"/>
            <a:ext cx="7660867" cy="40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8642" y="1376127"/>
            <a:ext cx="10364618" cy="586058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1005840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5" y="-94762"/>
            <a:ext cx="10691813" cy="7654437"/>
          </a:xfrm>
          <a:prstGeom prst="rect">
            <a:avLst/>
          </a:prstGeom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701964" y="1385454"/>
            <a:ext cx="9642763" cy="5329381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фондах музеев хранится более 370 тысяч предметов: археологические древности и иконописные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памятники, шедевры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 ХVIII-XIX веков и предметы декоративно-прикладного искусства, предметы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быта, богатый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документов и фотографий. Особой гордостью коллекций являются мемориальные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связанные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такими великими именами русской культуры, как Н.А. Римский-Корсаков,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А.Н.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Оленин, В.В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Набоков, Н.К. Рерих, И Я.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Билибин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А.В.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Щекатихина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Потоцкая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другие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6182" y="389884"/>
            <a:ext cx="7381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ГБУК ЛО «Музейное агентство»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88" y="1206631"/>
            <a:ext cx="10601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2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" y="0"/>
            <a:ext cx="10690575" cy="7559916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35131" y="1376127"/>
            <a:ext cx="10162904" cy="5721359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Музей-крепость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располагается в живописном месте, недалеко от впадения реки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Вуоксы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Ладожское озеро. Крепость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XIV-XVIII веков (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Кексгольмская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крепость) – объект культурного наследия федерального значения. Построена новгородцами в 1310 году на Замковом острове, в XVI-XVII веках перестроенная шведами по бастионной системе. На территории крепости располагаются каменные сооружения Круглой башни, Старого арсенала, Порохового погреба, возведенные в шведское время, а также здание Нового арсенала, где с 1962 года размещается краеведческий музей.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4814" y="666572"/>
            <a:ext cx="57342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Музей-крепость «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Корела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4" y="291097"/>
            <a:ext cx="1622307" cy="793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2" y="3910363"/>
            <a:ext cx="4708733" cy="341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491" y="3910363"/>
            <a:ext cx="5110888" cy="341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04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59727" cy="7559916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53495" y="1602463"/>
            <a:ext cx="10121775" cy="5694629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узей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 Суворова,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важному периоду жизни полководца - пребыванию в Новой Ладоге, где он командовал Суздальским пехотным полком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Интерактивная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вовлекает посетителей в атмосферу полковой жизни XVIII века и побуждает к взаимодействию с экспонатами, большую часть которых можно трогать. Посетители музея могут разыграть знаменитое сражение при </a:t>
            </a:r>
            <a:r>
              <a:rPr lang="ru-RU" sz="1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Рымнике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суворовский альпийский поход, соорудить горный массив и построить Чертов мост. </a:t>
            </a:r>
            <a:endParaRPr lang="ru-RU" sz="18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планируется открытие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реставрации особняка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Мясникова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Новоладожского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историко-краеведческого </a:t>
            </a:r>
            <a:r>
              <a:rPr lang="ru-RU" sz="1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музея.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0471" y="256374"/>
            <a:ext cx="545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Суворова в Новой Ладоге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5" y="189871"/>
            <a:ext cx="2378610" cy="905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45" y="3777673"/>
            <a:ext cx="5151947" cy="333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52" y="3777673"/>
            <a:ext cx="4840993" cy="333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490"/>
            <a:ext cx="10691813" cy="762416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" y="1480875"/>
            <a:ext cx="10691812" cy="6143289"/>
          </a:xfrm>
        </p:spPr>
        <p:txBody>
          <a:bodyPr>
            <a:normAutofit/>
          </a:bodyPr>
          <a:lstStyle/>
          <a:p>
            <a:endParaRPr lang="ru-RU" sz="1600" dirty="0" smtClean="0"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1031" y="207390"/>
            <a:ext cx="5872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Музей истории города Волхова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" y="207390"/>
            <a:ext cx="1979629" cy="8012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280548"/>
            <a:ext cx="106918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левом берегу реки Волхов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размещается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доме академика Генриха Осиповича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Графтио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главного инженера строительства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ГЭС.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был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3 октября 1969 решением исполкома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Волховского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трудящихся № 317 от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сентября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Дом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Графтио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памятником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значения.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истории города Волхова насчитывает порядка 11 000 предметов. Каждый из них рассказывает 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исторических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этапах.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представляет уникальные предметы быта выдающегося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ученогоГ.О.Графтио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о строительстве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ГЭС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её становлении, об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обороне города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2498"/>
            <a:ext cx="5145218" cy="402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51" y="3563596"/>
            <a:ext cx="5250728" cy="402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2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5" y="-94762"/>
            <a:ext cx="10691813" cy="7654437"/>
          </a:xfrm>
          <a:prstGeom prst="rect">
            <a:avLst/>
          </a:prstGeom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5989" y="1449673"/>
            <a:ext cx="10510886" cy="6016356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Первой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датой открытия музея можно считать 7 ноября 1944 года. Тогда по решению Военного Совета Карельского фронта в городе Лодейное поле создаётся мемориал под названием «Свирская Победа» в память о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Свирско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-Петрозаводской операции. Сейчас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фонд музея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насчитывается более 17 000 подлинных и уникальных экспонатов, одним их которых является самолёт Героя Советского Союза лётчика Леонида Гальченко.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На экспозиции—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«Уездный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город» посетители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узнают о жителях Лодейного поля конца XIX — начала XX века. В залах представлены предметы быта, ремесленные изделия, а также вещи, которые подробно рассказывают о культурных традициях. </a:t>
            </a:r>
            <a:endParaRPr lang="ru-RU" sz="1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Внимания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заслуживают картины выдающегося художника Василия Поленова, известного живописца Семёна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Зенкова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и уникальное собрание произведений военных художников Карельского фронта. Кроме того, в музее представлены знаменитая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оятская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керамика, а также старинные монеты.</a:t>
            </a:r>
          </a:p>
          <a:p>
            <a:pPr algn="l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172;p10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3131791" y="3808429"/>
            <a:ext cx="4639107" cy="384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60774" y="65989"/>
            <a:ext cx="6070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Лодейнопольский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 историко-краеведческий музей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74;p10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44324" y="3808429"/>
            <a:ext cx="3066709" cy="379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oogle Shape;173;p10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7861362" y="3808429"/>
            <a:ext cx="2522926" cy="384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" y="65989"/>
            <a:ext cx="2050329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95"/>
            <a:ext cx="10691813" cy="7560791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8506" y="1466938"/>
            <a:ext cx="10496650" cy="598023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1400" b="1" dirty="0" smtClean="0">
              <a:solidFill>
                <a:schemeClr val="accent2">
                  <a:lumMod val="75000"/>
                </a:schemeClr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4664" y="329938"/>
            <a:ext cx="55806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Подпорожский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 краеведческий музей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7" y="101750"/>
            <a:ext cx="2102177" cy="10110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850" y="1362617"/>
            <a:ext cx="10206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началась с небольшого краеведческого кружка, который открылся в местном Доме культуры в 1965 году. Маленькая комната превратилась в уголок истории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Присвирья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декабре 1967 года музей открыл свои двери для первых посетителей. Спустя два года учреждение стало именоваться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Подпорожским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историко-краеведческим музеем. С 1987 года на базе музея проводились ежегодные научные археологические экспедиции по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Подпорожскому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району. За все годы деятельности музея собран богатый материал по истории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Присвирья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Сегодня фонды музея составляют более 22 тысяч единиц хранения. Наибольший интерес представляют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обновленная экспозиция по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коллекции по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этнографии и нумизматике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" y="3947939"/>
            <a:ext cx="5117192" cy="349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83" y="3947939"/>
            <a:ext cx="5275698" cy="349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40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49" y="-64490"/>
            <a:ext cx="10691813" cy="7624165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7695" y="1904189"/>
            <a:ext cx="10302843" cy="5501545"/>
          </a:xfrm>
        </p:spPr>
        <p:txBody>
          <a:bodyPr>
            <a:norm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604" y="1904189"/>
            <a:ext cx="10148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605" y="1535196"/>
            <a:ext cx="10148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Segoe Print" panose="02000600000000000000" pitchFamily="2" charset="0"/>
            </a:endParaRPr>
          </a:p>
          <a:p>
            <a:endParaRPr lang="ru-RU" sz="1400" dirty="0">
              <a:latin typeface="Segoe Print" panose="02000600000000000000" pitchFamily="2" charset="0"/>
            </a:endParaRPr>
          </a:p>
          <a:p>
            <a:endParaRPr lang="ru-RU" sz="1400" dirty="0" smtClean="0">
              <a:latin typeface="Segoe Print" panose="02000600000000000000" pitchFamily="2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68165" y="75414"/>
            <a:ext cx="59388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Музей </a:t>
            </a:r>
          </a:p>
          <a:p>
            <a:pPr lvl="0"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«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Копорская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Quattrocento Sans"/>
              </a:rPr>
              <a:t> крепость»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Quattrocento San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" y="75414"/>
            <a:ext cx="1630837" cy="9615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85" y="1292536"/>
            <a:ext cx="5133916" cy="611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4726" y="1650880"/>
            <a:ext cx="5015347" cy="3937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 Копорье — один из выдающихся памятников древнерусского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каменного военно-оборонительного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зодчества начала XVI века. Это была вторая по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значимости, после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Ладоги, крепость на северо-западе государства. Не обошли её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стороной Ливонская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Северная, Гражданская и Великая Отечественная войны.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Крепость построена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каменной скале, в 12 км от Финского залива, примерно в 100 км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Санкт-Петербурга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Копорье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проходили важнейшие торговые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пути. 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крепостного двора находится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-Преображенский собор, 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 был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крещен великий русский художник О.А. Кипренский.</a:t>
            </a:r>
          </a:p>
        </p:txBody>
      </p:sp>
    </p:spTree>
    <p:extLst>
      <p:ext uri="{BB962C8B-B14F-4D97-AF65-F5344CB8AC3E}">
        <p14:creationId xmlns:p14="http://schemas.microsoft.com/office/powerpoint/2010/main" val="42164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2145</TotalTime>
  <Words>857</Words>
  <Application>Microsoft Office PowerPoint</Application>
  <PresentationFormat>Произвольный</PresentationFormat>
  <Paragraphs>70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Book Antiqua</vt:lpstr>
      <vt:lpstr>Calibri</vt:lpstr>
      <vt:lpstr>Calibri Light</vt:lpstr>
      <vt:lpstr>Quattrocento Sans</vt:lpstr>
      <vt:lpstr>Segoe Print</vt:lpstr>
      <vt:lpstr>Segoe UI Emoji</vt:lpstr>
      <vt:lpstr>Sitka Banner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184</cp:revision>
  <cp:lastPrinted>2023-03-13T08:25:34Z</cp:lastPrinted>
  <dcterms:created xsi:type="dcterms:W3CDTF">2020-12-04T16:19:47Z</dcterms:created>
  <dcterms:modified xsi:type="dcterms:W3CDTF">2024-06-01T12:40:59Z</dcterms:modified>
</cp:coreProperties>
</file>