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5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4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4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3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5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8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7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F1DB-4B06-409E-923E-E57274C9A5C5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9875-0C8B-4D3F-88B7-905EA4D60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69641" y="2477564"/>
            <a:ext cx="4092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Основной вид деятельности ООО «Индустрия» в Белгороде — производство обоев (код ОКВЭД — 17.24).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9858" y="5579411"/>
            <a:ext cx="1143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Юридический адрес: 308017, Белгородская область, г. Белгород, ул. Константина </a:t>
            </a:r>
            <a:r>
              <a:rPr lang="ru-RU" sz="2400" dirty="0" err="1" smtClean="0"/>
              <a:t>Заслонова</a:t>
            </a:r>
            <a:r>
              <a:rPr lang="ru-RU" sz="2400" dirty="0" smtClean="0"/>
              <a:t>, д. 187, офис 1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65830" y="643407"/>
            <a:ext cx="470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Фабрика Индустрия была основана в 2015 году в г. Белгород 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55" y="761128"/>
            <a:ext cx="6392742" cy="449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907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5794" y="359297"/>
            <a:ext cx="88650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ООО «Индустрия» большое внимание уделяет развитию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карьерно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-профессиональной траекторий молодежи:</a:t>
            </a:r>
          </a:p>
          <a:p>
            <a:pPr algn="ctr"/>
            <a:endParaRPr lang="ru-RU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800" dirty="0" smtClean="0"/>
              <a:t>самоопределению молодежи и трудовой миграции;</a:t>
            </a:r>
          </a:p>
          <a:p>
            <a:pPr marL="514350" indent="-5143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800" dirty="0" smtClean="0"/>
              <a:t>улучшению профессиональной и социальной мобильности молодых специалистов;</a:t>
            </a:r>
          </a:p>
          <a:p>
            <a:pPr marL="514350" indent="-5143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800" dirty="0" smtClean="0"/>
              <a:t>определению форм адаптации молодых специалистов;</a:t>
            </a:r>
          </a:p>
          <a:p>
            <a:pPr marL="514350" indent="-514350" algn="just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800" dirty="0" smtClean="0"/>
              <a:t>возможностью прохождения стажировок, производственных практик по разным направлениям подготовки и с дальнейшим трудоустройством.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377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800" y="658425"/>
            <a:ext cx="5249535" cy="9288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Участие во Всероссийской акции «Ёлка желаний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511" y="2108617"/>
            <a:ext cx="55839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Ежегодно руководство ООО «Индустрия» , начиная с 2018 года по настоящее время,  ООО «Индустрия» принимает активное участие во Всероссийская акция «Ёлка желаний» и помогают подопечным областного казенного учреждения социального обслуживания населения</a:t>
            </a:r>
          </a:p>
          <a:p>
            <a:pPr algn="just"/>
            <a:r>
              <a:rPr lang="ru-RU" sz="2800" dirty="0" smtClean="0"/>
              <a:t>"Центр "</a:t>
            </a:r>
            <a:r>
              <a:rPr lang="ru-RU" sz="2800" dirty="0" err="1" smtClean="0"/>
              <a:t>СемьЯ</a:t>
            </a:r>
            <a:r>
              <a:rPr lang="ru-RU" sz="2800" dirty="0" smtClean="0"/>
              <a:t>". 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02" y="113553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959" y="761942"/>
            <a:ext cx="5512280" cy="92883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Гражданская и общественная позиция руководства                  ООО «Индустрия»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574" y="2565817"/>
            <a:ext cx="51479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За активную гражданскую позицию и общественную деятельность руководство ООО «Индустрия» имеем множество благодарностей и благодарственных писем, а также за оказанную помощь военным подразделениям </a:t>
            </a:r>
            <a:r>
              <a:rPr lang="ru-RU" sz="2800" smtClean="0"/>
              <a:t>и участникам </a:t>
            </a:r>
            <a:r>
              <a:rPr lang="ru-RU" sz="2800" dirty="0"/>
              <a:t>СВО.</a:t>
            </a:r>
          </a:p>
          <a:p>
            <a:pPr algn="just"/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3471" y="818433"/>
            <a:ext cx="66250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9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1"/>
          <a:stretch/>
        </p:blipFill>
        <p:spPr>
          <a:xfrm rot="5400000">
            <a:off x="81051" y="928241"/>
            <a:ext cx="6469813" cy="4889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0725" y="801181"/>
            <a:ext cx="65905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3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b="2089"/>
          <a:stretch/>
        </p:blipFill>
        <p:spPr>
          <a:xfrm rot="5400000">
            <a:off x="2940708" y="863541"/>
            <a:ext cx="6487065" cy="50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7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9143" y="183972"/>
            <a:ext cx="6891068" cy="92883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Участие в </a:t>
            </a:r>
            <a:r>
              <a:rPr lang="ru-RU" sz="3600" b="1" dirty="0" err="1" smtClean="0">
                <a:solidFill>
                  <a:srgbClr val="C00000"/>
                </a:solidFill>
              </a:rPr>
              <a:t>Грантовой</a:t>
            </a:r>
            <a:r>
              <a:rPr lang="ru-RU" sz="3600" b="1" dirty="0" smtClean="0">
                <a:solidFill>
                  <a:srgbClr val="C00000"/>
                </a:solidFill>
              </a:rPr>
              <a:t> деятельности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347" y="1295869"/>
            <a:ext cx="5694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 2025 году ООО «Индустрия» выступает в роли социального партнера и оказывает информационную и консультационную поддержку в реализации проекта «Коммуникативное пространство «Территория новых возможностей взаимодействия бизнеса и молодежной среды», </a:t>
            </a:r>
            <a:r>
              <a:rPr lang="ru-RU" sz="2000" dirty="0" err="1" smtClean="0"/>
              <a:t>грантовое</a:t>
            </a:r>
            <a:r>
              <a:rPr lang="ru-RU" sz="2000" dirty="0" smtClean="0"/>
              <a:t> направление «Поддержка молодежных проектов, реализация которых охватывает виды деятельности, предусмотренные статьей 31.1 Федерального закона от 12 января 1996 г. № 7-ФЗ «О некоммерческих организациях» от команды участников АНО ВО «БУКЭП», участвующего во втором конкурсе на предоставление грантов Президента Российской Федерации на развитие гражданского общества в 2025 году. 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376357"/>
              </p:ext>
            </p:extLst>
          </p:nvPr>
        </p:nvGraphicFramePr>
        <p:xfrm>
          <a:off x="6987395" y="966158"/>
          <a:ext cx="4080295" cy="5676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695846" imgH="8038886" progId="AcroExch.Document.DC">
                  <p:embed/>
                </p:oleObj>
              </mc:Choice>
              <mc:Fallback>
                <p:oleObj name="Acrobat Document" r:id="rId3" imgW="5695846" imgH="803888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7395" y="966158"/>
                        <a:ext cx="4080295" cy="5676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2868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283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Acrobat Document</vt:lpstr>
      <vt:lpstr>Презентация PowerPoint</vt:lpstr>
      <vt:lpstr>Презентация PowerPoint</vt:lpstr>
      <vt:lpstr>Участие во Всероссийской акции «Ёлка желаний</vt:lpstr>
      <vt:lpstr>Гражданская и общественная позиция руководства                  ООО «Индустрия» </vt:lpstr>
      <vt:lpstr>Презентация PowerPoint</vt:lpstr>
      <vt:lpstr>Презентация PowerPoint</vt:lpstr>
      <vt:lpstr>Презентация PowerPoint</vt:lpstr>
      <vt:lpstr>Участие в Грантовой деятельности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Кафедра маркетинга и менеджмента</dc:creator>
  <cp:lastModifiedBy>Кафедра маркетинга и менеджмента</cp:lastModifiedBy>
  <cp:revision>13</cp:revision>
  <dcterms:created xsi:type="dcterms:W3CDTF">2025-05-06T09:49:34Z</dcterms:created>
  <dcterms:modified xsi:type="dcterms:W3CDTF">2025-05-06T13:21:42Z</dcterms:modified>
</cp:coreProperties>
</file>