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1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4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8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0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7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4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4053A-76CC-4DE8-AAA1-32EED20A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493522"/>
          </a:xfrm>
        </p:spPr>
        <p:txBody>
          <a:bodyPr anchor="b">
            <a:normAutofit/>
          </a:bodyPr>
          <a:lstStyle/>
          <a:p>
            <a:r>
              <a:rPr lang="ru-RU" sz="5000" dirty="0"/>
              <a:t> «Жизнь Волонтера»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28355D-6CBB-4A64-9A69-6FAD4DE69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4636008"/>
            <a:ext cx="5208998" cy="15727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РА, </a:t>
            </a:r>
            <a:r>
              <a:rPr lang="ru-RU" dirty="0" err="1"/>
              <a:t>Гиагинский</a:t>
            </a:r>
            <a:r>
              <a:rPr lang="ru-RU" dirty="0"/>
              <a:t> район, п. Новый МБОУ СОШ № 7</a:t>
            </a:r>
          </a:p>
          <a:p>
            <a:r>
              <a:rPr lang="ru-RU" dirty="0"/>
              <a:t>Количество учащихся в школе – 204</a:t>
            </a:r>
          </a:p>
          <a:p>
            <a:r>
              <a:rPr lang="ru-RU" dirty="0"/>
              <a:t>Количество волонтёров - 35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2B19F"/>
          </a:solidFill>
          <a:ln w="38100" cap="rnd">
            <a:solidFill>
              <a:srgbClr val="42B1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0F988D0-036C-449F-9736-D4F9D6A87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9" b="163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714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03CB-22E8-41BB-A84C-0E278202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человек, в позе, внутренний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F183790C-4A70-43B1-B00A-58B036DC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57" y="120560"/>
            <a:ext cx="8616201" cy="6462151"/>
          </a:xfrm>
        </p:spPr>
      </p:pic>
    </p:spTree>
    <p:extLst>
      <p:ext uri="{BB962C8B-B14F-4D97-AF65-F5344CB8AC3E}">
        <p14:creationId xmlns:p14="http://schemas.microsoft.com/office/powerpoint/2010/main" val="376512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B02DA-1FBB-4C51-BB2F-4785B3B5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DEEEE-1E78-446E-AB3E-1DE14B76F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человек, внеш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4EBF83C2-1F89-4252-8E62-824409534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BA9A4-B646-4317-94C6-A3FE466E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F94E7-C81C-43BA-9B62-1B94D9A4C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484EBC-996B-4F7E-879D-7EF8FC02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41C9C-3254-4780-8A53-92875844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59BAB-08D5-4FDC-8C62-A77D31035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39BCA-6E9D-4C25-84C9-81DF6ECD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7294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23B2F"/>
      </a:dk2>
      <a:lt2>
        <a:srgbClr val="E8E2E3"/>
      </a:lt2>
      <a:accent1>
        <a:srgbClr val="42B19F"/>
      </a:accent1>
      <a:accent2>
        <a:srgbClr val="38B46C"/>
      </a:accent2>
      <a:accent3>
        <a:srgbClr val="44B644"/>
      </a:accent3>
      <a:accent4>
        <a:srgbClr val="6AB037"/>
      </a:accent4>
      <a:accent5>
        <a:srgbClr val="97A93F"/>
      </a:accent5>
      <a:accent6>
        <a:srgbClr val="B49538"/>
      </a:accent6>
      <a:hlink>
        <a:srgbClr val="6B8A2E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The Hand</vt:lpstr>
      <vt:lpstr>The Serif Hand Black</vt:lpstr>
      <vt:lpstr>SketchyVTI</vt:lpstr>
      <vt:lpstr> «Жизнь Волонтера»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«Жизнь Волонтера»</dc:title>
  <dc:creator>Shamil Tkhapshokov</dc:creator>
  <cp:lastModifiedBy>Shamil Tkhapshokov</cp:lastModifiedBy>
  <cp:revision>2</cp:revision>
  <dcterms:created xsi:type="dcterms:W3CDTF">2020-05-31T19:02:22Z</dcterms:created>
  <dcterms:modified xsi:type="dcterms:W3CDTF">2020-05-31T19:15:46Z</dcterms:modified>
</cp:coreProperties>
</file>