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4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1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1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7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2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4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4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7F0C-B7C1-4B9B-A0BB-9D313D5D9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A182-7964-41CF-ADB9-60E48DBD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9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"/>
            <a:ext cx="12192000" cy="68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"/>
            <a:ext cx="12192000" cy="68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"/>
            <a:ext cx="12192000" cy="68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4"/>
            <a:ext cx="12192000" cy="68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3"/>
            <a:ext cx="12192000" cy="68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5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"/>
            <a:ext cx="12192000" cy="68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4"/>
            <a:ext cx="12192000" cy="68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5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3"/>
            <a:ext cx="12192000" cy="68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3"/>
            <a:ext cx="12192000" cy="68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9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fhvzy</dc:creator>
  <cp:lastModifiedBy>fhvzy</cp:lastModifiedBy>
  <cp:revision>1</cp:revision>
  <dcterms:created xsi:type="dcterms:W3CDTF">2023-02-16T11:07:37Z</dcterms:created>
  <dcterms:modified xsi:type="dcterms:W3CDTF">2023-02-16T11:08:49Z</dcterms:modified>
</cp:coreProperties>
</file>