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3" r:id="rId2"/>
    <p:sldMasterId id="2147483657" r:id="rId3"/>
    <p:sldMasterId id="2147483663" r:id="rId4"/>
    <p:sldMasterId id="2147483758" r:id="rId5"/>
    <p:sldMasterId id="2147483798" r:id="rId6"/>
    <p:sldMasterId id="2147483813" r:id="rId7"/>
    <p:sldMasterId id="2147483829" r:id="rId8"/>
  </p:sldMasterIdLst>
  <p:sldIdLst>
    <p:sldId id="357" r:id="rId9"/>
    <p:sldId id="388" r:id="rId10"/>
    <p:sldId id="384" r:id="rId11"/>
    <p:sldId id="406" r:id="rId12"/>
    <p:sldId id="407" r:id="rId13"/>
    <p:sldId id="383" r:id="rId14"/>
    <p:sldId id="339" r:id="rId15"/>
    <p:sldId id="398" r:id="rId16"/>
    <p:sldId id="399" r:id="rId17"/>
    <p:sldId id="400" r:id="rId18"/>
    <p:sldId id="401" r:id="rId19"/>
    <p:sldId id="390" r:id="rId20"/>
    <p:sldId id="411" r:id="rId21"/>
    <p:sldId id="408" r:id="rId22"/>
    <p:sldId id="391" r:id="rId23"/>
    <p:sldId id="392" r:id="rId24"/>
    <p:sldId id="314" r:id="rId25"/>
    <p:sldId id="349" r:id="rId26"/>
    <p:sldId id="366" r:id="rId27"/>
    <p:sldId id="385" r:id="rId28"/>
    <p:sldId id="359" r:id="rId29"/>
    <p:sldId id="365" r:id="rId30"/>
    <p:sldId id="378" r:id="rId31"/>
    <p:sldId id="412" r:id="rId32"/>
    <p:sldId id="377" r:id="rId33"/>
    <p:sldId id="296" r:id="rId34"/>
    <p:sldId id="394" r:id="rId35"/>
    <p:sldId id="395" r:id="rId36"/>
    <p:sldId id="363" r:id="rId37"/>
    <p:sldId id="386" r:id="rId38"/>
    <p:sldId id="409" r:id="rId39"/>
    <p:sldId id="389" r:id="rId40"/>
    <p:sldId id="413" r:id="rId41"/>
    <p:sldId id="410" r:id="rId42"/>
    <p:sldId id="402" r:id="rId43"/>
    <p:sldId id="414" r:id="rId4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15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30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45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61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5763" algn="l" defTabSz="914305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2915" algn="l" defTabSz="914305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068" algn="l" defTabSz="914305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220" algn="l" defTabSz="914305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00"/>
    <a:srgbClr val="660033"/>
    <a:srgbClr val="99FF3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 autoAdjust="0"/>
    <p:restoredTop sz="94752" autoAdjust="0"/>
  </p:normalViewPr>
  <p:slideViewPr>
    <p:cSldViewPr>
      <p:cViewPr>
        <p:scale>
          <a:sx n="64" d="100"/>
          <a:sy n="64" d="100"/>
        </p:scale>
        <p:origin x="-1248" y="-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58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4.jpe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2"/>
          <p:cNvGrpSpPr>
            <a:grpSpLocks/>
          </p:cNvGrpSpPr>
          <p:nvPr/>
        </p:nvGrpSpPr>
        <p:grpSpPr bwMode="auto">
          <a:xfrm>
            <a:off x="319088" y="1752601"/>
            <a:ext cx="8824912" cy="5129213"/>
            <a:chOff x="201" y="1104"/>
            <a:chExt cx="5559" cy="3231"/>
          </a:xfrm>
        </p:grpSpPr>
        <p:sp>
          <p:nvSpPr>
            <p:cNvPr id="50179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>
                <a:gd name="T0" fmla="*/ 335 w 5550"/>
                <a:gd name="T1" fmla="*/ 0 h 3216"/>
                <a:gd name="T2" fmla="*/ 333 w 5550"/>
                <a:gd name="T3" fmla="*/ 1290 h 3216"/>
                <a:gd name="T4" fmla="*/ 0 w 5550"/>
                <a:gd name="T5" fmla="*/ 1290 h 3216"/>
                <a:gd name="T6" fmla="*/ 6 w 5550"/>
                <a:gd name="T7" fmla="*/ 3210 h 3216"/>
                <a:gd name="T8" fmla="*/ 5550 w 5550"/>
                <a:gd name="T9" fmla="*/ 3216 h 3216"/>
                <a:gd name="T10" fmla="*/ 5550 w 5550"/>
                <a:gd name="T11" fmla="*/ 0 h 3216"/>
                <a:gd name="T12" fmla="*/ 335 w 5550"/>
                <a:gd name="T13" fmla="*/ 0 h 3216"/>
                <a:gd name="T14" fmla="*/ 335 w 5550"/>
                <a:gd name="T15" fmla="*/ 0 h 3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0180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0181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0182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0183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0184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0185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1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50186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50187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0188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0189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02E728C-2C0F-419F-9D2D-FA11EA5A229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0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5" grpId="0"/>
      <p:bldP spid="50186" grpId="0" build="p">
        <p:tmplLst>
          <p:tmpl lvl="1">
            <p:tnLst>
              <p:par>
                <p:cTn presetID="40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1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018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018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018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D4FCC-7CB1-474F-995A-59D57B24162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7071256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41" indent="0">
              <a:buNone/>
              <a:defRPr sz="2800"/>
            </a:lvl2pPr>
            <a:lvl3pPr marL="912885" indent="0">
              <a:buNone/>
              <a:defRPr sz="2400"/>
            </a:lvl3pPr>
            <a:lvl4pPr marL="1369328" indent="0">
              <a:buNone/>
              <a:defRPr sz="2000"/>
            </a:lvl4pPr>
            <a:lvl5pPr marL="1825769" indent="0">
              <a:buNone/>
              <a:defRPr sz="2000"/>
            </a:lvl5pPr>
            <a:lvl6pPr marL="2282213" indent="0">
              <a:buNone/>
              <a:defRPr sz="2000"/>
            </a:lvl6pPr>
            <a:lvl7pPr marL="2738654" indent="0">
              <a:buNone/>
              <a:defRPr sz="2000"/>
            </a:lvl7pPr>
            <a:lvl8pPr marL="3195088" indent="0">
              <a:buNone/>
              <a:defRPr sz="2000"/>
            </a:lvl8pPr>
            <a:lvl9pPr marL="3651537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41" indent="0">
              <a:buNone/>
              <a:defRPr sz="1200"/>
            </a:lvl2pPr>
            <a:lvl3pPr marL="912885" indent="0">
              <a:buNone/>
              <a:defRPr sz="1000"/>
            </a:lvl3pPr>
            <a:lvl4pPr marL="1369328" indent="0">
              <a:buNone/>
              <a:defRPr sz="900"/>
            </a:lvl4pPr>
            <a:lvl5pPr marL="1825769" indent="0">
              <a:buNone/>
              <a:defRPr sz="900"/>
            </a:lvl5pPr>
            <a:lvl6pPr marL="2282213" indent="0">
              <a:buNone/>
              <a:defRPr sz="900"/>
            </a:lvl6pPr>
            <a:lvl7pPr marL="2738654" indent="0">
              <a:buNone/>
              <a:defRPr sz="900"/>
            </a:lvl7pPr>
            <a:lvl8pPr marL="3195088" indent="0">
              <a:buNone/>
              <a:defRPr sz="900"/>
            </a:lvl8pPr>
            <a:lvl9pPr marL="365153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&lt;дата/время&gt;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&lt;нижний колонтитул&gt;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6A7E-DFCC-4F2A-AE72-D2D237A34855}" type="slidenum"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523353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&lt;дата/время&gt;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&lt;нижний колонтитул&gt;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6A7E-DFCC-4F2A-AE72-D2D237A34855}" type="slidenum"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770247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54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&lt;дата/время&gt;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&lt;нижний колонтитул&gt;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6A7E-DFCC-4F2A-AE72-D2D237A34855}" type="slidenum"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942577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174" y="273355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000" b="0" strike="noStrike" spc="-1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172" y="1604846"/>
            <a:ext cx="4015600" cy="189713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900" b="0" strike="noStrike" spc="-1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673927" y="1604846"/>
            <a:ext cx="4015600" cy="189713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900" b="0" strike="noStrike" spc="-1"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457172" y="3682580"/>
            <a:ext cx="4015600" cy="189713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900" b="0" strike="noStrike" spc="-1"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4673927" y="3682580"/>
            <a:ext cx="4015600" cy="189713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9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232610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174" y="273355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0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457174" y="1604841"/>
            <a:ext cx="8228763" cy="3977484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29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89143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44489"/>
            <a:ext cx="838835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2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937378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4C95297B-DFD5-47B9-90B4-B0A82754D5B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887286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14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14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EC9CFD8-717D-4343-9D85-1444A390C9EF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56064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8464" y="244476"/>
            <a:ext cx="2097087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44476"/>
            <a:ext cx="6138863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F8BCA8-D5A6-4A77-AE7C-9E892294172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0424840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44476"/>
            <a:ext cx="838835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1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937376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4C95297B-DFD5-47B9-90B4-B0A82754D5B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274083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1" y="244475"/>
            <a:ext cx="8385175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838200" y="19050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918076" y="19050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838200" y="40767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918076" y="40767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1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937376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D0EF9546-0AC1-4F52-9E0D-FE2A206FC70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0361490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altLang="ja-JP" noProof="0" smtClean="0"/>
              <a:t>Заголовок слайда</a:t>
            </a:r>
            <a:endParaRPr lang="en-US" altLang="ja-JP" noProof="0" smtClean="0"/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ja-JP" noProof="0" smtClean="0"/>
              <a:t>Подзаголовок слайда</a:t>
            </a:r>
            <a:endParaRPr lang="en-US" altLang="ja-JP" noProof="0" smtClean="0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427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427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104AB1D-10DA-4D6D-8412-74B01FEB2DB4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E07A75-9725-448C-9490-9B25AF1ACAF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4566098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8A3F00-E460-4991-982D-3E5F713E278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4704978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D8FC4F-AFA7-47D7-9BA7-D158C4862F0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6390644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F72814-7039-4529-A815-81916852EE3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2683870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F3475E-3968-4879-B632-6A53743EB16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7536425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72E28A-B696-4541-9D1B-D94EDF39432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0271330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CFBBD-F6F2-4A2D-9280-6E95F877A03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6154258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D0C864-59F9-47B2-9952-5D706D16391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0076860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E51A07-2578-431C-9E3F-1AB2E02C01F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4942790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6E43EA-7A71-4BCE-9DAC-9539CDFDC7C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7357534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87C30C-CEBB-46AF-AA6A-6CCEF68CC61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5923009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BD6DAA6-87B2-4E95-8F4B-66B29300803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3337998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618BA16-B904-4241-9859-C8FF52971E0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4423722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78C4973-05A8-4D77-9E9B-ED64ED0CEBF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0715900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FA4C53-9318-4304-ADA9-5813E2EACD2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9618024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A969C6-3396-4A8D-993D-54D74D5EEA9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9525038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C0D178-7F58-4DD0-A753-9E75687ACA3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535325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A97849-5F66-4BC4-B478-813AF674747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037029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F26D95-A782-4793-92C8-E22D7577105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7511432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C21580-4D6C-47DA-99FA-E1B25A706DE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463611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80E13E-F747-47D8-A48B-18377401DDC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7442140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D505B3-C696-4EF2-A72C-66B1E25D9B9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94950838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9F65C0-0FB3-4CBC-81BD-45D72A513AC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5410485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74F7CA-3077-4470-B526-6E798321EB2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53541406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625A84-92D3-48CE-B1C8-6659FC485C4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48653752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E7A567-6861-4282-A5A7-D083B6124D1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44080386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13" y="244475"/>
            <a:ext cx="8385175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838200" y="19050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918076" y="19050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838200" y="40767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918076" y="40767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2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937378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D0EF9546-0AC1-4F52-9E0D-FE2A206FC70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1589928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905001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18076" y="1905001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88C818-A759-4206-950D-9DADA37E8B8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13047267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6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altLang="ru-RU" noProof="0" smtClean="0"/>
              <a:t>Образец заголовка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6" y="3886201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ru-RU" noProof="0" smtClean="0"/>
              <a:t>Образец подзаголовка</a:t>
            </a:r>
          </a:p>
        </p:txBody>
      </p:sp>
      <p:sp>
        <p:nvSpPr>
          <p:cNvPr id="22630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22630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22631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49FE562-1BAA-4123-9EC4-B3C21BE7BCEE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6FDCAB-072F-410D-B2C0-A2A789639F7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586333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183F43-5E53-4A23-B558-266F825AA91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856871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693989" y="1600201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932489" y="1600201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90E8D4-B4D2-4D11-8F49-4CEECCCB195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958099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0053FA-9E9E-4C3D-8975-B977CFEBD17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721329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212ABA-5CE6-4D01-8BA3-FF62F397A05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9719340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AADD3F-49BF-476E-8865-8E7368DA30E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583903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523BC2-9A0C-49A8-8986-F6687877086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476794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1E945-B1D3-412C-B0DF-007F24B31CD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671792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442A37-AA08-45D1-9F73-A9D618C6DB9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16566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6D2058-D636-4E8B-8DF7-A71D31DF08B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80069383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39025" y="274639"/>
            <a:ext cx="15811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693989" y="274639"/>
            <a:ext cx="4592637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8AE045-7528-4510-967C-8B8A4212F53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55599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2"/>
          <p:cNvGrpSpPr>
            <a:grpSpLocks/>
          </p:cNvGrpSpPr>
          <p:nvPr/>
        </p:nvGrpSpPr>
        <p:grpSpPr bwMode="auto">
          <a:xfrm>
            <a:off x="319088" y="1752601"/>
            <a:ext cx="8824912" cy="5129213"/>
            <a:chOff x="201" y="1104"/>
            <a:chExt cx="5559" cy="3231"/>
          </a:xfrm>
        </p:grpSpPr>
        <p:sp>
          <p:nvSpPr>
            <p:cNvPr id="50179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>
                <a:gd name="T0" fmla="*/ 335 w 5550"/>
                <a:gd name="T1" fmla="*/ 0 h 3216"/>
                <a:gd name="T2" fmla="*/ 333 w 5550"/>
                <a:gd name="T3" fmla="*/ 1290 h 3216"/>
                <a:gd name="T4" fmla="*/ 0 w 5550"/>
                <a:gd name="T5" fmla="*/ 1290 h 3216"/>
                <a:gd name="T6" fmla="*/ 6 w 5550"/>
                <a:gd name="T7" fmla="*/ 3210 h 3216"/>
                <a:gd name="T8" fmla="*/ 5550 w 5550"/>
                <a:gd name="T9" fmla="*/ 3216 h 3216"/>
                <a:gd name="T10" fmla="*/ 5550 w 5550"/>
                <a:gd name="T11" fmla="*/ 0 h 3216"/>
                <a:gd name="T12" fmla="*/ 335 w 5550"/>
                <a:gd name="T13" fmla="*/ 0 h 3216"/>
                <a:gd name="T14" fmla="*/ 335 w 5550"/>
                <a:gd name="T15" fmla="*/ 0 h 3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50180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50181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50182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50183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50184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50185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1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50186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50187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0188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0189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02E728C-2C0F-419F-9D2D-FA11EA5A229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8114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0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5" grpId="0"/>
      <p:bldP spid="50186" grpId="0" build="p">
        <p:tmplLst>
          <p:tmpl lvl="1">
            <p:tnLst>
              <p:par>
                <p:cTn presetID="40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1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018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018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018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72E28A-B696-4541-9D1B-D94EDF394327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233916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C0D178-7F58-4DD0-A753-9E75687ACA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954699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905001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18076" y="1905001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88C818-A759-4206-950D-9DADA37E8B8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52872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6D2058-D636-4E8B-8DF7-A71D31DF08B1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683537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97F1F7-B4B6-4C86-B54E-CC69E582354C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232502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020CE3-F10D-43F3-BC8F-7D0BD7190D7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021814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6B6AD8-287F-4057-B07A-957DDA9DB57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789298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FB8819-F8DC-4CAB-84A3-6A0ED4E1AC1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57585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97F1F7-B4B6-4C86-B54E-CC69E582354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41691154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D4FCC-7CB1-474F-995A-59D57B24162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359811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8464" y="244476"/>
            <a:ext cx="2097087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44476"/>
            <a:ext cx="6138863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F8BCA8-D5A6-4A77-AE7C-9E892294172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516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44476"/>
            <a:ext cx="838835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1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937376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4C95297B-DFD5-47B9-90B4-B0A82754D5B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221045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1" y="244475"/>
            <a:ext cx="8385175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838200" y="19050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918076" y="19050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838200" y="40767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918076" y="40767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1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937376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D0EF9546-0AC1-4F52-9E0D-FE2A206FC70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714926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&lt;дата/время&gt;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&lt;нижний колонтитул&gt;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6A7E-DFCC-4F2A-AE72-D2D237A34855}" type="slidenum"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34203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&lt;дата/время&gt;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&lt;нижний колонтитул&gt;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6A7E-DFCC-4F2A-AE72-D2D237A34855}" type="slidenum"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57510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0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&lt;дата/время&gt;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&lt;нижний колонтитул&gt;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6A7E-DFCC-4F2A-AE72-D2D237A34855}" type="slidenum"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4300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&lt;дата/время&gt;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&lt;нижний колонтитул&gt;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6A7E-DFCC-4F2A-AE72-D2D237A34855}" type="slidenum"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69519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1" indent="0">
              <a:buNone/>
              <a:defRPr sz="1800" b="1"/>
            </a:lvl3pPr>
            <a:lvl4pPr marL="1371032" indent="0">
              <a:buNone/>
              <a:defRPr sz="1600" b="1"/>
            </a:lvl4pPr>
            <a:lvl5pPr marL="1828041" indent="0">
              <a:buNone/>
              <a:defRPr sz="1600" b="1"/>
            </a:lvl5pPr>
            <a:lvl6pPr marL="2285052" indent="0">
              <a:buNone/>
              <a:defRPr sz="1600" b="1"/>
            </a:lvl6pPr>
            <a:lvl7pPr marL="2742062" indent="0">
              <a:buNone/>
              <a:defRPr sz="1600" b="1"/>
            </a:lvl7pPr>
            <a:lvl8pPr marL="3199072" indent="0">
              <a:buNone/>
              <a:defRPr sz="1600" b="1"/>
            </a:lvl8pPr>
            <a:lvl9pPr marL="365608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1" indent="0">
              <a:buNone/>
              <a:defRPr sz="1800" b="1"/>
            </a:lvl3pPr>
            <a:lvl4pPr marL="1371032" indent="0">
              <a:buNone/>
              <a:defRPr sz="1600" b="1"/>
            </a:lvl4pPr>
            <a:lvl5pPr marL="1828041" indent="0">
              <a:buNone/>
              <a:defRPr sz="1600" b="1"/>
            </a:lvl5pPr>
            <a:lvl6pPr marL="2285052" indent="0">
              <a:buNone/>
              <a:defRPr sz="1600" b="1"/>
            </a:lvl6pPr>
            <a:lvl7pPr marL="2742062" indent="0">
              <a:buNone/>
              <a:defRPr sz="1600" b="1"/>
            </a:lvl7pPr>
            <a:lvl8pPr marL="3199072" indent="0">
              <a:buNone/>
              <a:defRPr sz="1600" b="1"/>
            </a:lvl8pPr>
            <a:lvl9pPr marL="365608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&lt;дата/время&gt;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&lt;нижний колонтитул&gt;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6A7E-DFCC-4F2A-AE72-D2D237A34855}" type="slidenum"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27296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&lt;дата/время&gt;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&lt;нижний колонтитул&gt;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6A7E-DFCC-4F2A-AE72-D2D237A34855}" type="slidenum"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8555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020CE3-F10D-43F3-BC8F-7D0BD7190D7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1875226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&lt;дата/время&gt;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&lt;нижний колонтитул&gt;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6A7E-DFCC-4F2A-AE72-D2D237A34855}" type="slidenum"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7293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4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1" indent="0">
              <a:buNone/>
              <a:defRPr sz="1000"/>
            </a:lvl3pPr>
            <a:lvl4pPr marL="1371032" indent="0">
              <a:buNone/>
              <a:defRPr sz="900"/>
            </a:lvl4pPr>
            <a:lvl5pPr marL="1828041" indent="0">
              <a:buNone/>
              <a:defRPr sz="900"/>
            </a:lvl5pPr>
            <a:lvl6pPr marL="2285052" indent="0">
              <a:buNone/>
              <a:defRPr sz="900"/>
            </a:lvl6pPr>
            <a:lvl7pPr marL="2742062" indent="0">
              <a:buNone/>
              <a:defRPr sz="900"/>
            </a:lvl7pPr>
            <a:lvl8pPr marL="3199072" indent="0">
              <a:buNone/>
              <a:defRPr sz="900"/>
            </a:lvl8pPr>
            <a:lvl9pPr marL="365608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&lt;дата/время&gt;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&lt;нижний колонтитул&gt;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6A7E-DFCC-4F2A-AE72-D2D237A34855}" type="slidenum"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53616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1" indent="0">
              <a:buNone/>
              <a:defRPr sz="2400"/>
            </a:lvl3pPr>
            <a:lvl4pPr marL="1371032" indent="0">
              <a:buNone/>
              <a:defRPr sz="2000"/>
            </a:lvl4pPr>
            <a:lvl5pPr marL="1828041" indent="0">
              <a:buNone/>
              <a:defRPr sz="2000"/>
            </a:lvl5pPr>
            <a:lvl6pPr marL="2285052" indent="0">
              <a:buNone/>
              <a:defRPr sz="2000"/>
            </a:lvl6pPr>
            <a:lvl7pPr marL="2742062" indent="0">
              <a:buNone/>
              <a:defRPr sz="2000"/>
            </a:lvl7pPr>
            <a:lvl8pPr marL="3199072" indent="0">
              <a:buNone/>
              <a:defRPr sz="2000"/>
            </a:lvl8pPr>
            <a:lvl9pPr marL="3656083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1" indent="0">
              <a:buNone/>
              <a:defRPr sz="1000"/>
            </a:lvl3pPr>
            <a:lvl4pPr marL="1371032" indent="0">
              <a:buNone/>
              <a:defRPr sz="900"/>
            </a:lvl4pPr>
            <a:lvl5pPr marL="1828041" indent="0">
              <a:buNone/>
              <a:defRPr sz="900"/>
            </a:lvl5pPr>
            <a:lvl6pPr marL="2285052" indent="0">
              <a:buNone/>
              <a:defRPr sz="900"/>
            </a:lvl6pPr>
            <a:lvl7pPr marL="2742062" indent="0">
              <a:buNone/>
              <a:defRPr sz="900"/>
            </a:lvl7pPr>
            <a:lvl8pPr marL="3199072" indent="0">
              <a:buNone/>
              <a:defRPr sz="900"/>
            </a:lvl8pPr>
            <a:lvl9pPr marL="365608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&lt;дата/время&gt;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&lt;нижний колонтитул&gt;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6A7E-DFCC-4F2A-AE72-D2D237A34855}" type="slidenum"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16648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&lt;дата/время&gt;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&lt;нижний колонтитул&gt;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6A7E-DFCC-4F2A-AE72-D2D237A34855}" type="slidenum"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20717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42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&lt;дата/время&gt;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&lt;нижний колонтитул&gt;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6A7E-DFCC-4F2A-AE72-D2D237A34855}" type="slidenum"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57474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174" y="273354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000" b="0" strike="noStrike" spc="-1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172" y="1604843"/>
            <a:ext cx="4015600" cy="189713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900" b="0" strike="noStrike" spc="-1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673927" y="1604843"/>
            <a:ext cx="4015600" cy="189713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900" b="0" strike="noStrike" spc="-1"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457172" y="3682580"/>
            <a:ext cx="4015600" cy="189713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900" b="0" strike="noStrike" spc="-1"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4673927" y="3682580"/>
            <a:ext cx="4015600" cy="189713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9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33950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44477"/>
            <a:ext cx="838835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2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937377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4C95297B-DFD5-47B9-90B4-B0A82754D5B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081397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2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EC9CFD8-717D-4343-9D85-1444A390C9EF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826635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&lt;дата/время&gt;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&lt;нижний колонтитул&gt;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6A7E-DFCC-4F2A-AE72-D2D237A34855}" type="slidenum"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48998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&lt;дата/время&gt;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&lt;нижний колонтитул&gt;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6A7E-DFCC-4F2A-AE72-D2D237A34855}" type="slidenum"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693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6B6AD8-287F-4057-B07A-957DDA9DB57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95327458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4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&lt;дата/время&gt;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&lt;нижний колонтитул&gt;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6A7E-DFCC-4F2A-AE72-D2D237A34855}" type="slidenum"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61052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&lt;дата/время&gt;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&lt;нижний колонтитул&gt;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6A7E-DFCC-4F2A-AE72-D2D237A34855}" type="slidenum"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05202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&lt;дата/время&gt;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&lt;нижний колонтитул&gt;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6A7E-DFCC-4F2A-AE72-D2D237A34855}" type="slidenum"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86264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&lt;дата/время&gt;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&lt;нижний колонтитул&gt;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6A7E-DFCC-4F2A-AE72-D2D237A34855}" type="slidenum"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45576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&lt;дата/время&gt;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&lt;нижний колонтитул&gt;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6A7E-DFCC-4F2A-AE72-D2D237A34855}" type="slidenum"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447691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&lt;дата/время&gt;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&lt;нижний колонтитул&gt;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6A7E-DFCC-4F2A-AE72-D2D237A34855}" type="slidenum"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471820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6" indent="0">
              <a:buNone/>
              <a:defRPr sz="2400"/>
            </a:lvl3pPr>
            <a:lvl4pPr marL="1371174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6" indent="0">
              <a:buNone/>
              <a:defRPr sz="2000"/>
            </a:lvl7pPr>
            <a:lvl8pPr marL="3199404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&lt;дата/время&gt;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&lt;нижний колонтитул&gt;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6A7E-DFCC-4F2A-AE72-D2D237A34855}" type="slidenum"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183051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&lt;дата/время&gt;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&lt;нижний колонтитул&gt;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6A7E-DFCC-4F2A-AE72-D2D237A34855}" type="slidenum"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7059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41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&lt;дата/время&gt;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&lt;нижний колонтитул&gt;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6A7E-DFCC-4F2A-AE72-D2D237A34855}" type="slidenum"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966867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173" y="273353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000" b="0" strike="noStrike" spc="-1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172" y="1604842"/>
            <a:ext cx="4015600" cy="189713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900" b="0" strike="noStrike" spc="-1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673927" y="1604842"/>
            <a:ext cx="4015600" cy="189713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900" b="0" strike="noStrike" spc="-1"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457172" y="3682579"/>
            <a:ext cx="4015600" cy="189713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900" b="0" strike="noStrike" spc="-1"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4673927" y="3682579"/>
            <a:ext cx="4015600" cy="189713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9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2592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FB8819-F8DC-4CAB-84A3-6A0ED4E1AC1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7920380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44476"/>
            <a:ext cx="838835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1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937376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4C95297B-DFD5-47B9-90B4-B0A82754D5B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794532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EC9CFD8-717D-4343-9D85-1444A390C9EF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479590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&lt;дата/время&gt;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&lt;нижний колонтитул&gt;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6A7E-DFCC-4F2A-AE72-D2D237A34855}" type="slidenum"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641176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&lt;дата/время&gt;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&lt;нижний колонтитул&gt;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6A7E-DFCC-4F2A-AE72-D2D237A34855}" type="slidenum"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51042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44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8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7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6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0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5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&lt;дата/время&gt;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&lt;нижний колонтитул&gt;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6A7E-DFCC-4F2A-AE72-D2D237A34855}" type="slidenum"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595184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&lt;дата/время&gt;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&lt;нижний колонтитул&gt;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6A7E-DFCC-4F2A-AE72-D2D237A34855}" type="slidenum"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653036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41" indent="0">
              <a:buNone/>
              <a:defRPr sz="2000" b="1"/>
            </a:lvl2pPr>
            <a:lvl3pPr marL="912885" indent="0">
              <a:buNone/>
              <a:defRPr sz="1800" b="1"/>
            </a:lvl3pPr>
            <a:lvl4pPr marL="1369328" indent="0">
              <a:buNone/>
              <a:defRPr sz="1600" b="1"/>
            </a:lvl4pPr>
            <a:lvl5pPr marL="1825769" indent="0">
              <a:buNone/>
              <a:defRPr sz="1600" b="1"/>
            </a:lvl5pPr>
            <a:lvl6pPr marL="2282213" indent="0">
              <a:buNone/>
              <a:defRPr sz="1600" b="1"/>
            </a:lvl6pPr>
            <a:lvl7pPr marL="2738654" indent="0">
              <a:buNone/>
              <a:defRPr sz="1600" b="1"/>
            </a:lvl7pPr>
            <a:lvl8pPr marL="3195088" indent="0">
              <a:buNone/>
              <a:defRPr sz="1600" b="1"/>
            </a:lvl8pPr>
            <a:lvl9pPr marL="3651537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41" indent="0">
              <a:buNone/>
              <a:defRPr sz="2000" b="1"/>
            </a:lvl2pPr>
            <a:lvl3pPr marL="912885" indent="0">
              <a:buNone/>
              <a:defRPr sz="1800" b="1"/>
            </a:lvl3pPr>
            <a:lvl4pPr marL="1369328" indent="0">
              <a:buNone/>
              <a:defRPr sz="1600" b="1"/>
            </a:lvl4pPr>
            <a:lvl5pPr marL="1825769" indent="0">
              <a:buNone/>
              <a:defRPr sz="1600" b="1"/>
            </a:lvl5pPr>
            <a:lvl6pPr marL="2282213" indent="0">
              <a:buNone/>
              <a:defRPr sz="1600" b="1"/>
            </a:lvl6pPr>
            <a:lvl7pPr marL="2738654" indent="0">
              <a:buNone/>
              <a:defRPr sz="1600" b="1"/>
            </a:lvl7pPr>
            <a:lvl8pPr marL="3195088" indent="0">
              <a:buNone/>
              <a:defRPr sz="1600" b="1"/>
            </a:lvl8pPr>
            <a:lvl9pPr marL="3651537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&lt;дата/время&gt;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&lt;нижний колонтитул&gt;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6A7E-DFCC-4F2A-AE72-D2D237A34855}" type="slidenum"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67564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&lt;дата/время&gt;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&lt;нижний колонтитул&gt;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6A7E-DFCC-4F2A-AE72-D2D237A34855}" type="slidenum"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224417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&lt;дата/время&gt;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&lt;нижний колонтитул&gt;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6A7E-DFCC-4F2A-AE72-D2D237A34855}" type="slidenum"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413994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4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41" indent="0">
              <a:buNone/>
              <a:defRPr sz="1200"/>
            </a:lvl2pPr>
            <a:lvl3pPr marL="912885" indent="0">
              <a:buNone/>
              <a:defRPr sz="1000"/>
            </a:lvl3pPr>
            <a:lvl4pPr marL="1369328" indent="0">
              <a:buNone/>
              <a:defRPr sz="900"/>
            </a:lvl4pPr>
            <a:lvl5pPr marL="1825769" indent="0">
              <a:buNone/>
              <a:defRPr sz="900"/>
            </a:lvl5pPr>
            <a:lvl6pPr marL="2282213" indent="0">
              <a:buNone/>
              <a:defRPr sz="900"/>
            </a:lvl6pPr>
            <a:lvl7pPr marL="2738654" indent="0">
              <a:buNone/>
              <a:defRPr sz="900"/>
            </a:lvl7pPr>
            <a:lvl8pPr marL="3195088" indent="0">
              <a:buNone/>
              <a:defRPr sz="900"/>
            </a:lvl8pPr>
            <a:lvl9pPr marL="365153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&lt;дата/время&gt;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&lt;нижний колонтитул&gt;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6A7E-DFCC-4F2A-AE72-D2D237A34855}" type="slidenum"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2240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ags" Target="../tags/tag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oup 2"/>
          <p:cNvGrpSpPr>
            <a:grpSpLocks/>
          </p:cNvGrpSpPr>
          <p:nvPr/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49155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9156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>
                <a:gd name="T0" fmla="*/ 330 w 5550"/>
                <a:gd name="T1" fmla="*/ 1764 h 3168"/>
                <a:gd name="T2" fmla="*/ 0 w 5550"/>
                <a:gd name="T3" fmla="*/ 1764 h 3168"/>
                <a:gd name="T4" fmla="*/ 0 w 5550"/>
                <a:gd name="T5" fmla="*/ 3168 h 3168"/>
                <a:gd name="T6" fmla="*/ 5550 w 5550"/>
                <a:gd name="T7" fmla="*/ 3168 h 3168"/>
                <a:gd name="T8" fmla="*/ 5550 w 5550"/>
                <a:gd name="T9" fmla="*/ 0 h 3168"/>
                <a:gd name="T10" fmla="*/ 330 w 5550"/>
                <a:gd name="T11" fmla="*/ 0 h 3168"/>
                <a:gd name="T12" fmla="*/ 330 w 5550"/>
                <a:gd name="T13" fmla="*/ 1764 h 3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9157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9158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9159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9160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>
                <a:gd name="T0" fmla="*/ 0 w 29"/>
                <a:gd name="T1" fmla="*/ 1416 h 1416"/>
                <a:gd name="T2" fmla="*/ 29 w 29"/>
                <a:gd name="T3" fmla="*/ 1416 h 1416"/>
                <a:gd name="T4" fmla="*/ 28 w 29"/>
                <a:gd name="T5" fmla="*/ 24 h 1416"/>
                <a:gd name="T6" fmla="*/ 0 w 29"/>
                <a:gd name="T7" fmla="*/ 0 h 1416"/>
                <a:gd name="T8" fmla="*/ 0 w 29"/>
                <a:gd name="T9" fmla="*/ 1416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9161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9162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916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1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 altLang="ru-RU"/>
          </a:p>
        </p:txBody>
      </p:sp>
      <p:sp>
        <p:nvSpPr>
          <p:cNvPr id="4916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 altLang="ru-RU"/>
          </a:p>
        </p:txBody>
      </p:sp>
      <p:sp>
        <p:nvSpPr>
          <p:cNvPr id="4916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6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7F785ACD-5031-41FB-AF67-AEC130EDB156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49166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1" y="244475"/>
            <a:ext cx="838517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49167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905001"/>
            <a:ext cx="800735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748" r:id="rId12"/>
    <p:sldLayoutId id="2147483749" r:id="rId13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9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9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9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91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1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91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1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1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1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6" grpId="0"/>
      <p:bldP spid="49167" grpId="0" build="p">
        <p:tmplLst>
          <p:tmpl lvl="1">
            <p:tnLst>
              <p:par>
                <p:cTn presetID="40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1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916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916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916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1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916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916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916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1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916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916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916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1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916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916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916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1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916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916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916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5pPr>
      <a:lvl6pPr marL="457153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6pPr>
      <a:lvl7pPr marL="914305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7pPr>
      <a:lvl8pPr marL="1371458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8pPr>
      <a:lvl9pPr marL="182861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9pPr>
    </p:titleStyle>
    <p:bodyStyle>
      <a:lvl1pPr marL="342865" indent="-342865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873" indent="-28572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2882" indent="-228577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034" indent="-228577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187" indent="-228577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ja-JP" smtClean="0"/>
              <a:t>Заголовок слайда</a:t>
            </a:r>
            <a:endParaRPr lang="en-US" altLang="ja-JP" smtClean="0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ja-JP" smtClean="0"/>
              <a:t>Текст слайда</a:t>
            </a:r>
            <a:endParaRPr lang="en-US" altLang="ja-JP" smtClean="0"/>
          </a:p>
          <a:p>
            <a:pPr lvl="1"/>
            <a:r>
              <a:rPr lang="ru-RU" altLang="ja-JP" smtClean="0"/>
              <a:t>Текст слайда</a:t>
            </a:r>
            <a:endParaRPr lang="en-US" altLang="ja-JP" smtClean="0"/>
          </a:p>
          <a:p>
            <a:pPr lvl="2"/>
            <a:r>
              <a:rPr lang="ru-RU" altLang="ja-JP" smtClean="0"/>
              <a:t>Текст слайда</a:t>
            </a:r>
            <a:endParaRPr lang="en-US" altLang="ja-JP" smtClean="0"/>
          </a:p>
          <a:p>
            <a:pPr lvl="3"/>
            <a:r>
              <a:rPr lang="ru-RU" altLang="ja-JP" smtClean="0"/>
              <a:t>Текст слайда</a:t>
            </a:r>
            <a:endParaRPr lang="en-US" altLang="ja-JP" smtClean="0"/>
          </a:p>
          <a:p>
            <a:pPr lvl="4"/>
            <a:r>
              <a:rPr lang="ru-RU" altLang="ja-JP" smtClean="0"/>
              <a:t>Текст слайда</a:t>
            </a:r>
            <a:endParaRPr lang="en-US" altLang="ja-JP" smtClean="0"/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>
              <a:defRPr kumimoji="1" sz="1400">
                <a:solidFill>
                  <a:srgbClr val="996633"/>
                </a:solidFill>
                <a:ea typeface="Arial Unicode MS" pitchFamily="34" charset="-128"/>
                <a:cs typeface="Arial Unicode MS" pitchFamily="34" charset="-128"/>
              </a:defRPr>
            </a:lvl1pPr>
          </a:lstStyle>
          <a:p>
            <a:endParaRPr lang="en-US" altLang="ja-JP"/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ctr">
              <a:defRPr kumimoji="1" sz="1400">
                <a:solidFill>
                  <a:srgbClr val="996633"/>
                </a:solidFill>
                <a:ea typeface="Arial Unicode MS" pitchFamily="34" charset="-128"/>
                <a:cs typeface="Arial Unicode MS" pitchFamily="34" charset="-128"/>
              </a:defRPr>
            </a:lvl1pPr>
          </a:lstStyle>
          <a:p>
            <a:endParaRPr lang="en-US" altLang="ja-JP"/>
          </a:p>
        </p:txBody>
      </p:sp>
      <p:sp>
        <p:nvSpPr>
          <p:cNvPr id="532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r">
              <a:defRPr kumimoji="1" sz="1400">
                <a:solidFill>
                  <a:srgbClr val="996633"/>
                </a:solidFill>
                <a:ea typeface="Arial Unicode MS" pitchFamily="34" charset="-128"/>
                <a:cs typeface="Arial Unicode MS" pitchFamily="34" charset="-128"/>
              </a:defRPr>
            </a:lvl1pPr>
          </a:lstStyle>
          <a:p>
            <a:fld id="{26C7EDB3-A0F7-497B-9296-0FF33C2F56EB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50" r:id="rId12"/>
    <p:sldLayoutId id="2147483751" r:id="rId13"/>
    <p:sldLayoutId id="2147483753" r:id="rId14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rgbClr val="CC66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rgbClr val="CC6600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rgbClr val="CC6600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rgbClr val="CC6600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rgbClr val="CC6600"/>
          </a:solidFill>
          <a:latin typeface="Arial" charset="0"/>
          <a:cs typeface="Arial" charset="0"/>
        </a:defRPr>
      </a:lvl5pPr>
      <a:lvl6pPr marL="457153" algn="ctr" rtl="0" fontAlgn="base">
        <a:spcBef>
          <a:spcPct val="0"/>
        </a:spcBef>
        <a:spcAft>
          <a:spcPct val="0"/>
        </a:spcAft>
        <a:defRPr kumimoji="1" sz="4400">
          <a:solidFill>
            <a:srgbClr val="CC6600"/>
          </a:solidFill>
          <a:latin typeface="Arial" charset="0"/>
          <a:cs typeface="Arial" charset="0"/>
        </a:defRPr>
      </a:lvl6pPr>
      <a:lvl7pPr marL="914305" algn="ctr" rtl="0" fontAlgn="base">
        <a:spcBef>
          <a:spcPct val="0"/>
        </a:spcBef>
        <a:spcAft>
          <a:spcPct val="0"/>
        </a:spcAft>
        <a:defRPr kumimoji="1" sz="4400">
          <a:solidFill>
            <a:srgbClr val="CC6600"/>
          </a:solidFill>
          <a:latin typeface="Arial" charset="0"/>
          <a:cs typeface="Arial" charset="0"/>
        </a:defRPr>
      </a:lvl7pPr>
      <a:lvl8pPr marL="1371458" algn="ctr" rtl="0" fontAlgn="base">
        <a:spcBef>
          <a:spcPct val="0"/>
        </a:spcBef>
        <a:spcAft>
          <a:spcPct val="0"/>
        </a:spcAft>
        <a:defRPr kumimoji="1" sz="4400">
          <a:solidFill>
            <a:srgbClr val="CC6600"/>
          </a:solidFill>
          <a:latin typeface="Arial" charset="0"/>
          <a:cs typeface="Arial" charset="0"/>
        </a:defRPr>
      </a:lvl8pPr>
      <a:lvl9pPr marL="1828610" algn="ctr" rtl="0" fontAlgn="base">
        <a:spcBef>
          <a:spcPct val="0"/>
        </a:spcBef>
        <a:spcAft>
          <a:spcPct val="0"/>
        </a:spcAft>
        <a:defRPr kumimoji="1" sz="4400">
          <a:solidFill>
            <a:srgbClr val="CC6600"/>
          </a:solidFill>
          <a:latin typeface="Arial" charset="0"/>
          <a:cs typeface="Arial" charset="0"/>
        </a:defRPr>
      </a:lvl9pPr>
    </p:titleStyle>
    <p:bodyStyle>
      <a:lvl1pPr marL="342865" indent="-342865" algn="l" rtl="0" fontAlgn="base">
        <a:spcBef>
          <a:spcPct val="20000"/>
        </a:spcBef>
        <a:spcAft>
          <a:spcPct val="0"/>
        </a:spcAft>
        <a:buClr>
          <a:srgbClr val="2D5902"/>
        </a:buClr>
        <a:buFont typeface="Wingdings" pitchFamily="2" charset="2"/>
        <a:buChar char=""/>
        <a:defRPr kumimoji="1" sz="3200">
          <a:solidFill>
            <a:srgbClr val="996633"/>
          </a:solidFill>
          <a:latin typeface="+mn-lt"/>
          <a:ea typeface="+mn-ea"/>
          <a:cs typeface="+mn-cs"/>
        </a:defRPr>
      </a:lvl1pPr>
      <a:lvl2pPr marL="742873" indent="-285720" algn="l" rtl="0" fontAlgn="base">
        <a:spcBef>
          <a:spcPct val="20000"/>
        </a:spcBef>
        <a:spcAft>
          <a:spcPct val="0"/>
        </a:spcAft>
        <a:buClr>
          <a:srgbClr val="2D5902"/>
        </a:buClr>
        <a:buFont typeface="Wingdings" pitchFamily="2" charset="2"/>
        <a:buChar char=""/>
        <a:defRPr kumimoji="1" sz="2800">
          <a:solidFill>
            <a:srgbClr val="996633"/>
          </a:solidFill>
          <a:latin typeface="+mn-lt"/>
          <a:cs typeface="+mn-cs"/>
        </a:defRPr>
      </a:lvl2pPr>
      <a:lvl3pPr marL="1142882" indent="-228577" algn="l" rtl="0" fontAlgn="base">
        <a:spcBef>
          <a:spcPct val="20000"/>
        </a:spcBef>
        <a:spcAft>
          <a:spcPct val="0"/>
        </a:spcAft>
        <a:buClr>
          <a:srgbClr val="2D5902"/>
        </a:buClr>
        <a:buFont typeface="Wingdings" pitchFamily="2" charset="2"/>
        <a:buChar char=""/>
        <a:defRPr kumimoji="1" sz="2400">
          <a:solidFill>
            <a:srgbClr val="996633"/>
          </a:solidFill>
          <a:latin typeface="+mn-lt"/>
          <a:cs typeface="+mn-cs"/>
        </a:defRPr>
      </a:lvl3pPr>
      <a:lvl4pPr marL="1600034" indent="-228577" algn="l" rtl="0" fontAlgn="base">
        <a:spcBef>
          <a:spcPct val="20000"/>
        </a:spcBef>
        <a:spcAft>
          <a:spcPct val="0"/>
        </a:spcAft>
        <a:buClr>
          <a:srgbClr val="2D5902"/>
        </a:buClr>
        <a:buFont typeface="Wingdings" pitchFamily="2" charset="2"/>
        <a:buChar char=""/>
        <a:defRPr kumimoji="1" sz="2000">
          <a:solidFill>
            <a:srgbClr val="996633"/>
          </a:solidFill>
          <a:latin typeface="+mn-lt"/>
          <a:cs typeface="+mn-cs"/>
        </a:defRPr>
      </a:lvl4pPr>
      <a:lvl5pPr marL="2057187" indent="-228577" algn="l" rtl="0" fontAlgn="base">
        <a:spcBef>
          <a:spcPct val="20000"/>
        </a:spcBef>
        <a:spcAft>
          <a:spcPct val="0"/>
        </a:spcAft>
        <a:buClr>
          <a:srgbClr val="2D5902"/>
        </a:buClr>
        <a:buFont typeface="Wingdings" pitchFamily="2" charset="2"/>
        <a:buChar char=""/>
        <a:defRPr kumimoji="1" sz="2000">
          <a:solidFill>
            <a:srgbClr val="996633"/>
          </a:solidFill>
          <a:latin typeface="+mn-lt"/>
          <a:cs typeface="+mn-cs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lr>
          <a:srgbClr val="2D5902"/>
        </a:buClr>
        <a:buFont typeface="Wingdings" pitchFamily="2" charset="2"/>
        <a:buChar char=""/>
        <a:defRPr kumimoji="1" sz="2000">
          <a:solidFill>
            <a:srgbClr val="996633"/>
          </a:solidFill>
          <a:latin typeface="+mn-lt"/>
          <a:cs typeface="+mn-cs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lr>
          <a:srgbClr val="2D5902"/>
        </a:buClr>
        <a:buFont typeface="Wingdings" pitchFamily="2" charset="2"/>
        <a:buChar char=""/>
        <a:defRPr kumimoji="1" sz="2000">
          <a:solidFill>
            <a:srgbClr val="996633"/>
          </a:solidFill>
          <a:latin typeface="+mn-lt"/>
          <a:cs typeface="+mn-cs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lr>
          <a:srgbClr val="2D5902"/>
        </a:buClr>
        <a:buFont typeface="Wingdings" pitchFamily="2" charset="2"/>
        <a:buChar char=""/>
        <a:defRPr kumimoji="1" sz="2000">
          <a:solidFill>
            <a:srgbClr val="996633"/>
          </a:solidFill>
          <a:latin typeface="+mn-lt"/>
          <a:cs typeface="+mn-cs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lr>
          <a:srgbClr val="2D5902"/>
        </a:buClr>
        <a:buFont typeface="Wingdings" pitchFamily="2" charset="2"/>
        <a:buChar char=""/>
        <a:defRPr kumimoji="1" sz="2000">
          <a:solidFill>
            <a:srgbClr val="996633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altLang="ru-RU"/>
          </a:p>
        </p:txBody>
      </p:sp>
      <p:sp>
        <p:nvSpPr>
          <p:cNvPr id="880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ru-RU"/>
          </a:p>
        </p:txBody>
      </p:sp>
      <p:sp>
        <p:nvSpPr>
          <p:cNvPr id="880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1DD3010-F53B-4E98-B867-73AD54C8B65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828" r:id="rId12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1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30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4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6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865" indent="-342865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82" indent="-228577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034" indent="-228577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18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1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  <p:sp>
        <p:nvSpPr>
          <p:cNvPr id="2252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endParaRPr lang="en-US" altLang="ru-RU"/>
          </a:p>
        </p:txBody>
      </p:sp>
      <p:sp>
        <p:nvSpPr>
          <p:cNvPr id="2252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endParaRPr lang="en-US" altLang="ru-RU"/>
          </a:p>
        </p:txBody>
      </p:sp>
      <p:sp>
        <p:nvSpPr>
          <p:cNvPr id="2252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fld id="{4299E760-1FBA-43B9-8FB1-B1F369993ED9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153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305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458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61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865" indent="-342865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2882" indent="-228577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034" indent="-228577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187" indent="-228577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oup 2"/>
          <p:cNvGrpSpPr>
            <a:grpSpLocks/>
          </p:cNvGrpSpPr>
          <p:nvPr/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49155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9156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>
                <a:gd name="T0" fmla="*/ 330 w 5550"/>
                <a:gd name="T1" fmla="*/ 1764 h 3168"/>
                <a:gd name="T2" fmla="*/ 0 w 5550"/>
                <a:gd name="T3" fmla="*/ 1764 h 3168"/>
                <a:gd name="T4" fmla="*/ 0 w 5550"/>
                <a:gd name="T5" fmla="*/ 3168 h 3168"/>
                <a:gd name="T6" fmla="*/ 5550 w 5550"/>
                <a:gd name="T7" fmla="*/ 3168 h 3168"/>
                <a:gd name="T8" fmla="*/ 5550 w 5550"/>
                <a:gd name="T9" fmla="*/ 0 h 3168"/>
                <a:gd name="T10" fmla="*/ 330 w 5550"/>
                <a:gd name="T11" fmla="*/ 0 h 3168"/>
                <a:gd name="T12" fmla="*/ 330 w 5550"/>
                <a:gd name="T13" fmla="*/ 1764 h 3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9157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9158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9159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9160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>
                <a:gd name="T0" fmla="*/ 0 w 29"/>
                <a:gd name="T1" fmla="*/ 1416 h 1416"/>
                <a:gd name="T2" fmla="*/ 29 w 29"/>
                <a:gd name="T3" fmla="*/ 1416 h 1416"/>
                <a:gd name="T4" fmla="*/ 28 w 29"/>
                <a:gd name="T5" fmla="*/ 24 h 1416"/>
                <a:gd name="T6" fmla="*/ 0 w 29"/>
                <a:gd name="T7" fmla="*/ 0 h 1416"/>
                <a:gd name="T8" fmla="*/ 0 w 29"/>
                <a:gd name="T9" fmla="*/ 1416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9161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9162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4916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1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916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916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6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7F785ACD-5031-41FB-AF67-AEC130EDB156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9166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1" y="244475"/>
            <a:ext cx="838517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49167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905001"/>
            <a:ext cx="800735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2746597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9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9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9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91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1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91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1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1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1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6" grpId="0"/>
      <p:bldP spid="49167" grpId="0" build="p">
        <p:tmplLst>
          <p:tmpl lvl="1">
            <p:tnLst>
              <p:par>
                <p:cTn presetID="40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1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916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916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916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1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916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916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916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1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916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916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916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1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916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916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916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1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916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916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916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5pPr>
      <a:lvl6pPr marL="457153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6pPr>
      <a:lvl7pPr marL="914305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7pPr>
      <a:lvl8pPr marL="1371458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8pPr>
      <a:lvl9pPr marL="182861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9pPr>
    </p:titleStyle>
    <p:bodyStyle>
      <a:lvl1pPr marL="342865" indent="-342865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873" indent="-28572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2882" indent="-228577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034" indent="-228577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187" indent="-228577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00" tIns="45702" rIns="91400" bIns="45702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00" tIns="45702" rIns="91400" bIns="4570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9280" fontAlgn="auto">
              <a:spcBef>
                <a:spcPts val="0"/>
              </a:spcBef>
              <a:spcAft>
                <a:spcPts val="0"/>
              </a:spcAft>
            </a:pPr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&lt;дата/время&gt;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9280" fontAlgn="auto">
              <a:spcBef>
                <a:spcPts val="0"/>
              </a:spcBef>
              <a:spcAft>
                <a:spcPts val="0"/>
              </a:spcAft>
            </a:pPr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&lt;нижний колонтитул&gt;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9280" fontAlgn="auto">
              <a:spcBef>
                <a:spcPts val="0"/>
              </a:spcBef>
              <a:spcAft>
                <a:spcPts val="0"/>
              </a:spcAft>
            </a:pPr>
            <a:fld id="{DE906A7E-DFCC-4F2A-AE72-D2D237A34855}" type="slidenum"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82928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295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</p:sldLayoutIdLst>
  <p:txStyles>
    <p:titleStyle>
      <a:lvl1pPr algn="ctr" defTabSz="91402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8" indent="-342758" algn="l" defTabSz="91402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2" indent="-285630" algn="l" defTabSz="91402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28" indent="-228506" algn="l" defTabSz="9140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7" indent="-228506" algn="l" defTabSz="91402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47" indent="-228506" algn="l" defTabSz="91402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8" indent="-228506" algn="l" defTabSz="9140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68" indent="-228506" algn="l" defTabSz="9140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79" indent="-228506" algn="l" defTabSz="9140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89" indent="-228506" algn="l" defTabSz="9140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5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6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83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10" tIns="45706" rIns="91410" bIns="45706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10" tIns="45706" rIns="91410" bIns="45706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&lt;дата/время&gt;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&lt;нижний колонтитул&gt;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fld id="{DE906A7E-DFCC-4F2A-AE72-D2D237A34855}" type="slidenum"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82936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1407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</p:sldLayoutIdLst>
  <p:txStyles>
    <p:titleStyle>
      <a:lvl1pPr algn="ctr" defTabSz="91411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3" indent="-342793" algn="l" defTabSz="914116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19" indent="-285660" algn="l" defTabSz="914116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46" indent="-228529" algn="l" defTabSz="91411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02" indent="-228529" algn="l" defTabSz="914116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0" indent="-228529" algn="l" defTabSz="914116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18" indent="-228529" algn="l" defTabSz="91411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76" indent="-228529" algn="l" defTabSz="91411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34" indent="-228529" algn="l" defTabSz="91411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91" indent="-228529" algn="l" defTabSz="91411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281" tIns="45643" rIns="91281" bIns="4564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281" tIns="45643" rIns="91281" bIns="4564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281" tIns="45643" rIns="91281" bIns="4564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8249" fontAlgn="auto">
              <a:spcBef>
                <a:spcPts val="0"/>
              </a:spcBef>
              <a:spcAft>
                <a:spcPts val="0"/>
              </a:spcAft>
            </a:pPr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&lt;дата/время&gt;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281" tIns="45643" rIns="91281" bIns="4564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8249" fontAlgn="auto">
              <a:spcBef>
                <a:spcPts val="0"/>
              </a:spcBef>
              <a:spcAft>
                <a:spcPts val="0"/>
              </a:spcAft>
            </a:pPr>
            <a:r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t>&lt;нижний колонтитул&gt;</a:t>
            </a:r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281" tIns="45643" rIns="91281" bIns="4564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8249" fontAlgn="auto">
              <a:spcBef>
                <a:spcPts val="0"/>
              </a:spcBef>
              <a:spcAft>
                <a:spcPts val="0"/>
              </a:spcAft>
            </a:pPr>
            <a:fld id="{DE906A7E-DFCC-4F2A-AE72-D2D237A34855}" type="slidenum">
              <a:rPr lang="ru-RU" sz="1300" spc="-1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828249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sz="1300" spc="-1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1846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  <p:sldLayoutId id="2147483844" r:id="rId15"/>
  </p:sldLayoutIdLst>
  <p:txStyles>
    <p:titleStyle>
      <a:lvl1pPr algn="ctr" defTabSz="91288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31" indent="-342331" algn="l" defTabSz="91288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719" indent="-285278" algn="l" defTabSz="91288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09" indent="-228221" algn="l" defTabSz="9128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546" indent="-228221" algn="l" defTabSz="91288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991" indent="-228221" algn="l" defTabSz="91288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432" indent="-228221" algn="l" defTabSz="9128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876" indent="-228221" algn="l" defTabSz="9128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318" indent="-228221" algn="l" defTabSz="9128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760" indent="-228221" algn="l" defTabSz="9128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28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41" algn="l" defTabSz="9128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85" algn="l" defTabSz="9128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28" algn="l" defTabSz="9128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769" algn="l" defTabSz="9128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213" algn="l" defTabSz="9128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654" algn="l" defTabSz="9128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088" algn="l" defTabSz="9128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537" algn="l" defTabSz="9128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microsoft.com/office/2007/relationships/hdphoto" Target="../media/hdphoto3.wdp"/><Relationship Id="rId7" Type="http://schemas.openxmlformats.org/officeDocument/2006/relationships/image" Target="../media/image80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9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jpeg"/><Relationship Id="rId7" Type="http://schemas.openxmlformats.org/officeDocument/2006/relationships/image" Target="../media/image88.gi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gif"/><Relationship Id="rId4" Type="http://schemas.openxmlformats.org/officeDocument/2006/relationships/image" Target="../media/image8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13" Type="http://schemas.openxmlformats.org/officeDocument/2006/relationships/image" Target="../media/image105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12" Type="http://schemas.openxmlformats.org/officeDocument/2006/relationships/image" Target="../media/image104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11" Type="http://schemas.openxmlformats.org/officeDocument/2006/relationships/image" Target="../media/image103.jpeg"/><Relationship Id="rId5" Type="http://schemas.openxmlformats.org/officeDocument/2006/relationships/image" Target="../media/image97.jpeg"/><Relationship Id="rId15" Type="http://schemas.openxmlformats.org/officeDocument/2006/relationships/image" Target="../media/image107.png"/><Relationship Id="rId10" Type="http://schemas.openxmlformats.org/officeDocument/2006/relationships/image" Target="../media/image102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Relationship Id="rId14" Type="http://schemas.openxmlformats.org/officeDocument/2006/relationships/image" Target="../media/image10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7" Type="http://schemas.openxmlformats.org/officeDocument/2006/relationships/image" Target="../media/image124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26.jpeg"/><Relationship Id="rId7" Type="http://schemas.openxmlformats.org/officeDocument/2006/relationships/image" Target="../media/image130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png"/><Relationship Id="rId9" Type="http://schemas.openxmlformats.org/officeDocument/2006/relationships/image" Target="../media/image13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6.png"/><Relationship Id="rId4" Type="http://schemas.openxmlformats.org/officeDocument/2006/relationships/image" Target="../media/image1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7" Type="http://schemas.openxmlformats.org/officeDocument/2006/relationships/image" Target="../media/image142.jpe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6.png"/><Relationship Id="rId4" Type="http://schemas.openxmlformats.org/officeDocument/2006/relationships/image" Target="../media/image14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3" Type="http://schemas.openxmlformats.org/officeDocument/2006/relationships/image" Target="../media/image148.jpeg"/><Relationship Id="rId7" Type="http://schemas.openxmlformats.org/officeDocument/2006/relationships/image" Target="../media/image151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10" Type="http://schemas.microsoft.com/office/2007/relationships/hdphoto" Target="../media/hdphoto5.wdp"/><Relationship Id="rId4" Type="http://schemas.microsoft.com/office/2007/relationships/hdphoto" Target="../media/hdphoto4.wdp"/><Relationship Id="rId9" Type="http://schemas.openxmlformats.org/officeDocument/2006/relationships/image" Target="../media/image1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3" Type="http://schemas.openxmlformats.org/officeDocument/2006/relationships/image" Target="../media/image160.jpeg"/><Relationship Id="rId7" Type="http://schemas.openxmlformats.org/officeDocument/2006/relationships/image" Target="../media/image164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hyperlink" Target="https://vk.com/away.php?to=https%3A%2F%2Ft.me%2F%2BU5gzJmYnTJA3Nzdi&amp;post=20281687_14519&amp;cc_key=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8.jpeg"/><Relationship Id="rId4" Type="http://schemas.openxmlformats.org/officeDocument/2006/relationships/image" Target="../media/image1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hyperlink" Target="https://vk.com/club194852145" TargetMode="External"/><Relationship Id="rId7" Type="http://schemas.openxmlformats.org/officeDocument/2006/relationships/image" Target="../media/image181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180.png"/><Relationship Id="rId5" Type="http://schemas.openxmlformats.org/officeDocument/2006/relationships/hyperlink" Target="mailto:BashtannikTashka@mail.ru" TargetMode="External"/><Relationship Id="rId4" Type="http://schemas.openxmlformats.org/officeDocument/2006/relationships/image" Target="../media/image17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openxmlformats.org/officeDocument/2006/relationships/image" Target="../media/image184.jpeg"/><Relationship Id="rId7" Type="http://schemas.openxmlformats.org/officeDocument/2006/relationships/image" Target="../media/image188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87.jpeg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Relationship Id="rId9" Type="http://schemas.openxmlformats.org/officeDocument/2006/relationships/image" Target="../media/image19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10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microsoft.com/office/2007/relationships/hdphoto" Target="../media/hdphoto1.wdp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7" name="Picture 9" descr="Фото02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537" y="1711888"/>
            <a:ext cx="3736975" cy="497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300" y="4826853"/>
            <a:ext cx="2570414" cy="186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DSC0562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5583" y="4826855"/>
            <a:ext cx="2458418" cy="184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7" name="Picture 11" descr="кленов лист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257943">
            <a:off x="3391436" y="1924052"/>
            <a:ext cx="53498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12" descr="47180519_1249533639_11_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3743" y="5002129"/>
            <a:ext cx="86518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39553" y="404665"/>
            <a:ext cx="8142201" cy="1015663"/>
          </a:xfrm>
          <a:prstGeom prst="rect">
            <a:avLst/>
          </a:prstGeom>
          <a:noFill/>
        </p:spPr>
        <p:txBody>
          <a:bodyPr wrap="square" lIns="91430" tIns="45715" rIns="91430" bIns="45715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Муниципальное общеобразовательное учреждение</a:t>
            </a:r>
          </a:p>
          <a:p>
            <a:pPr algn="ctr"/>
            <a:r>
              <a:rPr lang="ru-RU" sz="2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Средняя общеобразовательная  школа № 31</a:t>
            </a:r>
          </a:p>
          <a:p>
            <a:pPr algn="ctr"/>
            <a:r>
              <a:rPr lang="ru-RU" sz="2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Имени Г. А. Бердичевского</a:t>
            </a:r>
            <a:endParaRPr lang="ru-RU" sz="2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3257" y="1607943"/>
            <a:ext cx="4198497" cy="2972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J:\Документы Наташка\кружок\ЭМБЛЕМА\Untitled-1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4673" y="2996953"/>
            <a:ext cx="1055706" cy="158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86" y="3520309"/>
            <a:ext cx="2205935" cy="30809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70316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L:\ФОТО\Гринлэнд-волонтеры\Волонтеры-фото\2014-2015гг\на стенд\2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6958" y="2978959"/>
            <a:ext cx="4068706" cy="36183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quarter" idx="4294967295"/>
          </p:nvPr>
        </p:nvSpPr>
        <p:spPr>
          <a:xfrm>
            <a:off x="89249" y="764704"/>
            <a:ext cx="6768752" cy="75667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sz="4400" dirty="0"/>
              <a:t>Внутренняя культура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4338" y="1834560"/>
            <a:ext cx="4038527" cy="21110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4149081"/>
            <a:ext cx="5114187" cy="22654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4"/>
          <p:cNvSpPr>
            <a:spLocks noGrp="1"/>
          </p:cNvSpPr>
          <p:nvPr>
            <p:ph type="title"/>
          </p:nvPr>
        </p:nvSpPr>
        <p:spPr>
          <a:xfrm>
            <a:off x="1295637" y="74952"/>
            <a:ext cx="6696744" cy="1054250"/>
          </a:xfrm>
        </p:spPr>
        <p:txBody>
          <a:bodyPr/>
          <a:lstStyle/>
          <a:p>
            <a:r>
              <a:rPr lang="ru-R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anose="03010101010201010101" pitchFamily="66" charset="0"/>
              </a:rPr>
              <a:t>Имидж ДОО «</a:t>
            </a:r>
            <a:r>
              <a:rPr lang="en-US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anose="03010101010201010101" pitchFamily="66" charset="0"/>
              </a:rPr>
              <a:t>Greenland</a:t>
            </a:r>
            <a:r>
              <a:rPr lang="ru-R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anose="03010101010201010101" pitchFamily="66" charset="0"/>
              </a:rPr>
              <a:t>»</a:t>
            </a:r>
            <a:endParaRPr lang="ru-RU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92867" y="1412776"/>
            <a:ext cx="4951134" cy="1477317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r>
              <a:rPr lang="ru-RU" dirty="0"/>
              <a:t>мы формируем толерантный стиль межличностных отношений, эмоционально-психологический климат корректируется на тренингах как игровых, так и психологических</a:t>
            </a:r>
          </a:p>
        </p:txBody>
      </p:sp>
    </p:spTree>
    <p:extLst>
      <p:ext uri="{BB962C8B-B14F-4D97-AF65-F5344CB8AC3E}">
        <p14:creationId xmlns:p14="http://schemas.microsoft.com/office/powerpoint/2010/main" val="36661414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4294967295"/>
          </p:nvPr>
        </p:nvSpPr>
        <p:spPr>
          <a:xfrm>
            <a:off x="179512" y="980729"/>
            <a:ext cx="8496944" cy="75667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sz="4400" dirty="0"/>
              <a:t>Организационная культура</a:t>
            </a:r>
            <a:endParaRPr lang="ru-RU" sz="44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1" y="1784406"/>
            <a:ext cx="5499455" cy="15725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4"/>
          <p:cNvSpPr>
            <a:spLocks noGrp="1"/>
          </p:cNvSpPr>
          <p:nvPr>
            <p:ph type="title"/>
          </p:nvPr>
        </p:nvSpPr>
        <p:spPr>
          <a:xfrm>
            <a:off x="1475656" y="116632"/>
            <a:ext cx="6696744" cy="1054250"/>
          </a:xfrm>
        </p:spPr>
        <p:txBody>
          <a:bodyPr/>
          <a:lstStyle/>
          <a:p>
            <a:r>
              <a:rPr lang="ru-R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anose="03010101010201010101" pitchFamily="66" charset="0"/>
              </a:rPr>
              <a:t>Имидж ДОО «</a:t>
            </a:r>
            <a:r>
              <a:rPr lang="en-US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anose="03010101010201010101" pitchFamily="66" charset="0"/>
              </a:rPr>
              <a:t>Greenland</a:t>
            </a:r>
            <a:r>
              <a:rPr lang="ru-R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anose="03010101010201010101" pitchFamily="66" charset="0"/>
              </a:rPr>
              <a:t>»</a:t>
            </a:r>
            <a:endParaRPr lang="ru-RU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1" y="3432509"/>
            <a:ext cx="5040560" cy="3046988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r>
              <a:rPr lang="ru-RU" sz="2400" dirty="0"/>
              <a:t>высокая степень общей организованности – у нас выработана система оповещений о предстоящей деятельности, </a:t>
            </a:r>
            <a:r>
              <a:rPr lang="ru-RU" sz="2400" dirty="0"/>
              <a:t>       о </a:t>
            </a:r>
            <a:r>
              <a:rPr lang="ru-RU" sz="2400" dirty="0"/>
              <a:t>сборе, </a:t>
            </a:r>
            <a:endParaRPr lang="ru-RU" sz="2400" dirty="0"/>
          </a:p>
          <a:p>
            <a:r>
              <a:rPr lang="ru-RU" sz="2400" dirty="0"/>
              <a:t>о </a:t>
            </a:r>
            <a:r>
              <a:rPr lang="ru-RU" sz="2400" dirty="0"/>
              <a:t>планируемых </a:t>
            </a:r>
            <a:r>
              <a:rPr lang="ru-RU" sz="2400" dirty="0"/>
              <a:t>Акциях</a:t>
            </a:r>
            <a:r>
              <a:rPr lang="ru-RU" sz="2400" dirty="0"/>
              <a:t>, вырабатывается порядок и системность в деятельности</a:t>
            </a:r>
          </a:p>
        </p:txBody>
      </p:sp>
      <p:pic>
        <p:nvPicPr>
          <p:cNvPr id="11" name="Picture 2" descr="I:\Документы Наташка\кружок\ПРОЕКТЫ\2016-2017 угг\Отечество - Гринлэнд\Фото-Саше Отечество\заседание\DSCN494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9" y="5085184"/>
            <a:ext cx="4278007" cy="1551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1772816"/>
            <a:ext cx="2305742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22909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K:\ФОТО\Гринлэнд-волонтеры\Волонтеры-фото\2015-2016 гг\Фестиваль наук ЮФУ 11.10.2015\вк\DSCN70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0741" y="359603"/>
            <a:ext cx="3367706" cy="25159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6" y="3305486"/>
            <a:ext cx="4748737" cy="30774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569" y="2901244"/>
            <a:ext cx="808484" cy="8084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9570" y="266550"/>
            <a:ext cx="3367792" cy="20823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5446" y="175898"/>
            <a:ext cx="1805679" cy="25574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5092" y="3160038"/>
            <a:ext cx="1343889" cy="13506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72201" y="3483465"/>
            <a:ext cx="2182489" cy="3046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 descr="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5091" y="4532051"/>
            <a:ext cx="1168634" cy="199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48054" y="2439579"/>
            <a:ext cx="5928931" cy="923330"/>
          </a:xfrm>
          <a:prstGeom prst="rect">
            <a:avLst/>
          </a:prstGeom>
          <a:noFill/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ru-RU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Сотрудничество</a:t>
            </a:r>
          </a:p>
        </p:txBody>
      </p:sp>
    </p:spTree>
    <p:extLst>
      <p:ext uri="{BB962C8B-B14F-4D97-AF65-F5344CB8AC3E}">
        <p14:creationId xmlns:p14="http://schemas.microsoft.com/office/powerpoint/2010/main" val="33551827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364" y="946674"/>
            <a:ext cx="3400190" cy="25801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4601" y="1723862"/>
            <a:ext cx="4428724" cy="48993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Shape 1"/>
          <p:cNvSpPr txBox="1">
            <a:spLocks noGrp="1"/>
          </p:cNvSpPr>
          <p:nvPr>
            <p:ph type="title" sz="quarter"/>
          </p:nvPr>
        </p:nvSpPr>
        <p:spPr>
          <a:xfrm>
            <a:off x="783587" y="279024"/>
            <a:ext cx="4702684" cy="54267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36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СОТРУДНИЧЕСТВО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693" y="3524731"/>
            <a:ext cx="2279731" cy="3194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0930" y="3475801"/>
            <a:ext cx="2440199" cy="23048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8363" y="157219"/>
            <a:ext cx="2220571" cy="150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30001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587633" y="29974"/>
            <a:ext cx="8228763" cy="97176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 defTabSz="829194" fontAlgn="auto">
              <a:spcBef>
                <a:spcPts val="0"/>
              </a:spcBef>
              <a:spcAft>
                <a:spcPts val="0"/>
              </a:spcAft>
            </a:pPr>
            <a:r>
              <a:rPr lang="ru-RU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СОТРУДНИЧЕСТВО</a:t>
            </a:r>
          </a:p>
        </p:txBody>
      </p:sp>
      <p:pic>
        <p:nvPicPr>
          <p:cNvPr id="3076" name="Picture 4" descr="L:\Гринлэнд-волонтеры\Волонтеры-фото\2018-2019 уч гг\Ёлка Молодежка 29.12.2018\на сайт\ёлка 29.12.18 (5)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87514" y="1909137"/>
            <a:ext cx="4328882" cy="27148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5"/>
          <p:cNvSpPr>
            <a:spLocks noGrp="1"/>
          </p:cNvSpPr>
          <p:nvPr>
            <p:ph type="body"/>
          </p:nvPr>
        </p:nvSpPr>
        <p:spPr>
          <a:xfrm>
            <a:off x="4655859" y="1249604"/>
            <a:ext cx="4015600" cy="648320"/>
          </a:xfrm>
        </p:spPr>
        <p:txBody>
          <a:bodyPr>
            <a:normAutofit fontScale="40000" lnSpcReduction="2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МБУДО "Детская школа искусств </a:t>
            </a:r>
          </a:p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мкр. Молодежный" г. Новочеркасска 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329" y="3332233"/>
            <a:ext cx="1537260" cy="2278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3155" y="3975794"/>
            <a:ext cx="2860687" cy="1635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210455" y="5611179"/>
            <a:ext cx="4881294" cy="1191725"/>
          </a:xfrm>
          <a:prstGeom prst="rect">
            <a:avLst/>
          </a:prstGeom>
          <a:noFill/>
        </p:spPr>
        <p:txBody>
          <a:bodyPr wrap="square" lIns="82918" tIns="41460" rIns="82918" bIns="41460" rtlCol="0">
            <a:spAutoFit/>
          </a:bodyPr>
          <a:lstStyle/>
          <a:p>
            <a:pPr algn="ctr" defTabSz="829194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prstClr val="black"/>
                </a:solidFill>
                <a:latin typeface="Calibri"/>
              </a:rPr>
              <a:t>Наши учащиеся являются  воспитанниками театральной студии; совместно  участвуем  в волонтерских мероприятиях для жителей микрорайона. ВЫПУСКНИКИ – актеры.</a:t>
            </a:r>
            <a:endParaRPr lang="ru-RU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80" name="Picture 8" descr="L:\Фото-школа 2018-2019\Театр\библиосумерки 19.04.2019\на сайт\IMG_070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7094" y="4935901"/>
            <a:ext cx="2660109" cy="17744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33982" y="4612536"/>
            <a:ext cx="3679443" cy="360729"/>
          </a:xfrm>
          <a:prstGeom prst="rect">
            <a:avLst/>
          </a:prstGeom>
        </p:spPr>
        <p:txBody>
          <a:bodyPr wrap="none" lIns="82918" tIns="41460" rIns="82918" bIns="41460">
            <a:spAutoFit/>
          </a:bodyPr>
          <a:lstStyle/>
          <a:p>
            <a:pPr defTabSz="829194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</a:rPr>
              <a:t>Библиотека им. М. Ю. Лермонтова</a:t>
            </a:r>
            <a:endParaRPr lang="ru-RU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</a:endParaRPr>
          </a:p>
        </p:txBody>
      </p:sp>
      <p:pic>
        <p:nvPicPr>
          <p:cNvPr id="3081" name="Picture 9" descr="L:\Фото-школа 2018-2019\Театр\библиосумерки 19.04.2019\на сайт\nvDvs4nLYno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683" y="5067813"/>
            <a:ext cx="1148369" cy="162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41" y="1909137"/>
            <a:ext cx="3700921" cy="2657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373952" y="1001740"/>
            <a:ext cx="1633196" cy="822402"/>
          </a:xfrm>
          <a:prstGeom prst="rect">
            <a:avLst/>
          </a:prstGeom>
          <a:noFill/>
        </p:spPr>
        <p:txBody>
          <a:bodyPr wrap="none" lIns="82918" tIns="41460" rIns="82918" bIns="4146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829194" fontAlgn="auto">
              <a:spcBef>
                <a:spcPts val="0"/>
              </a:spcBef>
              <a:spcAft>
                <a:spcPts val="0"/>
              </a:spcAft>
            </a:pPr>
            <a:r>
              <a:rPr lang="ru-RU" sz="33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Ассоль</a:t>
            </a:r>
            <a:endParaRPr lang="en-US" sz="33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/>
            </a:endParaRPr>
          </a:p>
          <a:p>
            <a:pPr algn="ctr" defTabSz="829194" fontAlgn="auto">
              <a:spcBef>
                <a:spcPts val="0"/>
              </a:spcBef>
              <a:spcAft>
                <a:spcPts val="0"/>
              </a:spcAft>
            </a:pPr>
            <a:r>
              <a:rPr lang="ru-RU" sz="15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Школа вокала</a:t>
            </a:r>
          </a:p>
        </p:txBody>
      </p:sp>
    </p:spTree>
    <p:extLst>
      <p:ext uri="{BB962C8B-B14F-4D97-AF65-F5344CB8AC3E}">
        <p14:creationId xmlns:p14="http://schemas.microsoft.com/office/powerpoint/2010/main" val="167642356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0774" y="3427578"/>
            <a:ext cx="2598467" cy="25359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3107" y="2672703"/>
            <a:ext cx="3372977" cy="22486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8827" y="4940464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825478"/>
            <a:ext cx="2010968" cy="387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5" y="4429124"/>
            <a:ext cx="2682875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3797028"/>
            <a:ext cx="1557462" cy="898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730" y="260649"/>
            <a:ext cx="5807423" cy="23487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9225" y="0"/>
            <a:ext cx="1152525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1749" y="260648"/>
            <a:ext cx="2284478" cy="2426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2622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470" y="326409"/>
            <a:ext cx="4238826" cy="2458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L:\Фото школа 2014-2015\ГРИНЛЭНД 14-15\Волонтеры\ДК_ярмарка_21.12.14\выборка_вк_ярмарка_21.12.14\IMG_273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1" y="220704"/>
            <a:ext cx="4003435" cy="26702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404899" y="2935299"/>
            <a:ext cx="1754070" cy="523220"/>
          </a:xfrm>
          <a:prstGeom prst="rect">
            <a:avLst/>
          </a:prstGeom>
          <a:noFill/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ru-RU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ДК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НЭВЗ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Picture 4" descr="http://cs5737.vk.me/g1062692/a_7d7f994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970" y="116633"/>
            <a:ext cx="1286699" cy="9521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0648" y="602402"/>
            <a:ext cx="1439476" cy="369322"/>
          </a:xfrm>
          <a:prstGeom prst="rect">
            <a:avLst/>
          </a:prstGeom>
          <a:noFill/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Алый парус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482326" y="5523034"/>
            <a:ext cx="1916659" cy="1200318"/>
          </a:xfrm>
          <a:prstGeom prst="rect">
            <a:avLst/>
          </a:prstGeom>
          <a:noFill/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Молодежный </a:t>
            </a:r>
          </a:p>
          <a:p>
            <a:pPr algn="ctr"/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парламент</a:t>
            </a:r>
          </a:p>
          <a:p>
            <a:pPr algn="ctr"/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при городской </a:t>
            </a:r>
          </a:p>
          <a:p>
            <a:pPr algn="ctr"/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Думе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6" name="Picture 2" descr="L:\ФОТО\Гринлэнд-волонтеры\Волонтеры-фото\2014-2015гг\выборка вк\Благод\МакаровАД (1)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0561" y="3582919"/>
            <a:ext cx="2728185" cy="1862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841174" y="5769256"/>
            <a:ext cx="1293925" cy="64632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Совет</a:t>
            </a:r>
          </a:p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ветеранов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2935298"/>
            <a:ext cx="2761646" cy="25099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82" y="2915593"/>
            <a:ext cx="29527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74" y="3497184"/>
            <a:ext cx="2150311" cy="31815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7785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6830" y="179457"/>
            <a:ext cx="2748713" cy="2385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505" name="Picture 9" descr="Катя1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006" y="179457"/>
            <a:ext cx="2162175" cy="381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1" name="Picture 6" descr="парк 10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7007" y="3859998"/>
            <a:ext cx="4025893" cy="285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3" name="Picture 7" descr="j021911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559" y="3993165"/>
            <a:ext cx="1705733" cy="1659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C:\Users\НаташкаБа\Desktop\в интерет\эксперим биол\ифа 2.02.11\DSC03469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7919" y="157598"/>
            <a:ext cx="3209963" cy="240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2" name="Picture 9" descr="j028364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171" y="2348881"/>
            <a:ext cx="99377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6193" y="3859998"/>
            <a:ext cx="4286287" cy="285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32562" y="2673941"/>
            <a:ext cx="6550639" cy="1077218"/>
          </a:xfrm>
          <a:prstGeom prst="rect">
            <a:avLst/>
          </a:prstGeom>
          <a:noFill/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ru-RU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Проектно-исследовательская </a:t>
            </a:r>
          </a:p>
          <a:p>
            <a:pPr algn="ctr"/>
            <a:r>
              <a:rPr lang="ru-RU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деятельность</a:t>
            </a:r>
            <a:endParaRPr lang="ru-RU" sz="3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6" name="Picture 4" descr="Bashtannik (12)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256" y="3861048"/>
            <a:ext cx="4536504" cy="28323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281" y="188641"/>
            <a:ext cx="4636752" cy="25026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G:\Документы Наташка\нормативные документы 13-14\Конкурсы 2013\Шолоховский родник\для стенда на шолох весну\IMG_0148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52194" y="3861048"/>
            <a:ext cx="4501571" cy="28930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3454" y="208262"/>
            <a:ext cx="3794767" cy="24829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578095" y="6231714"/>
            <a:ext cx="2445413" cy="461665"/>
          </a:xfrm>
          <a:prstGeom prst="rect">
            <a:avLst/>
          </a:prstGeom>
          <a:noFill/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«Марш парков»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2866" y="5934810"/>
            <a:ext cx="4368632" cy="830997"/>
          </a:xfrm>
          <a:prstGeom prst="rect">
            <a:avLst/>
          </a:prstGeom>
          <a:noFill/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«Дни защиты </a:t>
            </a:r>
          </a:p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от экологической опасности»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68129" y="2660720"/>
            <a:ext cx="6350648" cy="1200329"/>
          </a:xfrm>
          <a:prstGeom prst="rect">
            <a:avLst/>
          </a:prstGeom>
          <a:noFill/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ru-RU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Экологические </a:t>
            </a:r>
          </a:p>
          <a:p>
            <a:pPr algn="ctr"/>
            <a:r>
              <a:rPr lang="ru-RU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праздники и мероприятия</a:t>
            </a:r>
            <a:endParaRPr lang="ru-RU" sz="3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93096" y="49555"/>
            <a:ext cx="5050904" cy="706090"/>
          </a:xfrm>
        </p:spPr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Лекторская работа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:\Документы Наташка\кружок\ПРОЕКТЫ\2013-2014 учг\Я-гражданин России_2014_Твой след\фото для защиты\лект группа\Ачкасова_Бочеров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97" y="116632"/>
            <a:ext cx="3311512" cy="17269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H:\Документы Наташка\кружок\ПРОЕКТЫ\2013-2014 учг\Я-гражданин России_2014_Твой след\фото для защиты\лект группа\Калинина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701" y="3129162"/>
            <a:ext cx="2666723" cy="19114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:\Документы Наташка\кружок\ПРОЕКТЫ\2013-2014 учг\Я-гражданин России_2014_Твой след\фото для защиты\лект группа\Кислякова_Соколова (1)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3872" y="764705"/>
            <a:ext cx="1801387" cy="16218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H:\Документы Наташка\кружок\ПРОЕКТЫ\2013-2014 учг\Я-гражданин России_2014_Твой след\фото для защиты\лект группа\Кобзев_Потапов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4043" y="2997730"/>
            <a:ext cx="3063966" cy="1920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:\Документы Наташка\кружок\ПРОЕКТЫ\2013-2014 учг\Я-гражданин России_2014_Твой след\фото для защиты\лект группа\литвиненко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24" y="5157193"/>
            <a:ext cx="1472339" cy="15451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H:\Документы Наташка\кружок\ПРОЕКТЫ\2013-2014 учг\Я-гражданин России_2014_Твой след\фото для защиты\лект группа\МартыненкоД (2)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5" y="764705"/>
            <a:ext cx="2393737" cy="1596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:\Документы Наташка\кружок\ПРОЕКТЫ\2013-2014 учг\Я-гражданин России_2014_Твой след\фото для защиты\лект группа\МАртышенко_Хотченкова_Лешкевич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6453" y="5097915"/>
            <a:ext cx="1744440" cy="16044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H:\Документы Наташка\кружок\ПРОЕКТЫ\2013-2014 учг\Я-гражданин России_2014_Твой след\фото для защиты\лект группа\IMG_9138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5369" y="5097915"/>
            <a:ext cx="2139196" cy="1541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:\Документы Наташка\кружок\ПРОЕКТЫ\2013-2014 учг\Я-гражданин России_2014_Твой след\фото для защиты\лект группа\Орлова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4579" y="5065107"/>
            <a:ext cx="1687290" cy="15745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H:\Документы Наташка\кружок\ПРОЕКТЫ\2013-2014 учг\Я-гражданин России_2014_Твой след\фото для защиты\лект группа\Редчиц_Исакова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04" y="1412776"/>
            <a:ext cx="1677682" cy="1596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:\Документы Наташка\кружок\ПРОЕКТЫ\2013-2014 учг\Я-гражданин России_2014_Твой след\фото для защиты\лект группа\Сивашова_Исаева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2315" y="5065108"/>
            <a:ext cx="1396351" cy="15745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H:\Документы Наташка\кружок\ПРОЕКТЫ\2013-2014 учг\Я-гражданин России_2014_Твой след\фото для защиты\лект группа\Сивашова_кращенко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2575" y="2492896"/>
            <a:ext cx="2467897" cy="2477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:\Документы Наташка\кружок\ПРОЕКТЫ\2013-2014 учг\Я-гражданин России_2014_Твой след\фото для защиты\лект группа\Тененгольц_Столяров.JP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1374" y="1460786"/>
            <a:ext cx="2758706" cy="15005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J:\Документы Наташка\кружок\ЭМБЛЕМА\Untitled-1.pn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3634" y="91893"/>
            <a:ext cx="1167761" cy="175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6821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Руководитель ДОО  «</a:t>
            </a:r>
            <a:r>
              <a:rPr lang="en-US" sz="32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Greenland»</a:t>
            </a:r>
            <a:r>
              <a:rPr lang="ru-RU" sz="32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32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32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Баштанник Наталья Евгеньевна</a:t>
            </a:r>
            <a:endParaRPr lang="ru-RU" sz="32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7346140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94959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9926" y="332338"/>
            <a:ext cx="2775044" cy="20472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79512" y="64706"/>
            <a:ext cx="8685220" cy="864096"/>
          </a:xfrm>
        </p:spPr>
        <p:txBody>
          <a:bodyPr/>
          <a:lstStyle/>
          <a:p>
            <a:r>
              <a:rPr lang="ru-RU" sz="2400" dirty="0">
                <a:solidFill>
                  <a:srgbClr val="FFFFB7"/>
                </a:solidFill>
              </a:rPr>
              <a:t>Формы добровольческой деятельности</a:t>
            </a:r>
            <a:endParaRPr lang="ru-RU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13" name="Picture 3" descr="L:\Фото школа 2014-2015\ГРИНЛЭНД 14-15\Волонтеры\ДК_сказка 23.12 - 8.01\награжд 08.01.15\выборка вк\DSCN3561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764705"/>
            <a:ext cx="2625884" cy="3229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НаташкаБа\Desktop\проект_Волонтеры\для стенда\itog_batareiki (4)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293097"/>
            <a:ext cx="5047550" cy="16167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344554" y="6174710"/>
            <a:ext cx="4062587" cy="400110"/>
          </a:xfrm>
          <a:prstGeom prst="rect">
            <a:avLst/>
          </a:prstGeom>
          <a:noFill/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Просветительская 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деятельность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792903" y="3448443"/>
            <a:ext cx="2814276" cy="369322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Досуговая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деятельность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87824" y="764704"/>
            <a:ext cx="2376264" cy="26726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623"/>
          <a:stretch/>
        </p:blipFill>
        <p:spPr bwMode="auto">
          <a:xfrm>
            <a:off x="5280170" y="2101045"/>
            <a:ext cx="2649727" cy="15574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I:\Документы Наташка\кружок\ПРОЕКТЫ\2016-2017 угг\Отечество - Гринлэнд\Фото-Саше Отечество\Фестиваль 24.04.2015_флеш-моб (34)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7550" y="3821018"/>
            <a:ext cx="3967420" cy="26462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6719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207279" y="2737796"/>
            <a:ext cx="6729471" cy="707886"/>
          </a:xfrm>
          <a:prstGeom prst="rect">
            <a:avLst/>
          </a:prstGeom>
          <a:noFill/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ru-RU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Природоохранные акции</a:t>
            </a:r>
            <a:endParaRPr lang="ru-RU" sz="4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12290" name="Picture 2" descr="C:\Users\НаташкаБа\Desktop\в интерет\кружок-дети\выборка_Шолох_родн11-12.04.14\Шолох родник для сайта 11-12.04.14\IMG_329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23929" y="194806"/>
            <a:ext cx="3207645" cy="2620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G:\Документы Наташка\нормативные документы 13-14\Конкурсы 2013\Шолоховский родник\для стенда на шолох весну\шк31_парк (3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757" y="3445682"/>
            <a:ext cx="4278494" cy="32088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G:\Документы Наташка\нормативные документы 13-14\Конкурсы 2013\Шолоховский родник\для стенда на шолох весну\IMG_4155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88378" y="3458029"/>
            <a:ext cx="4228084" cy="32163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352979"/>
            <a:ext cx="1570212" cy="2355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223-2.5\Desktop\проект_Волонтеры\фотки\экофест5.10.14\IMG_124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940" y="224305"/>
            <a:ext cx="3768399" cy="25134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0633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3" y="65065"/>
            <a:ext cx="4427984" cy="4043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F:\БАТАРЕЙКИ\2016-2017 гг\батарейки 201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96" y="65066"/>
            <a:ext cx="2339369" cy="35073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437112"/>
            <a:ext cx="5006897" cy="23101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F:\БАТАРЕЙКИ\2015-2016 учгг\24.05.2016- ИТОГИ\IMG_754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1971" y="2102506"/>
            <a:ext cx="2307489" cy="21576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НаташкаБа\Desktop\в интерет\кружок-дети\батарейки\ИТОГ\Untitled-2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6034" y="870531"/>
            <a:ext cx="1867703" cy="1867703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557" y="4114396"/>
            <a:ext cx="3097213" cy="273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3716580"/>
            <a:ext cx="4070325" cy="369322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https://vk.com/sdelaem_31_novoch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12006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6" name="Picture 10" descr="http://greenland-scool.narod.ru/Zapovedniki/IMG_321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6986" y="4365105"/>
            <a:ext cx="3503573" cy="23368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5" y="188640"/>
            <a:ext cx="8385175" cy="288032"/>
          </a:xfrm>
        </p:spPr>
        <p:txBody>
          <a:bodyPr/>
          <a:lstStyle/>
          <a:p>
            <a:r>
              <a:rPr lang="ru-RU" sz="2000" dirty="0"/>
              <a:t>Волонтерская деятельность в заповедниках</a:t>
            </a:r>
            <a:endParaRPr lang="ru-RU" sz="2000" dirty="0"/>
          </a:p>
        </p:txBody>
      </p:sp>
      <p:pic>
        <p:nvPicPr>
          <p:cNvPr id="24579" name="Picture 3" descr="K:\ФОТО\Гринлэнд-волонтеры\Волонтерство-благодарности\2014-2015-благодарности и грамоты\Воронеж_тененгольц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182" y="1090880"/>
            <a:ext cx="226981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96383" y="85789"/>
            <a:ext cx="2024863" cy="273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 descr="K:\ФОТО\Гринлэнд-волонтеры\Волонтеры-фото\2015-2016 гг\RrDHcXijWOo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0558" y="4119865"/>
            <a:ext cx="3402792" cy="25820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K:\ФОТО\Гринлэнд-волонтеры\Волонтеры-фото\2014-2015гг\на стенд\IMG_7797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4350" y="745242"/>
            <a:ext cx="4318901" cy="23584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9683" y="2835273"/>
            <a:ext cx="1272144" cy="180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6" descr="J:\Документы Наташка\электр портф и ПНПО 2010\Портфолио 2016-2017 уч год\Etw-iCfe2dk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0559" y="2690707"/>
            <a:ext cx="1403029" cy="201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1182" y="476673"/>
            <a:ext cx="2269818" cy="523220"/>
          </a:xfrm>
          <a:prstGeom prst="rect">
            <a:avLst/>
          </a:prstGeom>
          <a:noFill/>
        </p:spPr>
        <p:txBody>
          <a:bodyPr wrap="square" lIns="91430" tIns="45715" rIns="91430" bIns="45715">
            <a:spAutoFit/>
          </a:bodyPr>
          <a:lstStyle/>
          <a:p>
            <a:pPr algn="ctr"/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Воронежский </a:t>
            </a:r>
          </a:p>
          <a:p>
            <a:pPr algn="ctr"/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биосферный заповедник</a:t>
            </a:r>
            <a:endParaRPr lang="ru-RU" sz="1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430997" y="3500128"/>
            <a:ext cx="2269818" cy="738664"/>
          </a:xfrm>
          <a:prstGeom prst="rect">
            <a:avLst/>
          </a:prstGeom>
          <a:noFill/>
        </p:spPr>
        <p:txBody>
          <a:bodyPr wrap="square" lIns="91430" tIns="45715" rIns="91430" bIns="45715">
            <a:spAutoFit/>
          </a:bodyPr>
          <a:lstStyle/>
          <a:p>
            <a:pPr algn="ctr"/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Астраханский </a:t>
            </a:r>
          </a:p>
          <a:p>
            <a:pPr algn="ctr"/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биосферный заповедник</a:t>
            </a:r>
          </a:p>
          <a:p>
            <a:pPr algn="ctr"/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Дамчикский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участок</a:t>
            </a:r>
            <a:endParaRPr lang="ru-RU" sz="1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699793" y="476673"/>
            <a:ext cx="4162563" cy="307777"/>
          </a:xfrm>
          <a:prstGeom prst="rect">
            <a:avLst/>
          </a:prstGeom>
          <a:noFill/>
        </p:spPr>
        <p:txBody>
          <a:bodyPr wrap="square" lIns="91430" tIns="45715" rIns="91430" bIns="45715">
            <a:spAutoFit/>
          </a:bodyPr>
          <a:lstStyle/>
          <a:p>
            <a:pPr algn="ctr"/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Ростовский  биосферный заповедник</a:t>
            </a:r>
            <a:endParaRPr lang="ru-RU" sz="1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876668" y="3103651"/>
            <a:ext cx="2269818" cy="954107"/>
          </a:xfrm>
          <a:prstGeom prst="rect">
            <a:avLst/>
          </a:prstGeom>
          <a:noFill/>
        </p:spPr>
        <p:txBody>
          <a:bodyPr wrap="square" lIns="91430" tIns="45715" rIns="91430" bIns="45715">
            <a:spAutoFit/>
          </a:bodyPr>
          <a:lstStyle/>
          <a:p>
            <a:pPr algn="ctr"/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Кировский </a:t>
            </a:r>
          </a:p>
          <a:p>
            <a:pPr algn="ctr"/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биосферный </a:t>
            </a:r>
          </a:p>
          <a:p>
            <a:pPr algn="ctr"/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заповедник</a:t>
            </a:r>
          </a:p>
          <a:p>
            <a:pPr algn="ctr"/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Нургуш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</a:t>
            </a:r>
            <a:endParaRPr lang="ru-RU" sz="1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8073" y="4434356"/>
            <a:ext cx="2261545" cy="18271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9053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3" y="244478"/>
            <a:ext cx="8385175" cy="880269"/>
          </a:xfrm>
        </p:spPr>
        <p:txBody>
          <a:bodyPr/>
          <a:lstStyle/>
          <a:p>
            <a:pPr algn="ctr"/>
            <a:r>
              <a:rPr lang="ru-RU" sz="1600" dirty="0"/>
              <a:t>Ежегодно с 2014 года </a:t>
            </a:r>
            <a:r>
              <a:rPr lang="ru-RU" sz="1600" dirty="0" err="1"/>
              <a:t>эковолонтеры</a:t>
            </a:r>
            <a:r>
              <a:rPr lang="ru-RU" sz="1600" dirty="0"/>
              <a:t> ДОО «Greenland (Гринлэнд)» участвуют в летних полевых эколого-волонтерских сменах на особо охраняемых территориях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1052736"/>
            <a:ext cx="8640960" cy="5805264"/>
          </a:xfrm>
        </p:spPr>
        <p:txBody>
          <a:bodyPr/>
          <a:lstStyle/>
          <a:p>
            <a:pPr marL="0" indent="0">
              <a:buNone/>
            </a:pPr>
            <a:r>
              <a:rPr lang="ru-RU" sz="1400" b="1" dirty="0">
                <a:effectLst/>
              </a:rPr>
              <a:t>2014 г. – Шолоховский музей-заповедник.</a:t>
            </a:r>
          </a:p>
          <a:p>
            <a:pPr marL="0" indent="0">
              <a:buNone/>
            </a:pPr>
            <a:r>
              <a:rPr lang="ru-RU" sz="1400" b="1" dirty="0">
                <a:effectLst/>
              </a:rPr>
              <a:t>2014, 2015, 2016 – Ростовский заповедник – ознакомительная экскурсия; участие в фестивале «Воспетая степь» в качестве гостей; участие в фестивале «Воспетая степь» в качестве волонтеров – организация стоянки </a:t>
            </a:r>
            <a:r>
              <a:rPr lang="ru-RU" sz="1400" b="1" dirty="0" err="1">
                <a:effectLst/>
              </a:rPr>
              <a:t>экотуриста</a:t>
            </a:r>
            <a:r>
              <a:rPr lang="ru-RU" sz="1400" b="1" dirty="0">
                <a:effectLst/>
              </a:rPr>
              <a:t>.</a:t>
            </a:r>
          </a:p>
          <a:p>
            <a:pPr marL="0" indent="0">
              <a:buNone/>
            </a:pPr>
            <a:r>
              <a:rPr lang="ru-RU" sz="1400" b="1" dirty="0">
                <a:effectLst/>
              </a:rPr>
              <a:t>2014 г – участие в волонтерской смене в Воронежском заповеднике. Задействованы: 2 волонтера ДОО Greenland; 3 руководителя.</a:t>
            </a:r>
          </a:p>
          <a:p>
            <a:pPr marL="0" indent="0">
              <a:buNone/>
            </a:pPr>
            <a:r>
              <a:rPr lang="ru-RU" sz="1400" b="1" dirty="0">
                <a:effectLst/>
              </a:rPr>
              <a:t>2015 г – Полевая школьная практика «Заповедная школа» на </a:t>
            </a:r>
            <a:r>
              <a:rPr lang="ru-RU" sz="1400" b="1" dirty="0" err="1">
                <a:effectLst/>
              </a:rPr>
              <a:t>Дамчикском</a:t>
            </a:r>
            <a:r>
              <a:rPr lang="ru-RU" sz="1400" b="1" dirty="0">
                <a:effectLst/>
              </a:rPr>
              <a:t> участке Астраханского заповедника. Задействованы: 14 участников  – учащиеся 8-11классы (8 учащихся 31 школы, 6 учащихся 15 школы), 3 руководителя.</a:t>
            </a:r>
          </a:p>
          <a:p>
            <a:pPr marL="0" indent="0">
              <a:buNone/>
            </a:pPr>
            <a:r>
              <a:rPr lang="ru-RU" sz="1400" b="1" dirty="0">
                <a:effectLst/>
              </a:rPr>
              <a:t>2016 г - Охранная зона ФГБУ «Государственный заповедник «</a:t>
            </a:r>
            <a:r>
              <a:rPr lang="ru-RU" sz="1400" b="1" dirty="0" err="1">
                <a:effectLst/>
              </a:rPr>
              <a:t>Нургуш</a:t>
            </a:r>
            <a:r>
              <a:rPr lang="ru-RU" sz="1400" b="1" dirty="0">
                <a:effectLst/>
              </a:rPr>
              <a:t>» - полевая экологическая учебно-волонтёрская школа «</a:t>
            </a:r>
            <a:r>
              <a:rPr lang="ru-RU" sz="1400" b="1" dirty="0" err="1">
                <a:effectLst/>
              </a:rPr>
              <a:t>Флореско</a:t>
            </a:r>
            <a:r>
              <a:rPr lang="ru-RU" sz="1400" b="1" dirty="0">
                <a:effectLst/>
              </a:rPr>
              <a:t>». Задействованы: 9 участников – учащиеся 8-11классы ДОО Greenland 31 школы; 3 учащихся 32 школы; 6 учащихся 15 школы; 4 руководителя;</a:t>
            </a:r>
          </a:p>
          <a:p>
            <a:pPr marL="0" indent="0">
              <a:buNone/>
            </a:pPr>
            <a:r>
              <a:rPr lang="ru-RU" sz="1400" b="1" dirty="0">
                <a:effectLst/>
              </a:rPr>
              <a:t>2017 г - Экологическая практика для школьников на территории ФГБУ «Воронежский государственный заповедник». Задействованы:  21 участник – учащиеся 3 - 11классы (школы 15, 31, 32 + станица Красюковская); 4 руководителя.</a:t>
            </a:r>
          </a:p>
          <a:p>
            <a:pPr marL="0" indent="0">
              <a:buNone/>
            </a:pPr>
            <a:r>
              <a:rPr lang="ru-RU" sz="1400" b="1" dirty="0">
                <a:effectLst/>
              </a:rPr>
              <a:t>2018 г - Обучающая программа по музейному делу и волонтерство по созданию исторической реконструкции в этно-археологическом комплексе «Затерянный мир» Задействованы:  20 участников – учащиеся 4-11классы (школы 15, 32 + станица Красюковская); 3 руководителя.</a:t>
            </a:r>
          </a:p>
          <a:p>
            <a:pPr marL="0" indent="0">
              <a:buNone/>
            </a:pPr>
            <a:r>
              <a:rPr lang="ru-RU" sz="1400" b="1" dirty="0">
                <a:effectLst/>
              </a:rPr>
              <a:t>2019 г - Экологическая смена для школьников на территории ФГБУН «Карадагский природный заповедник РАН». Задействованы:  21 участник – учащиеся 4 - 11классы (школы 15, 31, 32 + станица Красюковская); 3 руководителя.</a:t>
            </a:r>
          </a:p>
          <a:p>
            <a:pPr marL="0" indent="0">
              <a:buNone/>
            </a:pPr>
            <a:r>
              <a:rPr lang="ru-RU" sz="1400" b="1" dirty="0">
                <a:effectLst/>
              </a:rPr>
              <a:t>2021 г - Экологическая практика для школьников на территории ФГБУ «Воронежский государственный заповедник». Задействованы:  25 участников – учащиеся 5 - 11классы  и 4 руководителя</a:t>
            </a:r>
          </a:p>
        </p:txBody>
      </p:sp>
    </p:spTree>
    <p:extLst>
      <p:ext uri="{BB962C8B-B14F-4D97-AF65-F5344CB8AC3E}">
        <p14:creationId xmlns:p14="http://schemas.microsoft.com/office/powerpoint/2010/main" val="317651799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30" name="Picture 1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83968" y="114595"/>
            <a:ext cx="4774138" cy="29989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C:\Users\НаташкаБа\Desktop\в интерет\ДАНЮИ 2012\DSC0627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7010" y="3603079"/>
            <a:ext cx="3932299" cy="31295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3576960" cy="2996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862805" y="2967335"/>
            <a:ext cx="5418406" cy="923330"/>
          </a:xfrm>
          <a:prstGeom prst="rect">
            <a:avLst/>
          </a:prstGeom>
          <a:noFill/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ru-RU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Обмен опытом</a:t>
            </a:r>
            <a:endParaRPr lang="ru-RU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74608"/>
            <a:ext cx="3382963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53577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022" y="580698"/>
            <a:ext cx="2232248" cy="2066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5404" y="2653189"/>
            <a:ext cx="8259120" cy="1200329"/>
          </a:xfrm>
          <a:prstGeom prst="rect">
            <a:avLst/>
          </a:prstGeom>
          <a:noFill/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ru-RU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Биолого-экологические конкурсы,</a:t>
            </a:r>
          </a:p>
          <a:p>
            <a:pPr algn="ctr"/>
            <a:r>
              <a:rPr lang="ru-RU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олимпиады, конференции</a:t>
            </a:r>
            <a:endParaRPr lang="ru-RU" sz="3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2345" y="625821"/>
            <a:ext cx="3825239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НаташкаБа\Desktop\в интерет\кружок-дети\выборка_Шолох_родн11-12.04.14\Шолох родник для сайта 11-12.04.14\IMG_298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299" y="3860531"/>
            <a:ext cx="3917454" cy="229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НаташкаБа\Desktop\в интерет\кружок-дети\я-гражданин 26.02.14\DSC01261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38623" y="607407"/>
            <a:ext cx="2451008" cy="204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2141" y="3878765"/>
            <a:ext cx="2113022" cy="2279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1848" y="3878764"/>
            <a:ext cx="2466975" cy="2279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9296" y="116632"/>
            <a:ext cx="1714060" cy="400110"/>
          </a:xfrm>
          <a:prstGeom prst="rect">
            <a:avLst/>
          </a:prstGeom>
          <a:noFill/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«Отечество»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97603" y="179797"/>
            <a:ext cx="2969083" cy="400110"/>
          </a:xfrm>
          <a:prstGeom prst="rect">
            <a:avLst/>
          </a:prstGeom>
          <a:noFill/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«К науке первые шаги»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177995" y="126380"/>
            <a:ext cx="2940165" cy="400110"/>
          </a:xfrm>
          <a:prstGeom prst="rect">
            <a:avLst/>
          </a:prstGeom>
          <a:noFill/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«Я Гражданин России»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60612" y="6174626"/>
            <a:ext cx="2956836" cy="400110"/>
          </a:xfrm>
          <a:prstGeom prst="rect">
            <a:avLst/>
          </a:prstGeom>
          <a:noFill/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«Шолоховский родник»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007960" y="6174626"/>
            <a:ext cx="2568075" cy="400110"/>
          </a:xfrm>
          <a:prstGeom prst="rect">
            <a:avLst/>
          </a:prstGeom>
          <a:noFill/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«Ученые будущего»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843030" y="6167922"/>
            <a:ext cx="1728935" cy="400110"/>
          </a:xfrm>
          <a:prstGeom prst="rect">
            <a:avLst/>
          </a:prstGeom>
          <a:noFill/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«Созвездие»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547769" y="6457891"/>
            <a:ext cx="2450158" cy="400110"/>
          </a:xfrm>
          <a:prstGeom prst="rect">
            <a:avLst/>
          </a:prstGeom>
          <a:noFill/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«Водные проекты»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366092" y="6457891"/>
            <a:ext cx="2251514" cy="400110"/>
          </a:xfrm>
          <a:prstGeom prst="rect">
            <a:avLst/>
          </a:prstGeom>
          <a:noFill/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«Шаг в будущее»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3" y="188641"/>
            <a:ext cx="8385175" cy="648072"/>
          </a:xfrm>
        </p:spPr>
        <p:txBody>
          <a:bodyPr/>
          <a:lstStyle/>
          <a:p>
            <a:r>
              <a:rPr lang="ru-RU" sz="2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«Молодёжная команда губернатора»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3464" y="764704"/>
            <a:ext cx="4335435" cy="24384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51069" y="3676653"/>
            <a:ext cx="1883914" cy="1384995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Форум 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Молодая  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волна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dirty="0"/>
          </a:p>
        </p:txBody>
      </p:sp>
      <p:pic>
        <p:nvPicPr>
          <p:cNvPr id="17412" name="Picture 4" descr="J:\Документы Наташка\кружок\ПРОЕКТЫ\2016-2017 угг\Отечество - Гринлэнд\Фото-Саше Отечество\МКГ-201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67" y="764705"/>
            <a:ext cx="4318018" cy="24731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:\Гринлэнд-волонтеры\Волонтеры-фото\2020-2021 уч гг\МВ 13-16.05.2021\1620845103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3620" y="5316670"/>
            <a:ext cx="1951364" cy="14033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66197"/>
            <a:ext cx="50292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74717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260648"/>
            <a:ext cx="9324528" cy="648072"/>
          </a:xfrm>
        </p:spPr>
        <p:txBody>
          <a:bodyPr/>
          <a:lstStyle/>
          <a:p>
            <a:r>
              <a:rPr lang="ru-RU" sz="2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Региональные конкурсы  </a:t>
            </a:r>
            <a:r>
              <a:rPr lang="ru-RU" sz="2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«Лидер года», «Доброволец года»</a:t>
            </a:r>
            <a:br>
              <a:rPr lang="ru-RU" sz="2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Слёт волонтерских объединений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268" y="4400077"/>
            <a:ext cx="5007268" cy="2129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K:\ФОТО\Гринлэнд-волонтеры\Волонтеры-фото\2015-2016 гг\слет волонтеров 11.12.15\Тарасова\Em_ynkLlIEs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0635" y="4357596"/>
            <a:ext cx="3691406" cy="22148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J:\Документы Наташка\кружок\ПРОЕКТЫ\2016-2017 угг\Отечество - Гринлэнд\Фото-Саше Отечество\лидер года-доброволец года\6ConSWzQfmg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288" y="1052736"/>
            <a:ext cx="2988940" cy="201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J:\Документы Наташка\кружок\ПРОЕКТЫ\2016-2017 угг\Отечество - Гринлэнд\Фото-Саше Отечество\лидер года-доброволец года\IMG_2287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7" y="997126"/>
            <a:ext cx="2736304" cy="24350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 descr="J:\Документы Наташка\кружок\ПРОЕКТЫ\2016-2017 угг\Отечество - Гринлэнд\Фото-Саше Отечество\лидер года-доброволец года\q7JBCD8E58Q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946" y="2702501"/>
            <a:ext cx="1930189" cy="18469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1" name="Picture 9" descr="J:\Документы Наташка\кружок\ПРОЕКТЫ\2016-2017 угг\Отечество - Гринлэнд\Фото-Саше Отечество\лидер года-доброволец года\IMG_2288[1]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0986" y="764704"/>
            <a:ext cx="2171899" cy="32558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J:\Документы Наташка\кружок\ПРОЕКТЫ\2016-2017 угг\Отечество - Гринлэнд\Фото-Саше Отечество\лидер года-доброволец года\IMG_7545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2674658"/>
            <a:ext cx="2360760" cy="18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6644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587" y="116632"/>
            <a:ext cx="9090950" cy="523220"/>
          </a:xfrm>
          <a:prstGeom prst="rect">
            <a:avLst/>
          </a:prstGeom>
          <a:noFill/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ru-RU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Приобщение к мировой национальной культуре</a:t>
            </a:r>
            <a:endParaRPr lang="ru-RU" sz="2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16386" name="Picture 2" descr="C:\Users\НаташкаБа\Desktop\в интерет\5а 2011-2012\25.02.12 масленица\11а\DSCN254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062" y="2908934"/>
            <a:ext cx="2632686" cy="38348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7401" y="639852"/>
            <a:ext cx="2924663" cy="19870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76" y="639853"/>
            <a:ext cx="2721223" cy="20409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8262" y="2908934"/>
            <a:ext cx="5457955" cy="38155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7674" y="891955"/>
            <a:ext cx="3249928" cy="20169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97246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J:\Документы Наташка\кружок\ЭМБЛЕМА\Untitled-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-54768"/>
            <a:ext cx="4608512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37871" y="764704"/>
            <a:ext cx="3888433" cy="501675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lIns="91430" tIns="45715" rIns="91430" bIns="45715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0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 panose="03010101010201010101" pitchFamily="66" charset="0"/>
              </a:rPr>
              <a:t>Гринлэнд</a:t>
            </a:r>
            <a:r>
              <a:rPr lang="ru-RU" sz="4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 panose="03010101010201010101" pitchFamily="66" charset="0"/>
              </a:rPr>
              <a:t> – это ты, </a:t>
            </a:r>
            <a:r>
              <a:rPr lang="ru-RU" sz="40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 panose="03010101010201010101" pitchFamily="66" charset="0"/>
              </a:rPr>
              <a:t>Гринлэнд</a:t>
            </a:r>
            <a:r>
              <a:rPr lang="ru-RU" sz="4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 panose="03010101010201010101" pitchFamily="66" charset="0"/>
              </a:rPr>
              <a:t> – это я,</a:t>
            </a:r>
          </a:p>
          <a:p>
            <a:pPr algn="ctr"/>
            <a:r>
              <a:rPr lang="ru-RU" sz="40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 panose="03010101010201010101" pitchFamily="66" charset="0"/>
              </a:rPr>
              <a:t>Гринлэнд</a:t>
            </a:r>
            <a:r>
              <a:rPr lang="ru-RU" sz="4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 panose="03010101010201010101" pitchFamily="66" charset="0"/>
              </a:rPr>
              <a:t> – оазис планеты земля</a:t>
            </a:r>
            <a:endParaRPr lang="ru-RU" sz="4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1565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0492" y="4039608"/>
            <a:ext cx="1656886" cy="21283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4790" y="3909482"/>
            <a:ext cx="2503905" cy="20613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78229" y="174762"/>
            <a:ext cx="7331212" cy="627949"/>
          </a:xfrm>
        </p:spPr>
        <p:txBody>
          <a:bodyPr/>
          <a:lstStyle/>
          <a:p>
            <a:r>
              <a:rPr lang="ru-RU" sz="2400" dirty="0"/>
              <a:t>Формы добровольческой деятельности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06288" y="3018902"/>
            <a:ext cx="3248498" cy="369322"/>
          </a:xfrm>
          <a:prstGeom prst="rect">
            <a:avLst/>
          </a:prstGeom>
          <a:noFill/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Экологическое направление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84789" y="6140148"/>
            <a:ext cx="2738148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абота с ветеранами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30" y="4096244"/>
            <a:ext cx="2368775" cy="21842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4546" y="1161450"/>
            <a:ext cx="1661989" cy="2491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62387" y="3549987"/>
            <a:ext cx="2726307" cy="400110"/>
          </a:xfrm>
          <a:prstGeom prst="rect">
            <a:avLst/>
          </a:prstGeom>
          <a:noFill/>
        </p:spPr>
        <p:txBody>
          <a:bodyPr wrap="square" lIns="91430" tIns="45715" rIns="91430" bIns="45715">
            <a:spAutoFit/>
          </a:bodyPr>
          <a:lstStyle/>
          <a:p>
            <a:pPr algn="ctr"/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благотворительность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8390" y="3582182"/>
            <a:ext cx="2403043" cy="17947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551257" y="5786206"/>
            <a:ext cx="4326185" cy="707886"/>
          </a:xfrm>
          <a:prstGeom prst="rect">
            <a:avLst/>
          </a:prstGeom>
          <a:noFill/>
        </p:spPr>
        <p:txBody>
          <a:bodyPr wrap="none" lIns="91430" tIns="45715" rIns="91430" bIns="45715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Работа 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 людьми </a:t>
            </a:r>
          </a:p>
          <a:p>
            <a:pPr lvl="0" algn="ctr"/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 ограниченными возможностями</a:t>
            </a:r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11266" name="Picture 2" descr="J:\Документы Наташка\кружок\ПРОЕКТЫ\2016-2017 угг\Отечество - Гринлэнд\Фото-Саше Отечество\IMG_6336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30" y="877661"/>
            <a:ext cx="4781869" cy="20472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03957" y="554496"/>
            <a:ext cx="3263117" cy="646321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Социально-психологическое</a:t>
            </a:r>
          </a:p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направление: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6113" y="1232754"/>
            <a:ext cx="1766613" cy="23491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34402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Акция </a:t>
            </a:r>
            <a:r>
              <a:rPr lang="ru-R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"</a:t>
            </a:r>
            <a:r>
              <a:rPr lang="ru-RU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Концентрат тепла </a:t>
            </a:r>
            <a:r>
              <a:rPr lang="ru-R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наших </a:t>
            </a:r>
            <a:r>
              <a:rPr lang="ru-RU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сердец"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5589240"/>
            <a:ext cx="4572000" cy="923320"/>
          </a:xfrm>
          <a:prstGeom prst="rect">
            <a:avLst/>
          </a:prstGeom>
        </p:spPr>
        <p:txBody>
          <a:bodyPr lIns="91430" tIns="45715" rIns="91430" bIns="45715">
            <a:spAutoFit/>
          </a:bodyPr>
          <a:lstStyle/>
          <a:p>
            <a:r>
              <a:rPr lang="ru-RU" dirty="0" err="1" smtClean="0"/>
              <a:t>Отчет</a:t>
            </a:r>
            <a:r>
              <a:rPr lang="ru-RU" dirty="0" smtClean="0"/>
              <a:t> </a:t>
            </a:r>
            <a:r>
              <a:rPr lang="ru-RU" dirty="0"/>
              <a:t>по </a:t>
            </a:r>
            <a:r>
              <a:rPr lang="ru-RU" dirty="0" smtClean="0"/>
              <a:t>всех собранных и переданных подарков в телеграмм-канале</a:t>
            </a:r>
            <a:r>
              <a:rPr lang="ru-RU" dirty="0"/>
              <a:t> </a:t>
            </a:r>
            <a:r>
              <a:rPr lang="ru-RU" dirty="0">
                <a:hlinkClick r:id="rId2"/>
              </a:rPr>
              <a:t>https://t.me/+U5gzJmYnTJA3Nzdi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107" y="2121075"/>
            <a:ext cx="3085621" cy="41050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7" t="5897" r="12821"/>
          <a:stretch/>
        </p:blipFill>
        <p:spPr bwMode="auto">
          <a:xfrm>
            <a:off x="179512" y="1268760"/>
            <a:ext cx="1921778" cy="32340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 descr="https://sun9-34.userapi.com/impg/BmnfwQUowyRVovsLqb4m6Gdb-rS3Nn-0ABcZ9Q/UjmJHvOlMP4.jpg?size=1280x1280&amp;quality=95&amp;sign=5b7cae478d0e7f9b4ee84c61ee8f69e5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004" y="2151583"/>
            <a:ext cx="3437657" cy="343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206225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23677">
            <a:off x="56555" y="169363"/>
            <a:ext cx="4213174" cy="2442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 descr="J:\Документы Наташка\электр портф и ПНПО 2010\Портфолио 2016-2017 уч год\081BM2bySNk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5284" y="103448"/>
            <a:ext cx="4082376" cy="295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0981" y="3116622"/>
            <a:ext cx="5067325" cy="3565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7" name="Picture 7" descr="J:\Документы Наташка\электр портф и ПНПО 2010\Портфолио 2014-2015 уч год\СМИ-2014-2015\Детский квартал_201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852807">
            <a:off x="190216" y="3705089"/>
            <a:ext cx="4222032" cy="298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45371">
            <a:off x="5779656" y="1298113"/>
            <a:ext cx="3148369" cy="2026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 rot="21039597">
            <a:off x="-24647" y="2701123"/>
            <a:ext cx="4113114" cy="830997"/>
          </a:xfrm>
          <a:prstGeom prst="rect">
            <a:avLst/>
          </a:prstGeom>
          <a:noFill/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СМИ о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Гринлэнде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(из Архива ДОО 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Greenland)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13420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 descr="D:\ПРОЕКТЫ\2020-2021 учгг\Добро не уходит на каникулы -июнь 2020\1. ОТЧЕТНЫЕ ДОКУМЕНТЫ\ГРАНТ _ КУКОЛЬНЫЙ ТЕАТР - ОТЧЕТНЫЕ ДОКУМЕНТЫ\СМИ - отзывы - печать\Новоч ведомости - от 30.09.202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227" y="3796"/>
            <a:ext cx="4897813" cy="32983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D:\ПРОЕКТЫ\2020-2021 учгг\Добро не уходит на каникулы -июнь 2020\1. ОТЧЕТНЫЕ ДОКУМЕНТЫ\ГРАНТ _ КУКОЛЬНЫЙ ТЕАТР - ОТЧЕТНЫЕ ДОКУМЕНТЫ\СМИ - отзывы - печать\Новоч ведомости - от 11.11.202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6022" y="3495387"/>
            <a:ext cx="4458578" cy="31783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10" y="0"/>
            <a:ext cx="3095608" cy="5696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D:\ПРОЕКТЫ\2020-2021 учгг\Добро не уходит на каникулы -июнь 2020\1. ОТЧЕТНЫЕ ДОКУМЕНТЫ\ГРАНТ _ КУКОЛЬНЫЙ ТЕАТР - ОТЧЕТНЫЕ ДОКУМЕНТЫ\СМИ - отзывы - печать\Новоч ведомости - от 4.11.202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1887" y="216931"/>
            <a:ext cx="3069944" cy="4133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7575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37914" y="4365104"/>
            <a:ext cx="3930986" cy="637746"/>
          </a:xfrm>
          <a:prstGeom prst="rect">
            <a:avLst/>
          </a:prstGeom>
        </p:spPr>
        <p:txBody>
          <a:bodyPr wrap="square" lIns="82936" tIns="41469" rIns="82936" bIns="41469">
            <a:spAutoFit/>
          </a:bodyPr>
          <a:lstStyle/>
          <a:p>
            <a:pPr defTabSz="829280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Calibri"/>
              </a:rPr>
              <a:t>Ролики постановок на ютуб-канале школы </a:t>
            </a:r>
          </a:p>
        </p:txBody>
      </p:sp>
      <p:pic>
        <p:nvPicPr>
          <p:cNvPr id="14345" name="Picture 9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4119" y="194360"/>
            <a:ext cx="2160240" cy="5563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5989" y="750701"/>
            <a:ext cx="2991925" cy="914745"/>
          </a:xfrm>
          <a:prstGeom prst="rect">
            <a:avLst/>
          </a:prstGeom>
        </p:spPr>
        <p:txBody>
          <a:bodyPr wrap="square" lIns="82936" tIns="41469" rIns="82936" bIns="41469">
            <a:spAutoFit/>
          </a:bodyPr>
          <a:lstStyle/>
          <a:p>
            <a:pPr defTabSz="829280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Calibri"/>
              </a:rPr>
              <a:t>Группа проекта вКонтакте </a:t>
            </a:r>
            <a:r>
              <a:rPr lang="ru-RU" dirty="0">
                <a:solidFill>
                  <a:prstClr val="black"/>
                </a:solidFill>
                <a:latin typeface="Calibri"/>
                <a:hlinkClick r:id="rId3"/>
              </a:rPr>
              <a:t>https://</a:t>
            </a:r>
            <a:r>
              <a:rPr lang="ru-RU" dirty="0" smtClean="0">
                <a:solidFill>
                  <a:prstClr val="black"/>
                </a:solidFill>
                <a:latin typeface="Calibri"/>
                <a:hlinkClick r:id="rId3"/>
              </a:rPr>
              <a:t>vk.com/club194852145</a:t>
            </a:r>
            <a:r>
              <a:rPr lang="ru-RU" dirty="0" smtClean="0">
                <a:solidFill>
                  <a:prstClr val="black"/>
                </a:solidFill>
                <a:latin typeface="Calibri"/>
              </a:rPr>
              <a:t>  </a:t>
            </a:r>
            <a:endParaRPr lang="ru-RU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42" name="Picture 2" descr="L:\1. КУКОЛЬНЫЙ ОАЗИС - 21-22 гг\кюар-код Оазис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625" y="1528799"/>
            <a:ext cx="2912560" cy="51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95936" y="5730458"/>
            <a:ext cx="2798340" cy="637746"/>
          </a:xfrm>
          <a:prstGeom prst="rect">
            <a:avLst/>
          </a:prstGeom>
          <a:noFill/>
        </p:spPr>
        <p:txBody>
          <a:bodyPr wrap="none" lIns="82936" tIns="41469" rIns="82936" bIns="41469" rtlCol="0">
            <a:spAutoFit/>
          </a:bodyPr>
          <a:lstStyle/>
          <a:p>
            <a:pPr defTabSz="82928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</a:rPr>
              <a:t>E-mail </a:t>
            </a:r>
            <a:r>
              <a:rPr lang="ru-RU" b="1" dirty="0" smtClean="0">
                <a:solidFill>
                  <a:prstClr val="black"/>
                </a:solidFill>
                <a:latin typeface="Calibri"/>
              </a:rPr>
              <a:t>руководителя</a:t>
            </a:r>
            <a:r>
              <a:rPr lang="en-US" b="1" dirty="0" smtClean="0">
                <a:solidFill>
                  <a:prstClr val="black"/>
                </a:solidFill>
                <a:latin typeface="Calibri"/>
              </a:rPr>
              <a:t>:</a:t>
            </a:r>
            <a:endParaRPr lang="ru-RU" b="1" dirty="0" smtClean="0">
              <a:solidFill>
                <a:prstClr val="black"/>
              </a:solidFill>
              <a:latin typeface="Calibri"/>
            </a:endParaRPr>
          </a:p>
          <a:p>
            <a:pPr defTabSz="82928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  <a:hlinkClick r:id="rId5"/>
              </a:rPr>
              <a:t>BashtannikTashka@mail.ru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</a:t>
            </a:r>
            <a:endParaRPr lang="ru-RU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2025" y="5614881"/>
            <a:ext cx="597600" cy="591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20041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8900" y="3562924"/>
            <a:ext cx="1620204" cy="2851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13835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9884" y="5589240"/>
            <a:ext cx="7170284" cy="1152128"/>
          </a:xfrm>
        </p:spPr>
        <p:txBody>
          <a:bodyPr>
            <a:noAutofit/>
          </a:bodyPr>
          <a:lstStyle/>
          <a:p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фотографии 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используются </a:t>
            </a:r>
            <a:endParaRPr lang="ru-RU" sz="2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разрешения авторов, </a:t>
            </a:r>
            <a:endParaRPr lang="ru-RU" sz="2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взяты 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Архива ДОО «</a:t>
            </a:r>
            <a: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Greenland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2276873"/>
            <a:ext cx="1454120" cy="16511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K:\ФОТО\Гринлэнд-волонтеры\Волонтеры-фото\2015-2016 гг\Вода-флеш-моб 22.03.16\22.03.2016\отчет\IMG_123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2271" y="188640"/>
            <a:ext cx="1822162" cy="19123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I:\Документы Наташка\кружок\ПРОЕКТЫ\2016-2017 угг\Отечество - Гринлэнд\Фото-Саше Отечество\DSCN352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6672" y="330324"/>
            <a:ext cx="3730285" cy="27977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768920" y="3749613"/>
            <a:ext cx="1516094" cy="18183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496" y="1509837"/>
            <a:ext cx="1316403" cy="18836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899" y="330324"/>
            <a:ext cx="2030413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704961"/>
            <a:ext cx="2996406" cy="1848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280" y="3037469"/>
            <a:ext cx="176212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07477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2656"/>
            <a:ext cx="6478229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77059" y="4826675"/>
            <a:ext cx="9321059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1F497D">
                      <a:lumMod val="20000"/>
                      <a:lumOff val="80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 новых встреч</a:t>
            </a:r>
          </a:p>
          <a:p>
            <a:pPr algn="ctr"/>
            <a:r>
              <a:rPr lang="en-US" sz="3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https://vk.com/greenland_31_novocherkassk</a:t>
            </a:r>
            <a:endParaRPr lang="ru-RU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80380574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7180" y="260648"/>
            <a:ext cx="7652921" cy="707886"/>
          </a:xfrm>
          <a:prstGeom prst="rect">
            <a:avLst/>
          </a:prstGeom>
          <a:noFill/>
        </p:spPr>
        <p:txBody>
          <a:bodyPr wrap="square" lIns="91430" tIns="45715" rIns="91430" bIns="45715">
            <a:spAutoFit/>
          </a:bodyPr>
          <a:lstStyle/>
          <a:p>
            <a:pPr algn="ctr"/>
            <a:r>
              <a:rPr lang="ru-RU" sz="4000" b="1" spc="50" dirty="0">
                <a:ln w="12700" cmpd="sng">
                  <a:solidFill>
                    <a:srgbClr val="00B900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00B900">
                    <a:tint val="1000"/>
                  </a:srgbClr>
                </a:solidFill>
                <a:effectLst>
                  <a:glow rad="53100">
                    <a:srgbClr val="00B900">
                      <a:satMod val="180000"/>
                      <a:alpha val="30000"/>
                    </a:srgbClr>
                  </a:glow>
                </a:effectLst>
              </a:rPr>
              <a:t>Объединение </a:t>
            </a:r>
            <a:r>
              <a:rPr lang="en-US" sz="4000" b="1" spc="50" dirty="0">
                <a:ln w="12700" cmpd="sng">
                  <a:solidFill>
                    <a:srgbClr val="00B900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00B900">
                    <a:tint val="1000"/>
                  </a:srgbClr>
                </a:solidFill>
                <a:effectLst>
                  <a:glow rad="53100">
                    <a:srgbClr val="00B900">
                      <a:satMod val="180000"/>
                      <a:alpha val="30000"/>
                    </a:srgbClr>
                  </a:glow>
                </a:effectLst>
              </a:rPr>
              <a:t>Greenland</a:t>
            </a:r>
            <a:endParaRPr lang="ru-RU" sz="4000" b="1" spc="50" dirty="0">
              <a:ln w="12700" cmpd="sng">
                <a:solidFill>
                  <a:srgbClr val="00B900">
                    <a:satMod val="120000"/>
                    <a:shade val="80000"/>
                  </a:srgbClr>
                </a:solidFill>
                <a:prstDash val="solid"/>
              </a:ln>
              <a:solidFill>
                <a:srgbClr val="00B900">
                  <a:tint val="1000"/>
                </a:srgbClr>
              </a:solidFill>
              <a:effectLst>
                <a:glow rad="53100">
                  <a:srgbClr val="00B900">
                    <a:satMod val="180000"/>
                    <a:alpha val="30000"/>
                  </a:srgbClr>
                </a:glow>
              </a:effectLst>
            </a:endParaRPr>
          </a:p>
        </p:txBody>
      </p:sp>
      <p:pic>
        <p:nvPicPr>
          <p:cNvPr id="1027" name="Picture 3" descr="J:\Документы Наташка\кружок\ЭМБЛЕМА\Untitled-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6510" y="62145"/>
            <a:ext cx="927179" cy="139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НаташкаБа\Desktop\в интерет\кружок-дети\Волонтеры 2014\IMG_217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8823" y="1478337"/>
            <a:ext cx="1270753" cy="19051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375958" y="260648"/>
            <a:ext cx="377026" cy="923330"/>
          </a:xfrm>
          <a:prstGeom prst="rect">
            <a:avLst/>
          </a:prstGeom>
          <a:noFill/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18149" y="5614674"/>
            <a:ext cx="377026" cy="923330"/>
          </a:xfrm>
          <a:prstGeom prst="rect">
            <a:avLst/>
          </a:prstGeom>
          <a:noFill/>
        </p:spPr>
        <p:txBody>
          <a:bodyPr wrap="none" lIns="91430" tIns="45715" rIns="91430" bIns="45715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/>
                <a:solidFill>
                  <a:srgbClr val="CAE2AA">
                    <a:tint val="50000"/>
                    <a:satMod val="180000"/>
                  </a:srgbClr>
                </a:solidFill>
              </a:rPr>
              <a:t> </a:t>
            </a:r>
            <a:endParaRPr lang="ru-RU" sz="5400" b="1" dirty="0">
              <a:ln/>
              <a:solidFill>
                <a:srgbClr val="CAE2AA">
                  <a:tint val="50000"/>
                  <a:satMod val="180000"/>
                </a:srgb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64097" y="3361356"/>
            <a:ext cx="2804678" cy="707886"/>
          </a:xfrm>
          <a:prstGeom prst="rect">
            <a:avLst/>
          </a:prstGeom>
          <a:noFill/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Председатель: </a:t>
            </a:r>
          </a:p>
          <a:p>
            <a:pPr algn="ctr"/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Тененгольц Людмила 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994" y="1183978"/>
            <a:ext cx="1578134" cy="2286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2276" y="909231"/>
            <a:ext cx="1521550" cy="369322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2006-2008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гг</a:t>
            </a:r>
            <a:endParaRPr lang="ru-RU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405944"/>
            <a:ext cx="2470646" cy="923320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староста старшей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группы: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Лазарева Алеся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691326" y="880285"/>
            <a:ext cx="1765207" cy="369322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2007 –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2012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гг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 </a:t>
            </a:r>
            <a:endParaRPr lang="ru-RU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60081" y="3405944"/>
            <a:ext cx="1858182" cy="646321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староста: 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  <a:p>
            <a:pPr algn="ctr"/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Башук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 Валерия</a:t>
            </a:r>
            <a:endParaRPr lang="ru-RU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8" name="Picture 12" descr="100_293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97545" y="1271471"/>
            <a:ext cx="1394382" cy="2078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7" name="Picture 5" descr="J:\Документы Наташка\кружок\дети и их портфолио\Башук\фото\x_66f9455c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6662" y="1249617"/>
            <a:ext cx="1286369" cy="21126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677348" y="3467938"/>
            <a:ext cx="1956606" cy="646321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Председатель: </a:t>
            </a:r>
          </a:p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Ачкасова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Ольга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702715" y="849868"/>
            <a:ext cx="1701087" cy="369322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2012 –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2013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гг</a:t>
            </a:r>
            <a:endParaRPr lang="ru-RU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8198" name="Picture 6" descr="J:\Документы Наташка\кружок\ПРОЕКТЫ\2016-2017 угг\Отечество - Гринлэнд\Фото-Саше Отечество\старосты\Ачкасова О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17925" y="1215205"/>
            <a:ext cx="1224828" cy="21907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90186" y="6125467"/>
            <a:ext cx="2380460" cy="707886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2016 - 2017</a:t>
            </a:r>
          </a:p>
          <a:p>
            <a:pPr algn="ctr"/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Гридин 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Александр</a:t>
            </a:r>
          </a:p>
        </p:txBody>
      </p:sp>
      <p:pic>
        <p:nvPicPr>
          <p:cNvPr id="8199" name="Picture 7" descr="J:\Документы Наташка\кружок\ПРОЕКТЫ\2016-2017 угг\Отечество - Гринлэнд\Фото-Саше Отечество\Гридин Саша\Гридин_обе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337" y="4228224"/>
            <a:ext cx="1249207" cy="187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294150" y="1137831"/>
            <a:ext cx="1829327" cy="369322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2013 – 2016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гг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 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316459" y="6135269"/>
            <a:ext cx="2180405" cy="707886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2017 - 2018</a:t>
            </a:r>
          </a:p>
          <a:p>
            <a:pPr algn="ctr"/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Варданян Нелли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354516" y="6136497"/>
            <a:ext cx="2209580" cy="707886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2018 - 2019</a:t>
            </a:r>
          </a:p>
          <a:p>
            <a:pPr algn="ctr"/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Семенова Алина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194" name="Picture 2" descr="J:\КРУЖОК\УСТАВ+ СОВЕТ\Совет ДОО\совет 18-19\Семенова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7422" y="4118456"/>
            <a:ext cx="1173390" cy="18482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0647" y="4199811"/>
            <a:ext cx="1403971" cy="1924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6526" y="4147121"/>
            <a:ext cx="992296" cy="14877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5495422" y="5569982"/>
            <a:ext cx="2590261" cy="707886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2019 - 2020</a:t>
            </a:r>
          </a:p>
          <a:p>
            <a:pPr algn="ctr"/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Кротенко Анастасия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914256" y="6110271"/>
            <a:ext cx="2249911" cy="707886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2020 - 2021</a:t>
            </a:r>
          </a:p>
          <a:p>
            <a:pPr algn="ctr"/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Федотова Ксения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96337" y="4069241"/>
            <a:ext cx="1309255" cy="1878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76711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949423"/>
            <a:ext cx="3067401" cy="40898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332657"/>
            <a:ext cx="7617022" cy="1569660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r>
              <a:rPr lang="ru-RU" sz="3200" b="1" dirty="0"/>
              <a:t> Совет ДОО  «</a:t>
            </a:r>
            <a:r>
              <a:rPr lang="en-US" sz="3200" b="1" dirty="0"/>
              <a:t>Greenland (</a:t>
            </a:r>
            <a:r>
              <a:rPr lang="ru-RU" sz="3200" b="1" dirty="0"/>
              <a:t>Гринлэнд</a:t>
            </a:r>
            <a:r>
              <a:rPr lang="ru-RU" sz="3200" b="1" dirty="0"/>
              <a:t>)»</a:t>
            </a:r>
          </a:p>
          <a:p>
            <a:pPr algn="ctr"/>
            <a:r>
              <a:rPr lang="ru-RU" sz="3200" b="1" dirty="0"/>
              <a:t>2022-2023 учебный год </a:t>
            </a:r>
          </a:p>
          <a:p>
            <a:pPr algn="ctr"/>
            <a:r>
              <a:rPr lang="ru-RU" sz="3200" b="1" dirty="0"/>
              <a:t>2023-2024 учебный год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67744" y="5229200"/>
            <a:ext cx="4572000" cy="954107"/>
          </a:xfrm>
          <a:prstGeom prst="rect">
            <a:avLst/>
          </a:prstGeom>
        </p:spPr>
        <p:txBody>
          <a:bodyPr lIns="91430" tIns="45715" rIns="91430" bIns="45715">
            <a:spAutoFit/>
          </a:bodyPr>
          <a:lstStyle/>
          <a:p>
            <a:pPr algn="ctr"/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Председатель: </a:t>
            </a:r>
          </a:p>
          <a:p>
            <a:pPr algn="ctr"/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Максимова Вероника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790" y="1973264"/>
            <a:ext cx="2245096" cy="27893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220073" y="4788625"/>
            <a:ext cx="4572000" cy="646321"/>
          </a:xfrm>
          <a:prstGeom prst="rect">
            <a:avLst/>
          </a:prstGeom>
        </p:spPr>
        <p:txBody>
          <a:bodyPr lIns="91430" tIns="45715" rIns="91430" bIns="45715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Заместитель председателя: 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Самойлов Кирилл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067" y="2102251"/>
            <a:ext cx="1700312" cy="2531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246678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" t="35147" r="2624" b="29264"/>
          <a:stretch/>
        </p:blipFill>
        <p:spPr bwMode="auto">
          <a:xfrm>
            <a:off x="681815" y="1314829"/>
            <a:ext cx="7596336" cy="21340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0091" y="3552891"/>
            <a:ext cx="5677897" cy="20762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9" y="5263967"/>
            <a:ext cx="2935065" cy="14589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2550" y="251474"/>
            <a:ext cx="8971410" cy="1077208"/>
          </a:xfrm>
          <a:prstGeom prst="rect">
            <a:avLst/>
          </a:prstGeom>
          <a:noFill/>
        </p:spPr>
        <p:txBody>
          <a:bodyPr wrap="none" lIns="91430" tIns="45715" rIns="91430" bIns="45715">
            <a:spAutoFit/>
          </a:bodyPr>
          <a:lstStyle/>
          <a:p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Руководство ДОО «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Greenland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»:</a:t>
            </a:r>
          </a:p>
          <a:p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общее собрание, совет ДОО,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руководитель, председатель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2551" y="5189117"/>
            <a:ext cx="3466775" cy="1533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872290" y="6315570"/>
            <a:ext cx="918841" cy="400110"/>
          </a:xfrm>
          <a:prstGeom prst="rect">
            <a:avLst/>
          </a:prstGeom>
          <a:noFill/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2014 г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100392" y="6315570"/>
            <a:ext cx="918841" cy="400110"/>
          </a:xfrm>
          <a:prstGeom prst="rect">
            <a:avLst/>
          </a:prstGeom>
          <a:noFill/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2015 г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81551" y="1347614"/>
            <a:ext cx="918841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2023 г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346598" y="3789040"/>
            <a:ext cx="918841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2016 г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02558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44475"/>
            <a:ext cx="9144000" cy="1431925"/>
          </a:xfrm>
        </p:spPr>
        <p:txBody>
          <a:bodyPr/>
          <a:lstStyle/>
          <a:p>
            <a:pPr algn="ctr"/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Цели ДОО  «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Greenland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»</a:t>
            </a:r>
            <a:endParaRPr lang="ru-RU" alt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920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95536" y="1905001"/>
            <a:ext cx="8450014" cy="4191000"/>
          </a:xfrm>
        </p:spPr>
        <p:txBody>
          <a:bodyPr/>
          <a:lstStyle/>
          <a:p>
            <a:pPr marL="0" indent="0" algn="just">
              <a:spcAft>
                <a:spcPts val="0"/>
              </a:spcAft>
              <a:buSzPts val="1000"/>
              <a:buNone/>
              <a:tabLst>
                <a:tab pos="228577" algn="l"/>
              </a:tabLst>
            </a:pPr>
            <a:r>
              <a:rPr lang="ru-RU" altLang="ru-RU" dirty="0" smtClean="0"/>
              <a:t>-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imes New Roman"/>
              </a:rPr>
              <a:t>удовлетворение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imes New Roman"/>
              </a:rPr>
              <a:t>индивидуальных потребностей учащихся в получении или углублении биолого-экологических знаний через активную поисково-исследовательскую деятельность;</a:t>
            </a:r>
          </a:p>
          <a:p>
            <a:pPr marL="0" indent="0" algn="just">
              <a:spcAft>
                <a:spcPts val="0"/>
              </a:spcAft>
              <a:buSzPts val="1000"/>
              <a:buNone/>
              <a:tabLst>
                <a:tab pos="228577" algn="l"/>
              </a:tabLst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imes New Roman"/>
              </a:rPr>
              <a:t>- формирование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imes New Roman"/>
              </a:rPr>
              <a:t>активной жизненной позиции через внеурочную деятельность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imes New Roman"/>
              </a:rPr>
              <a:t>;</a:t>
            </a:r>
          </a:p>
          <a:p>
            <a:pPr marL="0" indent="0" algn="just">
              <a:spcAft>
                <a:spcPts val="0"/>
              </a:spcAft>
              <a:buSzPts val="1000"/>
              <a:buNone/>
              <a:tabLst>
                <a:tab pos="228577" algn="l"/>
              </a:tabLst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imes New Roman"/>
              </a:rPr>
              <a:t>- раскрытие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imes New Roman"/>
              </a:rPr>
              <a:t>творческого потенциала детей, овладение ими основами культурного и духовного наследия человечества; повышение коммуникативной компетентности учащихся.</a:t>
            </a:r>
          </a:p>
          <a:p>
            <a:pPr marL="0" indent="0" algn="ctr">
              <a:buNone/>
            </a:pPr>
            <a:endParaRPr lang="ru-RU" altLang="ru-RU" sz="4400" i="1" dirty="0">
              <a:latin typeface="Monotype Corsiva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4260663"/>
            <a:ext cx="4549272" cy="2038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quarter" idx="4294967295"/>
          </p:nvPr>
        </p:nvSpPr>
        <p:spPr>
          <a:xfrm>
            <a:off x="423259" y="800120"/>
            <a:ext cx="7745841" cy="82868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sz="4400" dirty="0"/>
              <a:t>Общественное мнение мнение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62039" y="0"/>
            <a:ext cx="6696744" cy="1054250"/>
          </a:xfrm>
        </p:spPr>
        <p:txBody>
          <a:bodyPr/>
          <a:lstStyle/>
          <a:p>
            <a:r>
              <a:rPr lang="ru-R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anose="03010101010201010101" pitchFamily="66" charset="0"/>
              </a:rPr>
              <a:t>Имидж ДОО «</a:t>
            </a:r>
            <a:r>
              <a:rPr lang="en-US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anose="03010101010201010101" pitchFamily="66" charset="0"/>
              </a:rPr>
              <a:t>Greenland</a:t>
            </a:r>
            <a:r>
              <a:rPr lang="ru-R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anose="03010101010201010101" pitchFamily="66" charset="0"/>
              </a:rPr>
              <a:t>»</a:t>
            </a:r>
            <a:endParaRPr lang="ru-RU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259" y="1628801"/>
            <a:ext cx="3803650" cy="224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47133" y="3766671"/>
            <a:ext cx="4968552" cy="523220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lvl="0" algn="ctr"/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school31novoch.narod.ru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6209758"/>
            <a:ext cx="5875326" cy="584775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http://greenland-scool.narod.ru/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989877" y="5318050"/>
            <a:ext cx="2166042" cy="523220"/>
          </a:xfrm>
          <a:prstGeom prst="rect">
            <a:avLst/>
          </a:prstGeom>
          <a:noFill/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Запись о деятельности </a:t>
            </a:r>
          </a:p>
          <a:p>
            <a:pPr algn="ctr"/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волонтерскую книжку</a:t>
            </a:r>
            <a:endParaRPr lang="ru-RU" sz="1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817" y="1484785"/>
            <a:ext cx="4052119" cy="368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L:\Фото школа 2014-2015\Волонтерские книжки 14.11.14\выборка вк\IMG_2330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80112" y="4698076"/>
            <a:ext cx="1322904" cy="16867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4514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4294967295"/>
          </p:nvPr>
        </p:nvSpPr>
        <p:spPr>
          <a:xfrm>
            <a:off x="426894" y="973038"/>
            <a:ext cx="2446040" cy="9006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sz="4400" dirty="0"/>
              <a:t>Бренд</a:t>
            </a:r>
          </a:p>
        </p:txBody>
      </p:sp>
      <p:pic>
        <p:nvPicPr>
          <p:cNvPr id="9220" name="Picture 4" descr="J:\Документы Наташка\кружок\ПРОЕКТЫ\2014-2015 учг\проект_Волонтеры\для стенда\itog_batareiki (4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003" y="4175214"/>
            <a:ext cx="6934779" cy="2221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87303" y="120927"/>
            <a:ext cx="3110813" cy="21559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9802" y="992038"/>
            <a:ext cx="890412" cy="1332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73" y="1658344"/>
            <a:ext cx="4499992" cy="22476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4"/>
          <p:cNvSpPr>
            <a:spLocks noGrp="1"/>
          </p:cNvSpPr>
          <p:nvPr>
            <p:ph type="title"/>
          </p:nvPr>
        </p:nvSpPr>
        <p:spPr>
          <a:xfrm>
            <a:off x="273293" y="279488"/>
            <a:ext cx="6696744" cy="845256"/>
          </a:xfrm>
        </p:spPr>
        <p:txBody>
          <a:bodyPr/>
          <a:lstStyle/>
          <a:p>
            <a:r>
              <a:rPr lang="ru-R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anose="03010101010201010101" pitchFamily="66" charset="0"/>
              </a:rPr>
              <a:t>Имидж ДОО «</a:t>
            </a:r>
            <a:r>
              <a:rPr lang="en-US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anose="03010101010201010101" pitchFamily="66" charset="0"/>
              </a:rPr>
              <a:t>Greenland</a:t>
            </a:r>
            <a:r>
              <a:rPr lang="ru-R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anose="03010101010201010101" pitchFamily="66" charset="0"/>
              </a:rPr>
              <a:t>»</a:t>
            </a:r>
            <a:endParaRPr lang="ru-RU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20907" y="2420888"/>
            <a:ext cx="4184751" cy="1754316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r>
              <a:rPr lang="ru-RU" dirty="0"/>
              <a:t>внешние узнаваемые символы и атрибуты деятельности, отражающие ее стиль и характерные особенности – у нас есть эмблема, галстуки, во время работы мы надеваем бейджи</a:t>
            </a:r>
          </a:p>
        </p:txBody>
      </p:sp>
      <p:pic>
        <p:nvPicPr>
          <p:cNvPr id="5122" name="Picture 2" descr="L:\ФОТО\Гринлэнд-волонтеры\Волонтеры-фото\2016-2017 гг\Дк_весел пятница_4.09.16\Fr17-kyuCSU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201391" y="4175214"/>
            <a:ext cx="1696724" cy="2221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4403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heme/theme1.xml><?xml version="1.0" encoding="utf-8"?>
<a:theme xmlns:a="http://schemas.openxmlformats.org/drawingml/2006/main" name="Трава">
  <a:themeElements>
    <a:clrScheme name="Трава 4">
      <a:dk1>
        <a:srgbClr val="006600"/>
      </a:dk1>
      <a:lt1>
        <a:srgbClr val="FFFFFF"/>
      </a:lt1>
      <a:dk2>
        <a:srgbClr val="008000"/>
      </a:dk2>
      <a:lt2>
        <a:srgbClr val="FFFFB7"/>
      </a:lt2>
      <a:accent1>
        <a:srgbClr val="99CC00"/>
      </a:accent1>
      <a:accent2>
        <a:srgbClr val="00CC00"/>
      </a:accent2>
      <a:accent3>
        <a:srgbClr val="AAC0AA"/>
      </a:accent3>
      <a:accent4>
        <a:srgbClr val="DADADA"/>
      </a:accent4>
      <a:accent5>
        <a:srgbClr val="CAE2AA"/>
      </a:accent5>
      <a:accent6>
        <a:srgbClr val="00B900"/>
      </a:accent6>
      <a:hlink>
        <a:srgbClr val="99FF66"/>
      </a:hlink>
      <a:folHlink>
        <a:srgbClr val="FFFF66"/>
      </a:folHlink>
    </a:clrScheme>
    <a:fontScheme name="Трава">
      <a:majorFont>
        <a:latin typeface="Arial Black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рава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рава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Шаблон оформления «Осенний»">
  <a:themeElements>
    <a:clrScheme name="Шаблон оформления «Осенний»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Шаблон оформления «Осенний»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блон оформления «Осенний»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Осенний»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Осенний»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Осенний»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Осенний»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Осенний»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Осенний»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Осенний»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Осенний»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Осенний»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Осенний»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Осенний»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Оформление по умолчанию">
  <a:themeElements>
    <a:clrScheme name="1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зеленая клетка и фон">
  <a:themeElements>
    <a:clrScheme name="зеленая клетка и фон 3">
      <a:dk1>
        <a:srgbClr val="000000"/>
      </a:dk1>
      <a:lt1>
        <a:srgbClr val="FFFFFF"/>
      </a:lt1>
      <a:dk2>
        <a:srgbClr val="085539"/>
      </a:dk2>
      <a:lt2>
        <a:srgbClr val="FFFFFF"/>
      </a:lt2>
      <a:accent1>
        <a:srgbClr val="F7BAD3"/>
      </a:accent1>
      <a:accent2>
        <a:srgbClr val="FBB76E"/>
      </a:accent2>
      <a:accent3>
        <a:srgbClr val="AAB4AE"/>
      </a:accent3>
      <a:accent4>
        <a:srgbClr val="DADADA"/>
      </a:accent4>
      <a:accent5>
        <a:srgbClr val="FAD9E6"/>
      </a:accent5>
      <a:accent6>
        <a:srgbClr val="E3A663"/>
      </a:accent6>
      <a:hlink>
        <a:srgbClr val="58E3B5"/>
      </a:hlink>
      <a:folHlink>
        <a:srgbClr val="EBDA7A"/>
      </a:folHlink>
    </a:clrScheme>
    <a:fontScheme name="зеленая клетка и фон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зеленая клетка и фон 1">
        <a:dk1>
          <a:srgbClr val="000000"/>
        </a:dk1>
        <a:lt1>
          <a:srgbClr val="FFFFFF"/>
        </a:lt1>
        <a:dk2>
          <a:srgbClr val="085539"/>
        </a:dk2>
        <a:lt2>
          <a:srgbClr val="FFFFFF"/>
        </a:lt2>
        <a:accent1>
          <a:srgbClr val="30E9A9"/>
        </a:accent1>
        <a:accent2>
          <a:srgbClr val="BCE2D6"/>
        </a:accent2>
        <a:accent3>
          <a:srgbClr val="AAB4AE"/>
        </a:accent3>
        <a:accent4>
          <a:srgbClr val="DADADA"/>
        </a:accent4>
        <a:accent5>
          <a:srgbClr val="ADF2D1"/>
        </a:accent5>
        <a:accent6>
          <a:srgbClr val="AACDC2"/>
        </a:accent6>
        <a:hlink>
          <a:srgbClr val="D1FFED"/>
        </a:hlink>
        <a:folHlink>
          <a:srgbClr val="75F0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еленая клетка и фон 2">
        <a:dk1>
          <a:srgbClr val="000000"/>
        </a:dk1>
        <a:lt1>
          <a:srgbClr val="FFFFFF"/>
        </a:lt1>
        <a:dk2>
          <a:srgbClr val="085539"/>
        </a:dk2>
        <a:lt2>
          <a:srgbClr val="FFFFFF"/>
        </a:lt2>
        <a:accent1>
          <a:srgbClr val="82C4F2"/>
        </a:accent1>
        <a:accent2>
          <a:srgbClr val="A2DB14"/>
        </a:accent2>
        <a:accent3>
          <a:srgbClr val="AAB4AE"/>
        </a:accent3>
        <a:accent4>
          <a:srgbClr val="DADADA"/>
        </a:accent4>
        <a:accent5>
          <a:srgbClr val="C1DEF7"/>
        </a:accent5>
        <a:accent6>
          <a:srgbClr val="92C611"/>
        </a:accent6>
        <a:hlink>
          <a:srgbClr val="7BE1C0"/>
        </a:hlink>
        <a:folHlink>
          <a:srgbClr val="B6DEF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еленая клетка и фон 3">
        <a:dk1>
          <a:srgbClr val="000000"/>
        </a:dk1>
        <a:lt1>
          <a:srgbClr val="FFFFFF"/>
        </a:lt1>
        <a:dk2>
          <a:srgbClr val="085539"/>
        </a:dk2>
        <a:lt2>
          <a:srgbClr val="FFFFFF"/>
        </a:lt2>
        <a:accent1>
          <a:srgbClr val="F7BAD3"/>
        </a:accent1>
        <a:accent2>
          <a:srgbClr val="FBB76E"/>
        </a:accent2>
        <a:accent3>
          <a:srgbClr val="AAB4AE"/>
        </a:accent3>
        <a:accent4>
          <a:srgbClr val="DADADA"/>
        </a:accent4>
        <a:accent5>
          <a:srgbClr val="FAD9E6"/>
        </a:accent5>
        <a:accent6>
          <a:srgbClr val="E3A663"/>
        </a:accent6>
        <a:hlink>
          <a:srgbClr val="58E3B5"/>
        </a:hlink>
        <a:folHlink>
          <a:srgbClr val="EBDA7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еленая клетка и фон 4">
        <a:dk1>
          <a:srgbClr val="000000"/>
        </a:dk1>
        <a:lt1>
          <a:srgbClr val="FFFFFF"/>
        </a:lt1>
        <a:dk2>
          <a:srgbClr val="085539"/>
        </a:dk2>
        <a:lt2>
          <a:srgbClr val="FFFFFF"/>
        </a:lt2>
        <a:accent1>
          <a:srgbClr val="ECE2AC"/>
        </a:accent1>
        <a:accent2>
          <a:srgbClr val="FCB8A1"/>
        </a:accent2>
        <a:accent3>
          <a:srgbClr val="AAB4AE"/>
        </a:accent3>
        <a:accent4>
          <a:srgbClr val="DADADA"/>
        </a:accent4>
        <a:accent5>
          <a:srgbClr val="F4EED2"/>
        </a:accent5>
        <a:accent6>
          <a:srgbClr val="E4A691"/>
        </a:accent6>
        <a:hlink>
          <a:srgbClr val="C9B5F7"/>
        </a:hlink>
        <a:folHlink>
          <a:srgbClr val="7EDDB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еленая клетка и фон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30E9A9"/>
        </a:accent1>
        <a:accent2>
          <a:srgbClr val="BCE2D6"/>
        </a:accent2>
        <a:accent3>
          <a:srgbClr val="FFFFFF"/>
        </a:accent3>
        <a:accent4>
          <a:srgbClr val="000000"/>
        </a:accent4>
        <a:accent5>
          <a:srgbClr val="ADF2D1"/>
        </a:accent5>
        <a:accent6>
          <a:srgbClr val="AACDC2"/>
        </a:accent6>
        <a:hlink>
          <a:srgbClr val="D1FFED"/>
        </a:hlink>
        <a:folHlink>
          <a:srgbClr val="75F0C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еленая клетка и фон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2C4F2"/>
        </a:accent1>
        <a:accent2>
          <a:srgbClr val="A2DB14"/>
        </a:accent2>
        <a:accent3>
          <a:srgbClr val="FFFFFF"/>
        </a:accent3>
        <a:accent4>
          <a:srgbClr val="000000"/>
        </a:accent4>
        <a:accent5>
          <a:srgbClr val="C1DEF7"/>
        </a:accent5>
        <a:accent6>
          <a:srgbClr val="92C611"/>
        </a:accent6>
        <a:hlink>
          <a:srgbClr val="7BE1C0"/>
        </a:hlink>
        <a:folHlink>
          <a:srgbClr val="B6DEF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еленая клетка и фон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7BAD3"/>
        </a:accent1>
        <a:accent2>
          <a:srgbClr val="FBB76E"/>
        </a:accent2>
        <a:accent3>
          <a:srgbClr val="FFFFFF"/>
        </a:accent3>
        <a:accent4>
          <a:srgbClr val="000000"/>
        </a:accent4>
        <a:accent5>
          <a:srgbClr val="FAD9E6"/>
        </a:accent5>
        <a:accent6>
          <a:srgbClr val="E3A663"/>
        </a:accent6>
        <a:hlink>
          <a:srgbClr val="58E3B5"/>
        </a:hlink>
        <a:folHlink>
          <a:srgbClr val="EBDA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еленая клетка и фон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CE2AC"/>
        </a:accent1>
        <a:accent2>
          <a:srgbClr val="FCB8A1"/>
        </a:accent2>
        <a:accent3>
          <a:srgbClr val="FFFFFF"/>
        </a:accent3>
        <a:accent4>
          <a:srgbClr val="000000"/>
        </a:accent4>
        <a:accent5>
          <a:srgbClr val="F4EED2"/>
        </a:accent5>
        <a:accent6>
          <a:srgbClr val="E4A691"/>
        </a:accent6>
        <a:hlink>
          <a:srgbClr val="C9B5F7"/>
        </a:hlink>
        <a:folHlink>
          <a:srgbClr val="7EDDB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Трава">
  <a:themeElements>
    <a:clrScheme name="Трава 4">
      <a:dk1>
        <a:srgbClr val="006600"/>
      </a:dk1>
      <a:lt1>
        <a:srgbClr val="FFFFFF"/>
      </a:lt1>
      <a:dk2>
        <a:srgbClr val="008000"/>
      </a:dk2>
      <a:lt2>
        <a:srgbClr val="FFFFB7"/>
      </a:lt2>
      <a:accent1>
        <a:srgbClr val="99CC00"/>
      </a:accent1>
      <a:accent2>
        <a:srgbClr val="00CC00"/>
      </a:accent2>
      <a:accent3>
        <a:srgbClr val="AAC0AA"/>
      </a:accent3>
      <a:accent4>
        <a:srgbClr val="DADADA"/>
      </a:accent4>
      <a:accent5>
        <a:srgbClr val="CAE2AA"/>
      </a:accent5>
      <a:accent6>
        <a:srgbClr val="00B900"/>
      </a:accent6>
      <a:hlink>
        <a:srgbClr val="99FF66"/>
      </a:hlink>
      <a:folHlink>
        <a:srgbClr val="FFFF66"/>
      </a:folHlink>
    </a:clrScheme>
    <a:fontScheme name="Трава">
      <a:majorFont>
        <a:latin typeface="Arial Black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рава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рава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1369</TotalTime>
  <Words>852</Words>
  <Application>Microsoft Office PowerPoint</Application>
  <PresentationFormat>Экран (4:3)</PresentationFormat>
  <Paragraphs>153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8</vt:i4>
      </vt:variant>
      <vt:variant>
        <vt:lpstr>Заголовки слайдов</vt:lpstr>
      </vt:variant>
      <vt:variant>
        <vt:i4>36</vt:i4>
      </vt:variant>
    </vt:vector>
  </HeadingPairs>
  <TitlesOfParts>
    <vt:vector size="44" baseType="lpstr">
      <vt:lpstr>Трава</vt:lpstr>
      <vt:lpstr>Шаблон оформления «Осенний»</vt:lpstr>
      <vt:lpstr>1_Оформление по умолчанию</vt:lpstr>
      <vt:lpstr>зеленая клетка и фон</vt:lpstr>
      <vt:lpstr>1_Трава</vt:lpstr>
      <vt:lpstr>1_Тема Office</vt:lpstr>
      <vt:lpstr>2_Тема Office</vt:lpstr>
      <vt:lpstr>3_Тема Office</vt:lpstr>
      <vt:lpstr>Презентация PowerPoint</vt:lpstr>
      <vt:lpstr>Руководитель ДОО  «Greenland» Баштанник Наталья Евгеньевна</vt:lpstr>
      <vt:lpstr>Презентация PowerPoint</vt:lpstr>
      <vt:lpstr>Презентация PowerPoint</vt:lpstr>
      <vt:lpstr>Презентация PowerPoint</vt:lpstr>
      <vt:lpstr>Презентация PowerPoint</vt:lpstr>
      <vt:lpstr>Цели ДОО  «Greenland»</vt:lpstr>
      <vt:lpstr>Имидж ДОО «Greenland»</vt:lpstr>
      <vt:lpstr>Имидж ДОО «Greenland»</vt:lpstr>
      <vt:lpstr>Имидж ДОО «Greenland»</vt:lpstr>
      <vt:lpstr>Имидж ДОО «Greenland»</vt:lpstr>
      <vt:lpstr>Презентация PowerPoint</vt:lpstr>
      <vt:lpstr>СОТРУДНИЧЕСТВО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Лекторская работа</vt:lpstr>
      <vt:lpstr>Формы добровольческой деятельности</vt:lpstr>
      <vt:lpstr>Презентация PowerPoint</vt:lpstr>
      <vt:lpstr>Презентация PowerPoint</vt:lpstr>
      <vt:lpstr>Волонтерская деятельность в заповедниках</vt:lpstr>
      <vt:lpstr>Ежегодно с 2014 года эковолонтеры ДОО «Greenland (Гринлэнд)» участвуют в летних полевых эколого-волонтерских сменах на особо охраняемых территориях</vt:lpstr>
      <vt:lpstr>Презентация PowerPoint</vt:lpstr>
      <vt:lpstr>Презентация PowerPoint</vt:lpstr>
      <vt:lpstr>Региональный проект «Молодёжная команда губернатора»</vt:lpstr>
      <vt:lpstr>Региональные конкурсы  «Лидер года», «Доброволец года» Слёт волонтерских объединений</vt:lpstr>
      <vt:lpstr>Презентация PowerPoint</vt:lpstr>
      <vt:lpstr>Формы добровольческой деятельности</vt:lpstr>
      <vt:lpstr>Акция  "Концентрат тепла  наших сердец"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Наталья</cp:lastModifiedBy>
  <cp:revision>129</cp:revision>
  <dcterms:created xsi:type="dcterms:W3CDTF">2008-02-09T22:45:46Z</dcterms:created>
  <dcterms:modified xsi:type="dcterms:W3CDTF">2023-10-02T20:08:00Z</dcterms:modified>
</cp:coreProperties>
</file>