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8" r:id="rId10"/>
    <p:sldId id="266" r:id="rId11"/>
    <p:sldId id="269" r:id="rId12"/>
    <p:sldId id="267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6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883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5243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250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9911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387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5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410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562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5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115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12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5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743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6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0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F152A-F887-4B99-9207-FFDB17974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Экологическое добровольчество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478EB0-7527-4692-BCFC-557357C7B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9323" y="4048739"/>
            <a:ext cx="9663326" cy="897622"/>
          </a:xfrm>
        </p:spPr>
        <p:txBody>
          <a:bodyPr/>
          <a:lstStyle/>
          <a:p>
            <a:r>
              <a:rPr lang="ru-RU" dirty="0"/>
              <a:t>Екатерина Колесникова </a:t>
            </a:r>
          </a:p>
          <a:p>
            <a:r>
              <a:rPr lang="ru-RU" sz="1400" dirty="0"/>
              <a:t>Тульская область г. Венев </a:t>
            </a:r>
          </a:p>
        </p:txBody>
      </p:sp>
    </p:spTree>
    <p:extLst>
      <p:ext uri="{BB962C8B-B14F-4D97-AF65-F5344CB8AC3E}">
        <p14:creationId xmlns:p14="http://schemas.microsoft.com/office/powerpoint/2010/main" val="425784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FD44D-5593-4D26-A9F3-BB43197C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8527"/>
            <a:ext cx="8596841" cy="1873541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Сертификаты участника в событиях нашего города: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-«Кинолента памяти»-трехдневный кинофестиваль фильмов о Великой победе над фашизмом под открытым небом; Помогала встречать гостей. раздавала Георгиевские ленточки, обеспечивала проведение кинопоказа как волонтер.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-Мастер- класс по стрит- арту в рамках молодежного фестиваля урбанистики «Арт-бат». Помогала в организации и проведении мастер- класса, встречала гостей и предлагала принять участие.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93A004C-B914-4FE8-8C49-8728772598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709910"/>
            <a:ext cx="4184650" cy="2782792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C1696AE-CB71-4B19-917A-58EA70620D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718282"/>
            <a:ext cx="4183062" cy="2766049"/>
          </a:xfrm>
        </p:spPr>
      </p:pic>
    </p:spTree>
    <p:extLst>
      <p:ext uri="{BB962C8B-B14F-4D97-AF65-F5344CB8AC3E}">
        <p14:creationId xmlns:p14="http://schemas.microsoft.com/office/powerpoint/2010/main" val="359755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0C5EC-8791-4303-9EB2-7861BF46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«Мастер- класс по социальному проектированию»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B184C-695E-4A84-B2C9-A8023BAF5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853" y="1327735"/>
            <a:ext cx="7071919" cy="5303940"/>
          </a:xfrm>
        </p:spPr>
      </p:pic>
    </p:spTree>
    <p:extLst>
      <p:ext uri="{BB962C8B-B14F-4D97-AF65-F5344CB8AC3E}">
        <p14:creationId xmlns:p14="http://schemas.microsoft.com/office/powerpoint/2010/main" val="31949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D512E-1B87-4737-9F66-8DFAFEBD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Эко. проект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«Чистый пруд в сердце города»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Принимаю участие в подготовке и проведении мероприятий, очищаем берега от мусора, сажаем деревья и цветы, устанавливаем лавочки.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BBE8807-CAAA-4EDC-9EE3-A1F5CEA143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718282"/>
            <a:ext cx="4183062" cy="276604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942ED82-F2A7-49DD-9116-A381FC0FB3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717757"/>
            <a:ext cx="4184650" cy="2767099"/>
          </a:xfrm>
        </p:spPr>
      </p:pic>
    </p:spTree>
    <p:extLst>
      <p:ext uri="{BB962C8B-B14F-4D97-AF65-F5344CB8AC3E}">
        <p14:creationId xmlns:p14="http://schemas.microsoft.com/office/powerpoint/2010/main" val="319724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5B544-A95F-4796-911D-2CCA07D8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«Чистый пруд в сердце города» эко. проект по восстановлению водоёма и благоустройству общественного пространства.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9A943F5-18B7-42D9-BB48-23F14020F8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3128" y="2313949"/>
            <a:ext cx="2911077" cy="38814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215649-4CB1-493F-9240-90EB673C69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334" y="2313949"/>
            <a:ext cx="5175250" cy="3881437"/>
          </a:xfrm>
        </p:spPr>
      </p:pic>
    </p:spTree>
    <p:extLst>
      <p:ext uri="{BB962C8B-B14F-4D97-AF65-F5344CB8AC3E}">
        <p14:creationId xmlns:p14="http://schemas.microsoft.com/office/powerpoint/2010/main" val="32065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A9A7D-00DF-459F-BD3A-6D3152C2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 так мы отдыхаем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На день рождения АНО «К-33» посетили пейнтбольный клуб «Тульский легион» командная игра это очень здорово!!! Море положительных эмоций и впечатлений.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A6F7B8-FF99-4FF0-B70C-DC41FEE898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DB684B5-7A50-44A8-B2F3-0E46A7302F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07499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60CD5-D8C6-4881-B9C8-BFE29B27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Природа может обойтись без человека, а он без нее – нет.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Я люблю этот мир и хочу сделать его добрее.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4D2FEA-472F-44FD-B019-64918BDE91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436" y="2205638"/>
            <a:ext cx="4210421" cy="421265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265BC45-07C7-4AB2-B6F3-1FCEBFFF3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334" y="2213748"/>
            <a:ext cx="4202315" cy="4204548"/>
          </a:xfrm>
        </p:spPr>
      </p:pic>
    </p:spTree>
    <p:extLst>
      <p:ext uri="{BB962C8B-B14F-4D97-AF65-F5344CB8AC3E}">
        <p14:creationId xmlns:p14="http://schemas.microsoft.com/office/powerpoint/2010/main" val="253164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50221-9AAE-48C2-A10B-278AF159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Мои контакты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FBB39-9D28-4584-B3CE-0AA5B8698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VK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CEF100-64D0-4317-8D74-D50DB644D6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6012" y="2736850"/>
            <a:ext cx="3305175" cy="330517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8DB5E13-0FE1-4347-AA81-02604AC0D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TG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F9CF4C3-1BBE-44B6-B477-E733FFE557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28344" y="2599200"/>
            <a:ext cx="3113827" cy="3442825"/>
          </a:xfrm>
        </p:spPr>
      </p:pic>
    </p:spTree>
    <p:extLst>
      <p:ext uri="{BB962C8B-B14F-4D97-AF65-F5344CB8AC3E}">
        <p14:creationId xmlns:p14="http://schemas.microsoft.com/office/powerpoint/2010/main" val="406917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643B-203B-4C16-A20D-A36A43E7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«Природа- это дом, в котором живёт человек»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448699-4841-48CD-A3F6-EB63A9AC89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3573" y="1384183"/>
            <a:ext cx="8839659" cy="4083372"/>
          </a:xfrm>
        </p:spPr>
      </p:pic>
    </p:spTree>
    <p:extLst>
      <p:ext uri="{BB962C8B-B14F-4D97-AF65-F5344CB8AC3E}">
        <p14:creationId xmlns:p14="http://schemas.microsoft.com/office/powerpoint/2010/main" val="127409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80270-4DE3-4A1B-B557-914E2692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Моя любимая команда АНО «К-33»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Впервые вступила в ряды её добровольцев весной 2023г.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Принимаю активное участие в мероприятиях организации.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BDE018-AFD8-45C9-93D6-D275415E4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50070"/>
            <a:ext cx="8701558" cy="4894627"/>
          </a:xfrm>
        </p:spPr>
      </p:pic>
    </p:spTree>
    <p:extLst>
      <p:ext uri="{BB962C8B-B14F-4D97-AF65-F5344CB8AC3E}">
        <p14:creationId xmlns:p14="http://schemas.microsoft.com/office/powerpoint/2010/main" val="197288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CDBC0-C103-4A76-8565-763C8C57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Присоединилась к проекту «Тренер» молодежного крыла ОНФ Тульской области и в составе команды участвовала в эко. субботнике «Чистый пруд в сердце города». Привели в порядок песчаное покрытие для пляжного волейбола, покрасили клумбы и песочницу, собрали и вывезли прошлогодний мусор.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A7EDD6C-8C9C-4C79-A426-FD265EA8D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769624A-6899-45B0-879E-C3228A2DB4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547183"/>
            <a:ext cx="4183062" cy="3108247"/>
          </a:xfrm>
        </p:spPr>
      </p:pic>
    </p:spTree>
    <p:extLst>
      <p:ext uri="{BB962C8B-B14F-4D97-AF65-F5344CB8AC3E}">
        <p14:creationId xmlns:p14="http://schemas.microsoft.com/office/powerpoint/2010/main" val="7117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8D295-DFB9-4706-980B-A3FC8707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99875"/>
            <a:ext cx="8596668" cy="13208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Приняла участие в эко. игре Чистый пруд в сердце города»,  в рамках проекта АНО «К-33» «Песчанник» в составе 53 человек убрали берега водоёма от мусора, высадили 30 сосновых саженцев. Помогала кормить и награждать участников. Посадила 3 дерева на берегу прекрасного пруда.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583DB0-A453-4441-82A9-AB1E8BF67D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924820"/>
            <a:ext cx="4183062" cy="235297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B469ACE-8C54-4A67-9C43-BE01D5B16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67120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39392-DDDF-42CE-A4E3-8E5D6690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Летом в очередной раз посетила эко. фестиваль «Вода России» в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Кондуках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Тульской области,  изучила выставочные стенды по переработке мусора. Хочу применять эти полезные идеи с командой и в нашем городе Венев. Мероприятие организовано ТРОО «Экологическая защита» и Мин. Природы Тульской области.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703AE4-668F-4803-B49C-03A8BEA029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90940" y="2364878"/>
            <a:ext cx="4183062" cy="3137296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690C608-9C6D-4FB8-8740-468AD113D8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334" y="2364878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66656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0A8E4-6C8E-4AE9-92E1-53FDE90A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Мой профиль на Добро.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ru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210331-049F-4328-9513-85C0DFACD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849" y="1483482"/>
            <a:ext cx="6689242" cy="5137383"/>
          </a:xfrm>
        </p:spPr>
      </p:pic>
    </p:spTree>
    <p:extLst>
      <p:ext uri="{BB962C8B-B14F-4D97-AF65-F5344CB8AC3E}">
        <p14:creationId xmlns:p14="http://schemas.microsoft.com/office/powerpoint/2010/main" val="341788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768D6-D3A9-4896-8601-1DE3FB0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Сертификаты участника в эко. акциях «Белкин домик» в проекте «Белки в парке»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Принимаю участие к эко отряде «Беличий патруль» ухаживаю за белками, кормлю и пополняю поилки, помогаю в проведении школьных экскурсий к белкам</a:t>
            </a:r>
          </a:p>
        </p:txBody>
      </p:sp>
      <p:pic>
        <p:nvPicPr>
          <p:cNvPr id="34" name="Объект 33">
            <a:extLst>
              <a:ext uri="{FF2B5EF4-FFF2-40B4-BE49-F238E27FC236}">
                <a16:creationId xmlns:a16="http://schemas.microsoft.com/office/drawing/2014/main" id="{D3CE19EA-01B6-41B1-BF67-1B3EC17772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717757"/>
            <a:ext cx="4184650" cy="2767099"/>
          </a:xfrm>
        </p:spPr>
      </p:pic>
      <p:pic>
        <p:nvPicPr>
          <p:cNvPr id="32" name="Объект 31">
            <a:extLst>
              <a:ext uri="{FF2B5EF4-FFF2-40B4-BE49-F238E27FC236}">
                <a16:creationId xmlns:a16="http://schemas.microsoft.com/office/drawing/2014/main" id="{0C95333C-A42E-48F5-9592-C12202204A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718282"/>
            <a:ext cx="4183062" cy="2766049"/>
          </a:xfrm>
        </p:spPr>
      </p:pic>
    </p:spTree>
    <p:extLst>
      <p:ext uri="{BB962C8B-B14F-4D97-AF65-F5344CB8AC3E}">
        <p14:creationId xmlns:p14="http://schemas.microsoft.com/office/powerpoint/2010/main" val="341674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02BCF-8BFE-44FE-A8C0-BCABA506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«Белки в парке»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C737F4-807E-4134-BB7C-46548DED34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8C679E4-14D6-4EEC-B71E-9F878A14B9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1522991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434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Экологическое добровольчество</vt:lpstr>
      <vt:lpstr>«Природа- это дом, в котором живёт человек»</vt:lpstr>
      <vt:lpstr>Моя любимая команда АНО «К-33» Впервые вступила в ряды её добровольцев весной 2023г.  Принимаю активное участие в мероприятиях организации. </vt:lpstr>
      <vt:lpstr>Присоединилась к проекту «Тренер» молодежного крыла ОНФ Тульской области и в составе команды участвовала в эко. субботнике «Чистый пруд в сердце города». Привели в порядок песчаное покрытие для пляжного волейбола, покрасили клумбы и песочницу, собрали и вывезли прошлогодний мусор.</vt:lpstr>
      <vt:lpstr>Приняла участие в эко. игре Чистый пруд в сердце города»,  в рамках проекта АНО «К-33» «Песчанник» в составе 53 человек убрали берега водоёма от мусора, высадили 30 сосновых саженцев. Помогала кормить и награждать участников. Посадила 3 дерева на берегу прекрасного пруда.</vt:lpstr>
      <vt:lpstr>Летом в очередной раз посетила эко. фестиваль «Вода России» в Кондуках Тульской области,  изучила выставочные стенды по переработке мусора. Хочу применять эти полезные идеи с командой и в нашем городе Венев. Мероприятие организовано ТРОО «Экологическая защита» и Мин. Природы Тульской области.</vt:lpstr>
      <vt:lpstr>Мой профиль на Добро.ru</vt:lpstr>
      <vt:lpstr>Сертификаты участника в эко. акциях «Белкин домик» в проекте «Белки в парке» Принимаю участие к эко отряде «Беличий патруль» ухаживаю за белками, кормлю и пополняю поилки, помогаю в проведении школьных экскурсий к белкам</vt:lpstr>
      <vt:lpstr>«Белки в парке»</vt:lpstr>
      <vt:lpstr>Сертификаты участника в событиях нашего города:  -«Кинолента памяти»-трехдневный кинофестиваль фильмов о Великой победе над фашизмом под открытым небом; Помогала встречать гостей. раздавала Георгиевские ленточки, обеспечивала проведение кинопоказа как волонтер. -Мастер- класс по стрит- арту в рамках молодежного фестиваля урбанистики «Арт-бат». Помогала в организации и проведении мастер- класса, встречала гостей и предлагала принять участие.</vt:lpstr>
      <vt:lpstr>«Мастер- класс по социальному проектированию»</vt:lpstr>
      <vt:lpstr>Эко. проект  «Чистый пруд в сердце города» Принимаю участие в подготовке и проведении мероприятий, очищаем берега от мусора, сажаем деревья и цветы, устанавливаем лавочки.</vt:lpstr>
      <vt:lpstr>«Чистый пруд в сердце города» эко. проект по восстановлению водоёма и благоустройству общественного пространства.</vt:lpstr>
      <vt:lpstr>А так мы отдыхаем На день рождения АНО «К-33» посетили пейнтбольный клуб «Тульский легион» командная игра это очень здорово!!! Море положительных эмоций и впечатлений.</vt:lpstr>
      <vt:lpstr>Природа может обойтись без человека, а он без нее – нет. Я люблю этот мир и хочу сделать его добрее.</vt:lpstr>
      <vt:lpstr>Мои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добровольчество</dc:title>
  <dc:creator>Admin</dc:creator>
  <cp:lastModifiedBy>Admin</cp:lastModifiedBy>
  <cp:revision>2</cp:revision>
  <dcterms:created xsi:type="dcterms:W3CDTF">2023-10-10T16:18:09Z</dcterms:created>
  <dcterms:modified xsi:type="dcterms:W3CDTF">2023-10-12T14:24:08Z</dcterms:modified>
</cp:coreProperties>
</file>