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8" r:id="rId4"/>
    <p:sldMasterId id="2147483659" r:id="rId5"/>
    <p:sldMasterId id="214748366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424">
          <p15:clr>
            <a:srgbClr val="A4A3A4"/>
          </p15:clr>
        </p15:guide>
        <p15:guide id="2" pos="381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424" orient="horz"/>
        <p:guide pos="3816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2.xml"/><Relationship Id="rId6" Type="http://schemas.openxmlformats.org/officeDocument/2006/relationships/slideMaster" Target="slideMasters/slideMaster3.xml"/><Relationship Id="rId18" Type="http://schemas.openxmlformats.org/officeDocument/2006/relationships/slide" Target="slides/slide1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" name="Google Shape;49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5" name="Google Shape;295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4" name="Google Shape;324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3" name="Google Shape;353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7" name="Google Shape;57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7" name="Google Shape;87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7" name="Google Shape;117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6" name="Google Shape;146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5" name="Google Shape;175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5" name="Google Shape;205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5" name="Google Shape;235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5" name="Google Shape;265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ts slide layout">
  <p:cSld name="3_Contents slide layout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Break Slide layout">
  <p:cSld name="Section Break Slide layou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13"/>
          <p:cNvGrpSpPr/>
          <p:nvPr/>
        </p:nvGrpSpPr>
        <p:grpSpPr>
          <a:xfrm>
            <a:off x="2" y="3898232"/>
            <a:ext cx="12192000" cy="1467852"/>
            <a:chOff x="4379494" y="697832"/>
            <a:chExt cx="2586787" cy="168442"/>
          </a:xfrm>
        </p:grpSpPr>
        <p:sp>
          <p:nvSpPr>
            <p:cNvPr id="42" name="Google Shape;42;p13"/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13"/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13"/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3"/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13"/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Style slide layout">
  <p:cSld name="3_Style slide layout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3"/>
          <p:cNvSpPr/>
          <p:nvPr/>
        </p:nvSpPr>
        <p:spPr>
          <a:xfrm>
            <a:off x="292770" y="312821"/>
            <a:ext cx="7503694" cy="6304547"/>
          </a:xfrm>
          <a:custGeom>
            <a:rect b="b" l="l" r="r" t="t"/>
            <a:pathLst>
              <a:path extrusionOk="0" h="6304547" w="8066763">
                <a:moveTo>
                  <a:pt x="0" y="0"/>
                </a:moveTo>
                <a:lnTo>
                  <a:pt x="8066763" y="0"/>
                </a:lnTo>
                <a:lnTo>
                  <a:pt x="5597407" y="6304547"/>
                </a:lnTo>
                <a:lnTo>
                  <a:pt x="0" y="6304547"/>
                </a:lnTo>
                <a:close/>
              </a:path>
            </a:pathLst>
          </a:custGeom>
          <a:solidFill>
            <a:schemeClr val="lt1">
              <a:alpha val="8431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s slide layout">
  <p:cSld name="1_Contents slide layout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/>
          <p:nvPr>
            <p:ph idx="1" type="body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Arial"/>
              <a:buNone/>
              <a:defRPr b="0" i="0" sz="54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11" name="Google Shape;11;p4"/>
          <p:cNvGrpSpPr/>
          <p:nvPr/>
        </p:nvGrpSpPr>
        <p:grpSpPr>
          <a:xfrm>
            <a:off x="2" y="6597853"/>
            <a:ext cx="12192000" cy="260147"/>
            <a:chOff x="4379494" y="697832"/>
            <a:chExt cx="2586787" cy="168442"/>
          </a:xfrm>
        </p:grpSpPr>
        <p:sp>
          <p:nvSpPr>
            <p:cNvPr id="12" name="Google Shape;12;p4"/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4"/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4"/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4"/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4"/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" name="Google Shape;17;p4"/>
          <p:cNvSpPr/>
          <p:nvPr/>
        </p:nvSpPr>
        <p:spPr>
          <a:xfrm flipH="1" rot="10800000">
            <a:off x="0" y="3726714"/>
            <a:ext cx="1762125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Agenda layout">
  <p:cSld name="1_Agenda layou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tyle slide layout">
  <p:cSld name="1_Style slide layou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tyle slide layout">
  <p:cSld name="2_Style slide layou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"/>
          <p:cNvSpPr/>
          <p:nvPr/>
        </p:nvSpPr>
        <p:spPr>
          <a:xfrm>
            <a:off x="0" y="2858807"/>
            <a:ext cx="12191999" cy="2204134"/>
          </a:xfrm>
          <a:prstGeom prst="rect">
            <a:avLst/>
          </a:prstGeom>
          <a:gradFill>
            <a:gsLst>
              <a:gs pos="0">
                <a:srgbClr val="82C650">
                  <a:alpha val="0"/>
                </a:srgbClr>
              </a:gs>
              <a:gs pos="8000">
                <a:srgbClr val="82C650">
                  <a:alpha val="0"/>
                </a:srgbClr>
              </a:gs>
              <a:gs pos="45000">
                <a:srgbClr val="3F3F3F">
                  <a:alpha val="74509"/>
                </a:srgbClr>
              </a:gs>
              <a:gs pos="74000">
                <a:srgbClr val="3F3F3F">
                  <a:alpha val="69411"/>
                </a:srgbClr>
              </a:gs>
              <a:gs pos="96000">
                <a:srgbClr val="249ED2">
                  <a:alpha val="0"/>
                </a:srgbClr>
              </a:gs>
              <a:gs pos="100000">
                <a:srgbClr val="249ED2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" name="Google Shape;22;p7"/>
          <p:cNvGrpSpPr/>
          <p:nvPr/>
        </p:nvGrpSpPr>
        <p:grpSpPr>
          <a:xfrm>
            <a:off x="753445" y="2639304"/>
            <a:ext cx="4261727" cy="3351921"/>
            <a:chOff x="2444748" y="555045"/>
            <a:chExt cx="7282048" cy="5727454"/>
          </a:xfrm>
        </p:grpSpPr>
        <p:sp>
          <p:nvSpPr>
            <p:cNvPr id="23" name="Google Shape;23;p7"/>
            <p:cNvSpPr/>
            <p:nvPr/>
          </p:nvSpPr>
          <p:spPr>
            <a:xfrm>
              <a:off x="4964693" y="5443837"/>
              <a:ext cx="2168250" cy="818208"/>
            </a:xfrm>
            <a:custGeom>
              <a:rect b="b" l="l" r="r" t="t"/>
              <a:pathLst>
                <a:path extrusionOk="0" h="818207" w="2168250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rgbClr val="BFBFBF"/>
                </a:gs>
                <a:gs pos="52999">
                  <a:srgbClr val="D8D8D8"/>
                </a:gs>
                <a:gs pos="83000">
                  <a:srgbClr val="BFBFBF"/>
                </a:gs>
                <a:gs pos="100000">
                  <a:srgbClr val="BFBFBF"/>
                </a:gs>
              </a:gsLst>
              <a:lin ang="162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7"/>
            <p:cNvSpPr/>
            <p:nvPr/>
          </p:nvSpPr>
          <p:spPr>
            <a:xfrm>
              <a:off x="2444748" y="555045"/>
              <a:ext cx="7282048" cy="4950157"/>
            </a:xfrm>
            <a:custGeom>
              <a:rect b="b" l="l" r="r" t="t"/>
              <a:pathLst>
                <a:path extrusionOk="0" h="4950157" w="7282048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7"/>
            <p:cNvSpPr/>
            <p:nvPr/>
          </p:nvSpPr>
          <p:spPr>
            <a:xfrm>
              <a:off x="8706599" y="5435655"/>
              <a:ext cx="490925" cy="81821"/>
            </a:xfrm>
            <a:custGeom>
              <a:rect b="b" l="l" r="r" t="t"/>
              <a:pathLst>
                <a:path extrusionOk="0" h="81820" w="490924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7"/>
            <p:cNvSpPr/>
            <p:nvPr/>
          </p:nvSpPr>
          <p:spPr>
            <a:xfrm>
              <a:off x="2481568" y="595956"/>
              <a:ext cx="7200228" cy="4336501"/>
            </a:xfrm>
            <a:custGeom>
              <a:rect b="b" l="l" r="r" t="t"/>
              <a:pathLst>
                <a:path extrusionOk="0" h="4336501" w="7200227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7"/>
            <p:cNvSpPr/>
            <p:nvPr/>
          </p:nvSpPr>
          <p:spPr>
            <a:xfrm>
              <a:off x="4968919" y="6159768"/>
              <a:ext cx="2168250" cy="122731"/>
            </a:xfrm>
            <a:custGeom>
              <a:rect b="b" l="l" r="r" t="t"/>
              <a:pathLst>
                <a:path extrusionOk="0" h="122731" w="2168250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7"/>
            <p:cNvSpPr/>
            <p:nvPr/>
          </p:nvSpPr>
          <p:spPr>
            <a:xfrm>
              <a:off x="2481568" y="4903820"/>
              <a:ext cx="7200228" cy="572745"/>
            </a:xfrm>
            <a:custGeom>
              <a:rect b="b" l="l" r="r" t="t"/>
              <a:pathLst>
                <a:path extrusionOk="0" h="572745" w="7200227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7"/>
            <p:cNvSpPr/>
            <p:nvPr/>
          </p:nvSpPr>
          <p:spPr>
            <a:xfrm>
              <a:off x="2747714" y="910966"/>
              <a:ext cx="6676116" cy="3763756"/>
            </a:xfrm>
            <a:custGeom>
              <a:rect b="b" l="l" r="r" t="t"/>
              <a:pathLst>
                <a:path extrusionOk="0" h="3763755" w="6586571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7"/>
            <p:cNvSpPr/>
            <p:nvPr/>
          </p:nvSpPr>
          <p:spPr>
            <a:xfrm>
              <a:off x="5654591" y="939518"/>
              <a:ext cx="3769239" cy="3736342"/>
            </a:xfrm>
            <a:custGeom>
              <a:rect b="b" l="l" r="r" t="t"/>
              <a:pathLst>
                <a:path extrusionOk="0" h="4035268" w="3976489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31;p7"/>
          <p:cNvSpPr/>
          <p:nvPr>
            <p:ph idx="2" type="pic"/>
          </p:nvPr>
        </p:nvSpPr>
        <p:spPr>
          <a:xfrm>
            <a:off x="930752" y="2858807"/>
            <a:ext cx="3907112" cy="218664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Images and Contents Layout">
  <p:cSld name="1_Images and Contents Layou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/>
          <p:nvPr>
            <p:ph idx="2" type="pic"/>
          </p:nvPr>
        </p:nvSpPr>
        <p:spPr>
          <a:xfrm>
            <a:off x="0" y="3"/>
            <a:ext cx="12192002" cy="376034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Image slide layout">
  <p:cSld name="10_Image slide layou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/>
          <p:nvPr>
            <p:ph idx="2" type="pic"/>
          </p:nvPr>
        </p:nvSpPr>
        <p:spPr>
          <a:xfrm>
            <a:off x="815007" y="564046"/>
            <a:ext cx="6624018" cy="572990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 layout">
  <p:cSld name="End slide layou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/>
          <p:nvPr/>
        </p:nvSpPr>
        <p:spPr>
          <a:xfrm>
            <a:off x="0" y="2568742"/>
            <a:ext cx="12191999" cy="1720516"/>
          </a:xfrm>
          <a:prstGeom prst="rect">
            <a:avLst/>
          </a:prstGeom>
          <a:gradFill>
            <a:gsLst>
              <a:gs pos="0">
                <a:srgbClr val="82C650">
                  <a:alpha val="0"/>
                </a:srgbClr>
              </a:gs>
              <a:gs pos="8000">
                <a:srgbClr val="82C650">
                  <a:alpha val="0"/>
                </a:srgbClr>
              </a:gs>
              <a:gs pos="39000">
                <a:srgbClr val="FFFFFF">
                  <a:alpha val="74509"/>
                </a:srgbClr>
              </a:gs>
              <a:gs pos="65000">
                <a:srgbClr val="FFFFFF">
                  <a:alpha val="74509"/>
                </a:srgbClr>
              </a:gs>
              <a:gs pos="96000">
                <a:srgbClr val="249ED2">
                  <a:alpha val="0"/>
                </a:srgbClr>
              </a:gs>
              <a:gs pos="100000">
                <a:srgbClr val="249ED2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0" Type="http://schemas.openxmlformats.org/officeDocument/2006/relationships/theme" Target="../theme/theme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9.xml"/><Relationship Id="rId3" Type="http://schemas.openxmlformats.org/officeDocument/2006/relationships/theme" Target="../theme/theme1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0.xml"/><Relationship Id="rId3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 amt="95000"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 amt="95000"/>
          </a:blip>
          <a:stretch>
            <a:fillRect/>
          </a:stretch>
        </a:blip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56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 amt="95000"/>
          </a:blip>
          <a:stretch>
            <a:fillRect/>
          </a:stretch>
        </a:blip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57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 txBox="1"/>
          <p:nvPr/>
        </p:nvSpPr>
        <p:spPr>
          <a:xfrm>
            <a:off x="575667" y="3420312"/>
            <a:ext cx="9897064" cy="17542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ru-RU" sz="3600" u="none" cap="none" strike="noStrike">
                <a:solidFill>
                  <a:srgbClr val="EB9F07"/>
                </a:solidFill>
                <a:latin typeface="Arial"/>
                <a:ea typeface="Arial"/>
                <a:cs typeface="Arial"/>
                <a:sym typeface="Arial"/>
              </a:rPr>
              <a:t>Много и обо всем: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проекты и события ПКО РСМ, которые сделаны специально для территорий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рисунок&#10;&#10;Автоматически созданное описание" id="52" name="Google Shape;5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62473" y="317401"/>
            <a:ext cx="2074099" cy="7806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" name="Google Shape;53;p14"/>
          <p:cNvCxnSpPr/>
          <p:nvPr/>
        </p:nvCxnSpPr>
        <p:spPr>
          <a:xfrm>
            <a:off x="678730" y="5286197"/>
            <a:ext cx="8983743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4" name="Google Shape;54;p14"/>
          <p:cNvSpPr txBox="1"/>
          <p:nvPr/>
        </p:nvSpPr>
        <p:spPr>
          <a:xfrm>
            <a:off x="575667" y="5267147"/>
            <a:ext cx="9897064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сентябрь – декабрь 2021 года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6351" y="1801181"/>
            <a:ext cx="5157137" cy="3458568"/>
          </a:xfrm>
          <a:prstGeom prst="ellipse">
            <a:avLst/>
          </a:prstGeom>
          <a:noFill/>
          <a:ln cap="rnd" cmpd="sng" w="190500">
            <a:solidFill>
              <a:srgbClr val="D2CFE1"/>
            </a:solidFill>
            <a:prstDash val="solid"/>
            <a:round/>
            <a:headEnd len="sm" w="sm" type="none"/>
            <a:tailEnd len="sm" w="sm" type="none"/>
          </a:ln>
          <a:effectLst>
            <a:outerShdw blurRad="127000" rotWithShape="0" algn="bl">
              <a:srgbClr val="8296B0"/>
            </a:outerShdw>
          </a:effectLst>
        </p:spPr>
      </p:pic>
      <p:sp>
        <p:nvSpPr>
          <p:cNvPr id="298" name="Google Shape;298;p23"/>
          <p:cNvSpPr txBox="1"/>
          <p:nvPr/>
        </p:nvSpPr>
        <p:spPr>
          <a:xfrm>
            <a:off x="668736" y="520194"/>
            <a:ext cx="7195227" cy="10279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0" i="0" lang="ru-RU" sz="3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Морская лига интеллектуальных игр</a:t>
            </a:r>
            <a:endParaRPr b="0" i="0" sz="3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9" name="Google Shape;299;p23"/>
          <p:cNvGrpSpPr/>
          <p:nvPr/>
        </p:nvGrpSpPr>
        <p:grpSpPr>
          <a:xfrm>
            <a:off x="779558" y="5577109"/>
            <a:ext cx="4021042" cy="627863"/>
            <a:chOff x="779558" y="5588148"/>
            <a:chExt cx="4021042" cy="627863"/>
          </a:xfrm>
        </p:grpSpPr>
        <p:sp>
          <p:nvSpPr>
            <p:cNvPr id="300" name="Google Shape;300;p23"/>
            <p:cNvSpPr/>
            <p:nvPr/>
          </p:nvSpPr>
          <p:spPr>
            <a:xfrm>
              <a:off x="779558" y="5588148"/>
              <a:ext cx="627863" cy="627863"/>
            </a:xfrm>
            <a:prstGeom prst="ellipse">
              <a:avLst/>
            </a:prstGeom>
            <a:solidFill>
              <a:srgbClr val="EB9F0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1"/>
                <a:buFont typeface="Arial"/>
                <a:buNone/>
              </a:pPr>
              <a:r>
                <a:t/>
              </a:r>
              <a:endParaRPr b="0" i="0" sz="270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23"/>
            <p:cNvSpPr txBox="1"/>
            <p:nvPr/>
          </p:nvSpPr>
          <p:spPr>
            <a:xfrm>
              <a:off x="1485761" y="5742674"/>
              <a:ext cx="3314839" cy="3385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ru-RU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ОКТЯБРЬ 2021 – МАРТ 2022</a:t>
              </a:r>
              <a:endPara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23"/>
            <p:cNvSpPr/>
            <p:nvPr/>
          </p:nvSpPr>
          <p:spPr>
            <a:xfrm rot="-2794009">
              <a:off x="906525" y="5717813"/>
              <a:ext cx="373928" cy="368533"/>
            </a:xfrm>
            <a:custGeom>
              <a:rect b="b" l="l" r="r" t="t"/>
              <a:pathLst>
                <a:path extrusionOk="0" h="1788383" w="1807241">
                  <a:moveTo>
                    <a:pt x="712876" y="1117592"/>
                  </a:moveTo>
                  <a:cubicBezTo>
                    <a:pt x="771173" y="1181828"/>
                    <a:pt x="811089" y="1255910"/>
                    <a:pt x="847925" y="1348018"/>
                  </a:cubicBezTo>
                  <a:cubicBezTo>
                    <a:pt x="814544" y="1418896"/>
                    <a:pt x="753893" y="1474052"/>
                    <a:pt x="679064" y="1498332"/>
                  </a:cubicBezTo>
                  <a:lnTo>
                    <a:pt x="308226" y="1106637"/>
                  </a:lnTo>
                  <a:cubicBezTo>
                    <a:pt x="336560" y="1033247"/>
                    <a:pt x="394949" y="975701"/>
                    <a:pt x="467546" y="946245"/>
                  </a:cubicBezTo>
                  <a:cubicBezTo>
                    <a:pt x="577903" y="998968"/>
                    <a:pt x="654580" y="1053357"/>
                    <a:pt x="712876" y="1117592"/>
                  </a:cubicBezTo>
                  <a:close/>
                  <a:moveTo>
                    <a:pt x="1038527" y="398886"/>
                  </a:moveTo>
                  <a:lnTo>
                    <a:pt x="1405560" y="786562"/>
                  </a:lnTo>
                  <a:cubicBezTo>
                    <a:pt x="1374476" y="799049"/>
                    <a:pt x="1340402" y="804299"/>
                    <a:pt x="1305054" y="803332"/>
                  </a:cubicBezTo>
                  <a:lnTo>
                    <a:pt x="1008167" y="795212"/>
                  </a:lnTo>
                  <a:lnTo>
                    <a:pt x="1016288" y="498325"/>
                  </a:lnTo>
                  <a:cubicBezTo>
                    <a:pt x="1017255" y="462976"/>
                    <a:pt x="1024360" y="429240"/>
                    <a:pt x="1038527" y="398886"/>
                  </a:cubicBezTo>
                  <a:close/>
                  <a:moveTo>
                    <a:pt x="1097925" y="218888"/>
                  </a:moveTo>
                  <a:cubicBezTo>
                    <a:pt x="992582" y="279303"/>
                    <a:pt x="921871" y="392886"/>
                    <a:pt x="921053" y="523256"/>
                  </a:cubicBezTo>
                  <a:lnTo>
                    <a:pt x="919136" y="828763"/>
                  </a:lnTo>
                  <a:lnTo>
                    <a:pt x="830924" y="915875"/>
                  </a:lnTo>
                  <a:lnTo>
                    <a:pt x="525417" y="913958"/>
                  </a:lnTo>
                  <a:cubicBezTo>
                    <a:pt x="403891" y="913196"/>
                    <a:pt x="296188" y="973343"/>
                    <a:pt x="234366" y="1067831"/>
                  </a:cubicBezTo>
                  <a:lnTo>
                    <a:pt x="710285" y="1570519"/>
                  </a:lnTo>
                  <a:cubicBezTo>
                    <a:pt x="811872" y="1510375"/>
                    <a:pt x="878808" y="1399439"/>
                    <a:pt x="879603" y="1272618"/>
                  </a:cubicBezTo>
                  <a:lnTo>
                    <a:pt x="881520" y="967111"/>
                  </a:lnTo>
                  <a:lnTo>
                    <a:pt x="969732" y="879999"/>
                  </a:lnTo>
                  <a:lnTo>
                    <a:pt x="1275239" y="881916"/>
                  </a:lnTo>
                  <a:cubicBezTo>
                    <a:pt x="1400271" y="882701"/>
                    <a:pt x="1510670" y="819011"/>
                    <a:pt x="1573529" y="721242"/>
                  </a:cubicBezTo>
                  <a:close/>
                  <a:moveTo>
                    <a:pt x="1162945" y="27894"/>
                  </a:moveTo>
                  <a:lnTo>
                    <a:pt x="1782798" y="682611"/>
                  </a:lnTo>
                  <a:cubicBezTo>
                    <a:pt x="1816692" y="718411"/>
                    <a:pt x="1815147" y="774907"/>
                    <a:pt x="1779347" y="808801"/>
                  </a:cubicBezTo>
                  <a:cubicBezTo>
                    <a:pt x="1743547" y="842694"/>
                    <a:pt x="1687050" y="841149"/>
                    <a:pt x="1653157" y="805349"/>
                  </a:cubicBezTo>
                  <a:lnTo>
                    <a:pt x="1644015" y="795693"/>
                  </a:lnTo>
                  <a:cubicBezTo>
                    <a:pt x="1561789" y="910282"/>
                    <a:pt x="1426630" y="983636"/>
                    <a:pt x="1274606" y="982683"/>
                  </a:cubicBezTo>
                  <a:lnTo>
                    <a:pt x="980378" y="980836"/>
                  </a:lnTo>
                  <a:lnTo>
                    <a:pt x="980378" y="1270380"/>
                  </a:lnTo>
                  <a:cubicBezTo>
                    <a:pt x="980378" y="1427425"/>
                    <a:pt x="901198" y="1565976"/>
                    <a:pt x="779756" y="1647056"/>
                  </a:cubicBezTo>
                  <a:cubicBezTo>
                    <a:pt x="807405" y="1681913"/>
                    <a:pt x="803595" y="1732594"/>
                    <a:pt x="770486" y="1763941"/>
                  </a:cubicBezTo>
                  <a:cubicBezTo>
                    <a:pt x="734686" y="1797834"/>
                    <a:pt x="678189" y="1796289"/>
                    <a:pt x="644296" y="1760489"/>
                  </a:cubicBezTo>
                  <a:lnTo>
                    <a:pt x="24442" y="1105772"/>
                  </a:lnTo>
                  <a:cubicBezTo>
                    <a:pt x="-9451" y="1069973"/>
                    <a:pt x="-7906" y="1013476"/>
                    <a:pt x="27894" y="979583"/>
                  </a:cubicBezTo>
                  <a:cubicBezTo>
                    <a:pt x="63694" y="945689"/>
                    <a:pt x="120190" y="947235"/>
                    <a:pt x="154084" y="983034"/>
                  </a:cubicBezTo>
                  <a:lnTo>
                    <a:pt x="163237" y="992702"/>
                  </a:lnTo>
                  <a:cubicBezTo>
                    <a:pt x="244774" y="882877"/>
                    <a:pt x="375836" y="813180"/>
                    <a:pt x="523178" y="813180"/>
                  </a:cubicBezTo>
                  <a:lnTo>
                    <a:pt x="818460" y="813180"/>
                  </a:lnTo>
                  <a:lnTo>
                    <a:pt x="820284" y="522622"/>
                  </a:lnTo>
                  <a:cubicBezTo>
                    <a:pt x="821285" y="363119"/>
                    <a:pt x="903845" y="223207"/>
                    <a:pt x="1028952" y="143673"/>
                  </a:cubicBezTo>
                  <a:cubicBezTo>
                    <a:pt x="999689" y="108599"/>
                    <a:pt x="1002953" y="56445"/>
                    <a:pt x="1036755" y="24443"/>
                  </a:cubicBezTo>
                  <a:cubicBezTo>
                    <a:pt x="1072555" y="-9451"/>
                    <a:pt x="1129052" y="-7906"/>
                    <a:pt x="1162945" y="278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3" name="Google Shape;303;p23"/>
          <p:cNvGrpSpPr/>
          <p:nvPr/>
        </p:nvGrpSpPr>
        <p:grpSpPr>
          <a:xfrm>
            <a:off x="148337" y="1718175"/>
            <a:ext cx="6153196" cy="3541574"/>
            <a:chOff x="235889" y="1718175"/>
            <a:chExt cx="6153196" cy="3541574"/>
          </a:xfrm>
        </p:grpSpPr>
        <p:sp>
          <p:nvSpPr>
            <p:cNvPr id="304" name="Google Shape;304;p23"/>
            <p:cNvSpPr/>
            <p:nvPr/>
          </p:nvSpPr>
          <p:spPr>
            <a:xfrm rot="-2700000">
              <a:off x="2454613" y="1866084"/>
              <a:ext cx="714166" cy="714166"/>
            </a:xfrm>
            <a:prstGeom prst="ellipse">
              <a:avLst/>
            </a:prstGeom>
            <a:solidFill>
              <a:srgbClr val="EB9F07">
                <a:alpha val="6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23"/>
            <p:cNvSpPr/>
            <p:nvPr/>
          </p:nvSpPr>
          <p:spPr>
            <a:xfrm rot="2700000">
              <a:off x="2459921" y="4397675"/>
              <a:ext cx="714164" cy="714166"/>
            </a:xfrm>
            <a:prstGeom prst="ellipse">
              <a:avLst/>
            </a:prstGeom>
            <a:solidFill>
              <a:srgbClr val="EB9F07">
                <a:alpha val="6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23"/>
            <p:cNvSpPr/>
            <p:nvPr/>
          </p:nvSpPr>
          <p:spPr>
            <a:xfrm>
              <a:off x="3010346" y="3136558"/>
              <a:ext cx="714166" cy="714166"/>
            </a:xfrm>
            <a:prstGeom prst="ellipse">
              <a:avLst/>
            </a:prstGeom>
            <a:solidFill>
              <a:srgbClr val="EB9F07">
                <a:alpha val="6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23"/>
            <p:cNvSpPr/>
            <p:nvPr/>
          </p:nvSpPr>
          <p:spPr>
            <a:xfrm rot="2700000">
              <a:off x="2528097" y="4468299"/>
              <a:ext cx="572917" cy="572918"/>
            </a:xfrm>
            <a:prstGeom prst="ellipse">
              <a:avLst/>
            </a:prstGeom>
            <a:solidFill>
              <a:srgbClr val="7255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08" name="Google Shape;308;p23"/>
            <p:cNvCxnSpPr/>
            <p:nvPr/>
          </p:nvCxnSpPr>
          <p:spPr>
            <a:xfrm rot="-8100000">
              <a:off x="2176785" y="4376090"/>
              <a:ext cx="360000" cy="0"/>
            </a:xfrm>
            <a:prstGeom prst="straightConnector1">
              <a:avLst/>
            </a:prstGeom>
            <a:noFill/>
            <a:ln cap="flat" cmpd="sng" w="12700">
              <a:solidFill>
                <a:srgbClr val="EB9F07"/>
              </a:solidFill>
              <a:prstDash val="solid"/>
              <a:miter lim="800000"/>
              <a:headEnd len="med" w="med" type="oval"/>
              <a:tailEnd len="med" w="med" type="oval"/>
            </a:ln>
          </p:spPr>
        </p:cxnSp>
        <p:sp>
          <p:nvSpPr>
            <p:cNvPr id="309" name="Google Shape;309;p23"/>
            <p:cNvSpPr/>
            <p:nvPr/>
          </p:nvSpPr>
          <p:spPr>
            <a:xfrm rot="-2700000">
              <a:off x="2522790" y="1936708"/>
              <a:ext cx="572917" cy="572918"/>
            </a:xfrm>
            <a:prstGeom prst="ellipse">
              <a:avLst/>
            </a:prstGeom>
            <a:solidFill>
              <a:srgbClr val="7255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10" name="Google Shape;310;p23"/>
            <p:cNvCxnSpPr/>
            <p:nvPr/>
          </p:nvCxnSpPr>
          <p:spPr>
            <a:xfrm rot="8100000">
              <a:off x="2193381" y="2654782"/>
              <a:ext cx="360000" cy="0"/>
            </a:xfrm>
            <a:prstGeom prst="straightConnector1">
              <a:avLst/>
            </a:prstGeom>
            <a:noFill/>
            <a:ln cap="flat" cmpd="sng" w="12700">
              <a:solidFill>
                <a:srgbClr val="EB9F07"/>
              </a:solidFill>
              <a:prstDash val="solid"/>
              <a:miter lim="800000"/>
              <a:headEnd len="med" w="med" type="oval"/>
              <a:tailEnd len="med" w="med" type="oval"/>
            </a:ln>
          </p:spPr>
        </p:cxnSp>
        <p:sp>
          <p:nvSpPr>
            <p:cNvPr id="311" name="Google Shape;311;p23"/>
            <p:cNvSpPr/>
            <p:nvPr/>
          </p:nvSpPr>
          <p:spPr>
            <a:xfrm>
              <a:off x="3081551" y="3198238"/>
              <a:ext cx="572917" cy="572918"/>
            </a:xfrm>
            <a:prstGeom prst="ellipse">
              <a:avLst/>
            </a:prstGeom>
            <a:solidFill>
              <a:srgbClr val="7255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12" name="Google Shape;312;p23"/>
            <p:cNvCxnSpPr/>
            <p:nvPr/>
          </p:nvCxnSpPr>
          <p:spPr>
            <a:xfrm rot="10800000">
              <a:off x="2591273" y="3493593"/>
              <a:ext cx="360000" cy="0"/>
            </a:xfrm>
            <a:prstGeom prst="straightConnector1">
              <a:avLst/>
            </a:prstGeom>
            <a:noFill/>
            <a:ln cap="flat" cmpd="sng" w="12700">
              <a:solidFill>
                <a:srgbClr val="EB9F07"/>
              </a:solidFill>
              <a:prstDash val="solid"/>
              <a:miter lim="800000"/>
              <a:headEnd len="med" w="med" type="oval"/>
              <a:tailEnd len="med" w="med" type="oval"/>
            </a:ln>
          </p:spPr>
        </p:cxnSp>
        <p:sp>
          <p:nvSpPr>
            <p:cNvPr id="313" name="Google Shape;313;p23"/>
            <p:cNvSpPr/>
            <p:nvPr/>
          </p:nvSpPr>
          <p:spPr>
            <a:xfrm>
              <a:off x="778666" y="2698089"/>
              <a:ext cx="1622533" cy="1622534"/>
            </a:xfrm>
            <a:prstGeom prst="ellipse">
              <a:avLst/>
            </a:prstGeom>
            <a:solidFill>
              <a:srgbClr val="7255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3"/>
            <p:cNvSpPr/>
            <p:nvPr/>
          </p:nvSpPr>
          <p:spPr>
            <a:xfrm flipH="1" rot="8100000">
              <a:off x="638006" y="2531022"/>
              <a:ext cx="1941592" cy="1941591"/>
            </a:xfrm>
            <a:prstGeom prst="arc">
              <a:avLst>
                <a:gd fmla="val 13645212" name="adj1"/>
                <a:gd fmla="val 2561877" name="adj2"/>
              </a:avLst>
            </a:prstGeom>
            <a:noFill/>
            <a:ln cap="flat" cmpd="sng" w="12700">
              <a:solidFill>
                <a:srgbClr val="EB9F07"/>
              </a:solidFill>
              <a:prstDash val="solid"/>
              <a:miter lim="800000"/>
              <a:headEnd len="med" w="med" type="oval"/>
              <a:tailEnd len="med" w="med" type="oval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3"/>
            <p:cNvSpPr txBox="1"/>
            <p:nvPr/>
          </p:nvSpPr>
          <p:spPr>
            <a:xfrm>
              <a:off x="3805822" y="3024763"/>
              <a:ext cx="2583264" cy="954107"/>
            </a:xfrm>
            <a:prstGeom prst="rect">
              <a:avLst/>
            </a:prstGeom>
            <a:noFill/>
            <a:ln cap="flat" cmpd="sng" w="28575">
              <a:solidFill>
                <a:srgbClr val="EB9F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108000" spcFirstLastPara="1" rIns="1080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ru-RU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Провести 6 туров увлекательного и напряженного интеллектуального баттла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3"/>
            <p:cNvSpPr txBox="1"/>
            <p:nvPr/>
          </p:nvSpPr>
          <p:spPr>
            <a:xfrm>
              <a:off x="3271407" y="4267084"/>
              <a:ext cx="2548998" cy="954107"/>
            </a:xfrm>
            <a:prstGeom prst="rect">
              <a:avLst/>
            </a:prstGeom>
            <a:noFill/>
            <a:ln cap="flat" cmpd="sng" w="28575">
              <a:solidFill>
                <a:srgbClr val="EB9F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108000" spcFirstLastPara="1" rIns="1080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ru-RU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После каждого тура знать место своих команд в окружном рейтинге сильнейших команд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3"/>
            <p:cNvSpPr txBox="1"/>
            <p:nvPr/>
          </p:nvSpPr>
          <p:spPr>
            <a:xfrm>
              <a:off x="3271406" y="1829041"/>
              <a:ext cx="2548998" cy="738664"/>
            </a:xfrm>
            <a:prstGeom prst="rect">
              <a:avLst/>
            </a:prstGeom>
            <a:noFill/>
            <a:ln cap="flat" cmpd="sng" w="28575">
              <a:solidFill>
                <a:srgbClr val="EB9F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108000" spcFirstLastPara="1" rIns="1080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ru-RU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Собрать сильнейшие команды школьников и студентов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3"/>
            <p:cNvSpPr/>
            <p:nvPr/>
          </p:nvSpPr>
          <p:spPr>
            <a:xfrm>
              <a:off x="2628999" y="2042918"/>
              <a:ext cx="360498" cy="360498"/>
            </a:xfrm>
            <a:custGeom>
              <a:rect b="b" l="l" r="r" t="t"/>
              <a:pathLst>
                <a:path extrusionOk="0" h="3240000" w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3"/>
            <p:cNvSpPr/>
            <p:nvPr/>
          </p:nvSpPr>
          <p:spPr>
            <a:xfrm>
              <a:off x="3187760" y="3304448"/>
              <a:ext cx="360498" cy="360498"/>
            </a:xfrm>
            <a:custGeom>
              <a:rect b="b" l="l" r="r" t="t"/>
              <a:pathLst>
                <a:path extrusionOk="0" h="3240000" w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3"/>
            <p:cNvSpPr/>
            <p:nvPr/>
          </p:nvSpPr>
          <p:spPr>
            <a:xfrm>
              <a:off x="2634306" y="4574509"/>
              <a:ext cx="360498" cy="360498"/>
            </a:xfrm>
            <a:custGeom>
              <a:rect b="b" l="l" r="r" t="t"/>
              <a:pathLst>
                <a:path extrusionOk="0" h="3240000" w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3"/>
            <p:cNvSpPr/>
            <p:nvPr/>
          </p:nvSpPr>
          <p:spPr>
            <a:xfrm flipH="1" rot="-5400000">
              <a:off x="1014054" y="2967015"/>
              <a:ext cx="1151756" cy="1084682"/>
            </a:xfrm>
            <a:custGeom>
              <a:rect b="b" l="l" r="r" t="t"/>
              <a:pathLst>
                <a:path extrusionOk="0" h="2758049" w="2928608">
                  <a:moveTo>
                    <a:pt x="2797052" y="1199936"/>
                  </a:moveTo>
                  <a:lnTo>
                    <a:pt x="2797052" y="1541978"/>
                  </a:lnTo>
                  <a:cubicBezTo>
                    <a:pt x="2797052" y="1578306"/>
                    <a:pt x="2826502" y="1607756"/>
                    <a:pt x="2862830" y="1607756"/>
                  </a:cubicBezTo>
                  <a:lnTo>
                    <a:pt x="2862830" y="1607755"/>
                  </a:lnTo>
                  <a:cubicBezTo>
                    <a:pt x="2899158" y="1607755"/>
                    <a:pt x="2928608" y="1578305"/>
                    <a:pt x="2928608" y="1541977"/>
                  </a:cubicBezTo>
                  <a:lnTo>
                    <a:pt x="2928607" y="1199936"/>
                  </a:lnTo>
                  <a:cubicBezTo>
                    <a:pt x="2928607" y="1163608"/>
                    <a:pt x="2899158" y="1134159"/>
                    <a:pt x="2862830" y="1134158"/>
                  </a:cubicBezTo>
                  <a:cubicBezTo>
                    <a:pt x="2826502" y="1134159"/>
                    <a:pt x="2797052" y="1163608"/>
                    <a:pt x="2797052" y="1199936"/>
                  </a:cubicBezTo>
                  <a:close/>
                  <a:moveTo>
                    <a:pt x="2593193" y="1147315"/>
                  </a:moveTo>
                  <a:lnTo>
                    <a:pt x="2593193" y="1594601"/>
                  </a:lnTo>
                  <a:cubicBezTo>
                    <a:pt x="2593193" y="1630929"/>
                    <a:pt x="2622643" y="1660379"/>
                    <a:pt x="2658971" y="1660379"/>
                  </a:cubicBezTo>
                  <a:lnTo>
                    <a:pt x="2658971" y="1660378"/>
                  </a:lnTo>
                  <a:cubicBezTo>
                    <a:pt x="2695299" y="1660378"/>
                    <a:pt x="2724749" y="1630928"/>
                    <a:pt x="2724749" y="1594600"/>
                  </a:cubicBezTo>
                  <a:lnTo>
                    <a:pt x="2724748" y="1147315"/>
                  </a:lnTo>
                  <a:cubicBezTo>
                    <a:pt x="2724748" y="1110987"/>
                    <a:pt x="2695299" y="1081538"/>
                    <a:pt x="2658971" y="1081537"/>
                  </a:cubicBezTo>
                  <a:cubicBezTo>
                    <a:pt x="2622643" y="1081538"/>
                    <a:pt x="2593193" y="1110987"/>
                    <a:pt x="2593193" y="1147315"/>
                  </a:cubicBezTo>
                  <a:close/>
                  <a:moveTo>
                    <a:pt x="2389334" y="1121004"/>
                  </a:moveTo>
                  <a:lnTo>
                    <a:pt x="2389334" y="1620912"/>
                  </a:lnTo>
                  <a:cubicBezTo>
                    <a:pt x="2389334" y="1657240"/>
                    <a:pt x="2418784" y="1686690"/>
                    <a:pt x="2455112" y="1686690"/>
                  </a:cubicBezTo>
                  <a:lnTo>
                    <a:pt x="2455112" y="1686689"/>
                  </a:lnTo>
                  <a:cubicBezTo>
                    <a:pt x="2491440" y="1686689"/>
                    <a:pt x="2520890" y="1657239"/>
                    <a:pt x="2520890" y="1620911"/>
                  </a:cubicBezTo>
                  <a:lnTo>
                    <a:pt x="2520889" y="1121004"/>
                  </a:lnTo>
                  <a:cubicBezTo>
                    <a:pt x="2520889" y="1084676"/>
                    <a:pt x="2491440" y="1055227"/>
                    <a:pt x="2455112" y="1055226"/>
                  </a:cubicBezTo>
                  <a:cubicBezTo>
                    <a:pt x="2418784" y="1055227"/>
                    <a:pt x="2389334" y="1084676"/>
                    <a:pt x="2389334" y="1121004"/>
                  </a:cubicBezTo>
                  <a:close/>
                  <a:moveTo>
                    <a:pt x="1314382" y="1247024"/>
                  </a:moveTo>
                  <a:cubicBezTo>
                    <a:pt x="1314381" y="1225915"/>
                    <a:pt x="1331494" y="1208803"/>
                    <a:pt x="1352603" y="1208803"/>
                  </a:cubicBezTo>
                  <a:lnTo>
                    <a:pt x="1410313" y="1208803"/>
                  </a:lnTo>
                  <a:lnTo>
                    <a:pt x="1410313" y="1146778"/>
                  </a:lnTo>
                  <a:cubicBezTo>
                    <a:pt x="1410313" y="1145599"/>
                    <a:pt x="1410393" y="1144438"/>
                    <a:pt x="1411688" y="1143457"/>
                  </a:cubicBezTo>
                  <a:lnTo>
                    <a:pt x="1408531" y="1133444"/>
                  </a:lnTo>
                  <a:cubicBezTo>
                    <a:pt x="1410371" y="1112415"/>
                    <a:pt x="1428909" y="1096860"/>
                    <a:pt x="1449938" y="1098699"/>
                  </a:cubicBezTo>
                  <a:lnTo>
                    <a:pt x="2236821" y="1167543"/>
                  </a:lnTo>
                  <a:cubicBezTo>
                    <a:pt x="2257849" y="1169383"/>
                    <a:pt x="2273405" y="1187920"/>
                    <a:pt x="2271565" y="1208950"/>
                  </a:cubicBezTo>
                  <a:cubicBezTo>
                    <a:pt x="2269725" y="1229978"/>
                    <a:pt x="2251187" y="1245533"/>
                    <a:pt x="2230159" y="1243693"/>
                  </a:cubicBezTo>
                  <a:cubicBezTo>
                    <a:pt x="1973864" y="1221271"/>
                    <a:pt x="1717570" y="1198849"/>
                    <a:pt x="1461275" y="1176426"/>
                  </a:cubicBezTo>
                  <a:lnTo>
                    <a:pt x="1461274" y="1208803"/>
                  </a:lnTo>
                  <a:lnTo>
                    <a:pt x="1518985" y="1208803"/>
                  </a:lnTo>
                  <a:cubicBezTo>
                    <a:pt x="1540095" y="1208802"/>
                    <a:pt x="1557205" y="1225915"/>
                    <a:pt x="1557206" y="1247025"/>
                  </a:cubicBezTo>
                  <a:lnTo>
                    <a:pt x="1557207" y="1247023"/>
                  </a:lnTo>
                  <a:cubicBezTo>
                    <a:pt x="1557207" y="1268132"/>
                    <a:pt x="1540095" y="1285244"/>
                    <a:pt x="1518986" y="1285244"/>
                  </a:cubicBezTo>
                  <a:cubicBezTo>
                    <a:pt x="1499749" y="1285244"/>
                    <a:pt x="1480511" y="1285243"/>
                    <a:pt x="1461275" y="1285244"/>
                  </a:cubicBezTo>
                  <a:lnTo>
                    <a:pt x="1461275" y="1337600"/>
                  </a:lnTo>
                  <a:lnTo>
                    <a:pt x="1518985" y="1337600"/>
                  </a:lnTo>
                  <a:cubicBezTo>
                    <a:pt x="1540095" y="1337600"/>
                    <a:pt x="1557206" y="1354713"/>
                    <a:pt x="1557206" y="1375821"/>
                  </a:cubicBezTo>
                  <a:lnTo>
                    <a:pt x="1557207" y="1375820"/>
                  </a:lnTo>
                  <a:cubicBezTo>
                    <a:pt x="1557206" y="1396928"/>
                    <a:pt x="1540095" y="1414041"/>
                    <a:pt x="1518986" y="1414041"/>
                  </a:cubicBezTo>
                  <a:cubicBezTo>
                    <a:pt x="1499750" y="1414041"/>
                    <a:pt x="1480511" y="1414041"/>
                    <a:pt x="1461275" y="1414042"/>
                  </a:cubicBezTo>
                  <a:lnTo>
                    <a:pt x="1461275" y="1466398"/>
                  </a:lnTo>
                  <a:lnTo>
                    <a:pt x="1518985" y="1466398"/>
                  </a:lnTo>
                  <a:cubicBezTo>
                    <a:pt x="1540095" y="1466398"/>
                    <a:pt x="1557206" y="1483509"/>
                    <a:pt x="1557206" y="1504618"/>
                  </a:cubicBezTo>
                  <a:lnTo>
                    <a:pt x="1557207" y="1504619"/>
                  </a:lnTo>
                  <a:cubicBezTo>
                    <a:pt x="1557207" y="1525727"/>
                    <a:pt x="1540094" y="1542838"/>
                    <a:pt x="1518986" y="1542839"/>
                  </a:cubicBezTo>
                  <a:cubicBezTo>
                    <a:pt x="1499749" y="1542839"/>
                    <a:pt x="1480511" y="1542838"/>
                    <a:pt x="1461275" y="1542839"/>
                  </a:cubicBezTo>
                  <a:lnTo>
                    <a:pt x="1461274" y="1575412"/>
                  </a:lnTo>
                  <a:lnTo>
                    <a:pt x="2226550" y="1494978"/>
                  </a:lnTo>
                  <a:cubicBezTo>
                    <a:pt x="2247542" y="1492772"/>
                    <a:pt x="2266350" y="1508001"/>
                    <a:pt x="2268556" y="1528995"/>
                  </a:cubicBezTo>
                  <a:cubicBezTo>
                    <a:pt x="2270763" y="1549988"/>
                    <a:pt x="2255534" y="1568794"/>
                    <a:pt x="2234542" y="1571000"/>
                  </a:cubicBezTo>
                  <a:cubicBezTo>
                    <a:pt x="1972686" y="1598522"/>
                    <a:pt x="1710833" y="1626046"/>
                    <a:pt x="1448978" y="1653567"/>
                  </a:cubicBezTo>
                  <a:cubicBezTo>
                    <a:pt x="1427984" y="1655774"/>
                    <a:pt x="1409178" y="1640544"/>
                    <a:pt x="1406971" y="1619551"/>
                  </a:cubicBezTo>
                  <a:cubicBezTo>
                    <a:pt x="1406474" y="1614827"/>
                    <a:pt x="1406862" y="1610214"/>
                    <a:pt x="1410805" y="1606610"/>
                  </a:cubicBezTo>
                  <a:lnTo>
                    <a:pt x="1410312" y="1605422"/>
                  </a:lnTo>
                  <a:lnTo>
                    <a:pt x="1410312" y="1542839"/>
                  </a:lnTo>
                  <a:lnTo>
                    <a:pt x="1352603" y="1542841"/>
                  </a:lnTo>
                  <a:cubicBezTo>
                    <a:pt x="1331494" y="1542841"/>
                    <a:pt x="1314382" y="1525729"/>
                    <a:pt x="1314382" y="1504619"/>
                  </a:cubicBezTo>
                  <a:cubicBezTo>
                    <a:pt x="1314382" y="1483510"/>
                    <a:pt x="1331493" y="1466397"/>
                    <a:pt x="1352603" y="1466398"/>
                  </a:cubicBezTo>
                  <a:lnTo>
                    <a:pt x="1410312" y="1466398"/>
                  </a:lnTo>
                  <a:lnTo>
                    <a:pt x="1410313" y="1414042"/>
                  </a:lnTo>
                  <a:lnTo>
                    <a:pt x="1352603" y="1414042"/>
                  </a:lnTo>
                  <a:cubicBezTo>
                    <a:pt x="1331494" y="1414041"/>
                    <a:pt x="1314383" y="1396930"/>
                    <a:pt x="1314382" y="1375820"/>
                  </a:cubicBezTo>
                  <a:cubicBezTo>
                    <a:pt x="1314383" y="1354713"/>
                    <a:pt x="1331494" y="1337600"/>
                    <a:pt x="1352603" y="1337601"/>
                  </a:cubicBezTo>
                  <a:lnTo>
                    <a:pt x="1410312" y="1337600"/>
                  </a:lnTo>
                  <a:lnTo>
                    <a:pt x="1410312" y="1285244"/>
                  </a:lnTo>
                  <a:lnTo>
                    <a:pt x="1352603" y="1285244"/>
                  </a:lnTo>
                  <a:cubicBezTo>
                    <a:pt x="1331494" y="1285244"/>
                    <a:pt x="1314381" y="1268133"/>
                    <a:pt x="1314382" y="1247024"/>
                  </a:cubicBezTo>
                  <a:close/>
                  <a:moveTo>
                    <a:pt x="1171967" y="72000"/>
                  </a:moveTo>
                  <a:lnTo>
                    <a:pt x="1171967" y="288000"/>
                  </a:lnTo>
                  <a:cubicBezTo>
                    <a:pt x="1171967" y="327765"/>
                    <a:pt x="1204202" y="360000"/>
                    <a:pt x="1243967" y="360000"/>
                  </a:cubicBezTo>
                  <a:cubicBezTo>
                    <a:pt x="1283732" y="360000"/>
                    <a:pt x="1315967" y="327765"/>
                    <a:pt x="1315967" y="288000"/>
                  </a:cubicBezTo>
                  <a:lnTo>
                    <a:pt x="1315967" y="72000"/>
                  </a:lnTo>
                  <a:cubicBezTo>
                    <a:pt x="1315967" y="32235"/>
                    <a:pt x="1283732" y="0"/>
                    <a:pt x="1243967" y="0"/>
                  </a:cubicBezTo>
                  <a:cubicBezTo>
                    <a:pt x="1204202" y="0"/>
                    <a:pt x="1171967" y="32235"/>
                    <a:pt x="1171967" y="72000"/>
                  </a:cubicBezTo>
                  <a:close/>
                  <a:moveTo>
                    <a:pt x="1171966" y="2470049"/>
                  </a:moveTo>
                  <a:lnTo>
                    <a:pt x="1171966" y="2686049"/>
                  </a:lnTo>
                  <a:cubicBezTo>
                    <a:pt x="1171966" y="2725814"/>
                    <a:pt x="1204201" y="2758049"/>
                    <a:pt x="1243966" y="2758049"/>
                  </a:cubicBezTo>
                  <a:cubicBezTo>
                    <a:pt x="1283731" y="2758049"/>
                    <a:pt x="1315966" y="2725814"/>
                    <a:pt x="1315966" y="2686049"/>
                  </a:cubicBezTo>
                  <a:lnTo>
                    <a:pt x="1315966" y="2470049"/>
                  </a:lnTo>
                  <a:cubicBezTo>
                    <a:pt x="1315966" y="2430284"/>
                    <a:pt x="1283731" y="2398049"/>
                    <a:pt x="1243966" y="2398049"/>
                  </a:cubicBezTo>
                  <a:cubicBezTo>
                    <a:pt x="1204201" y="2398049"/>
                    <a:pt x="1171966" y="2430284"/>
                    <a:pt x="1171966" y="2470049"/>
                  </a:cubicBezTo>
                  <a:close/>
                  <a:moveTo>
                    <a:pt x="515345" y="1370958"/>
                  </a:moveTo>
                  <a:cubicBezTo>
                    <a:pt x="515344" y="1558300"/>
                    <a:pt x="586814" y="1745642"/>
                    <a:pt x="729750" y="1888579"/>
                  </a:cubicBezTo>
                  <a:cubicBezTo>
                    <a:pt x="1015625" y="2174454"/>
                    <a:pt x="1479119" y="2174454"/>
                    <a:pt x="1764994" y="1888580"/>
                  </a:cubicBezTo>
                  <a:lnTo>
                    <a:pt x="1940572" y="1713001"/>
                  </a:lnTo>
                  <a:lnTo>
                    <a:pt x="2136413" y="1713002"/>
                  </a:lnTo>
                  <a:cubicBezTo>
                    <a:pt x="2215124" y="1713001"/>
                    <a:pt x="2278929" y="1649195"/>
                    <a:pt x="2278929" y="1570486"/>
                  </a:cubicBezTo>
                  <a:lnTo>
                    <a:pt x="2278929" y="1374645"/>
                  </a:lnTo>
                  <a:lnTo>
                    <a:pt x="2282614" y="1370959"/>
                  </a:lnTo>
                  <a:lnTo>
                    <a:pt x="2278929" y="1367272"/>
                  </a:lnTo>
                  <a:lnTo>
                    <a:pt x="2278929" y="1171432"/>
                  </a:lnTo>
                  <a:cubicBezTo>
                    <a:pt x="2278929" y="1092722"/>
                    <a:pt x="2215123" y="1028916"/>
                    <a:pt x="2136413" y="1028916"/>
                  </a:cubicBezTo>
                  <a:lnTo>
                    <a:pt x="1940571" y="1028916"/>
                  </a:lnTo>
                  <a:cubicBezTo>
                    <a:pt x="1882045" y="970390"/>
                    <a:pt x="1823519" y="911862"/>
                    <a:pt x="1764993" y="853336"/>
                  </a:cubicBezTo>
                  <a:cubicBezTo>
                    <a:pt x="1479118" y="567461"/>
                    <a:pt x="1015625" y="567462"/>
                    <a:pt x="729750" y="853336"/>
                  </a:cubicBezTo>
                  <a:cubicBezTo>
                    <a:pt x="586813" y="996273"/>
                    <a:pt x="515344" y="1183616"/>
                    <a:pt x="515345" y="1370958"/>
                  </a:cubicBezTo>
                  <a:close/>
                  <a:moveTo>
                    <a:pt x="388776" y="2386770"/>
                  </a:moveTo>
                  <a:cubicBezTo>
                    <a:pt x="388776" y="2405196"/>
                    <a:pt x="395805" y="2423622"/>
                    <a:pt x="409865" y="2437681"/>
                  </a:cubicBezTo>
                  <a:cubicBezTo>
                    <a:pt x="437983" y="2465800"/>
                    <a:pt x="483570" y="2465800"/>
                    <a:pt x="511688" y="2437681"/>
                  </a:cubicBezTo>
                  <a:lnTo>
                    <a:pt x="664423" y="2284946"/>
                  </a:lnTo>
                  <a:cubicBezTo>
                    <a:pt x="692541" y="2256828"/>
                    <a:pt x="692541" y="2211241"/>
                    <a:pt x="664423" y="2183123"/>
                  </a:cubicBezTo>
                  <a:cubicBezTo>
                    <a:pt x="636305" y="2155005"/>
                    <a:pt x="590718" y="2155005"/>
                    <a:pt x="562599" y="2183123"/>
                  </a:cubicBezTo>
                  <a:lnTo>
                    <a:pt x="409865" y="2335858"/>
                  </a:lnTo>
                  <a:cubicBezTo>
                    <a:pt x="395805" y="2349917"/>
                    <a:pt x="388776" y="2368343"/>
                    <a:pt x="388776" y="2386770"/>
                  </a:cubicBezTo>
                  <a:close/>
                  <a:moveTo>
                    <a:pt x="388776" y="365689"/>
                  </a:moveTo>
                  <a:cubicBezTo>
                    <a:pt x="388776" y="384115"/>
                    <a:pt x="395805" y="402541"/>
                    <a:pt x="409865" y="416600"/>
                  </a:cubicBezTo>
                  <a:lnTo>
                    <a:pt x="562599" y="569335"/>
                  </a:lnTo>
                  <a:cubicBezTo>
                    <a:pt x="590718" y="597454"/>
                    <a:pt x="636305" y="597454"/>
                    <a:pt x="664423" y="569335"/>
                  </a:cubicBezTo>
                  <a:cubicBezTo>
                    <a:pt x="692541" y="541217"/>
                    <a:pt x="692541" y="495630"/>
                    <a:pt x="664423" y="467512"/>
                  </a:cubicBezTo>
                  <a:lnTo>
                    <a:pt x="511688" y="314777"/>
                  </a:lnTo>
                  <a:cubicBezTo>
                    <a:pt x="483570" y="286659"/>
                    <a:pt x="437983" y="286659"/>
                    <a:pt x="409865" y="314777"/>
                  </a:cubicBezTo>
                  <a:cubicBezTo>
                    <a:pt x="395805" y="328836"/>
                    <a:pt x="388776" y="347262"/>
                    <a:pt x="388776" y="365689"/>
                  </a:cubicBezTo>
                  <a:close/>
                  <a:moveTo>
                    <a:pt x="0" y="1379024"/>
                  </a:moveTo>
                  <a:cubicBezTo>
                    <a:pt x="0" y="1418789"/>
                    <a:pt x="32235" y="1451024"/>
                    <a:pt x="72000" y="1451024"/>
                  </a:cubicBezTo>
                  <a:lnTo>
                    <a:pt x="288000" y="1451024"/>
                  </a:lnTo>
                  <a:cubicBezTo>
                    <a:pt x="327765" y="1451024"/>
                    <a:pt x="360000" y="1418789"/>
                    <a:pt x="360000" y="1379024"/>
                  </a:cubicBezTo>
                  <a:cubicBezTo>
                    <a:pt x="360000" y="1339259"/>
                    <a:pt x="327765" y="1307024"/>
                    <a:pt x="288000" y="1307024"/>
                  </a:cubicBezTo>
                  <a:lnTo>
                    <a:pt x="72000" y="1307024"/>
                  </a:lnTo>
                  <a:cubicBezTo>
                    <a:pt x="32235" y="1307024"/>
                    <a:pt x="0" y="1339259"/>
                    <a:pt x="0" y="13790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4"/>
          <p:cNvSpPr txBox="1"/>
          <p:nvPr/>
        </p:nvSpPr>
        <p:spPr>
          <a:xfrm>
            <a:off x="474162" y="594828"/>
            <a:ext cx="7518906" cy="5354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Марафон побед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7" name="Google Shape;327;p24"/>
          <p:cNvGrpSpPr/>
          <p:nvPr/>
        </p:nvGrpSpPr>
        <p:grpSpPr>
          <a:xfrm>
            <a:off x="779558" y="5577109"/>
            <a:ext cx="2932402" cy="627863"/>
            <a:chOff x="779558" y="5588148"/>
            <a:chExt cx="2932402" cy="627863"/>
          </a:xfrm>
        </p:grpSpPr>
        <p:sp>
          <p:nvSpPr>
            <p:cNvPr id="328" name="Google Shape;328;p24"/>
            <p:cNvSpPr/>
            <p:nvPr/>
          </p:nvSpPr>
          <p:spPr>
            <a:xfrm>
              <a:off x="779558" y="5588148"/>
              <a:ext cx="627863" cy="627863"/>
            </a:xfrm>
            <a:prstGeom prst="ellipse">
              <a:avLst/>
            </a:prstGeom>
            <a:solidFill>
              <a:srgbClr val="EB9F0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1"/>
                <a:buFont typeface="Arial"/>
                <a:buNone/>
              </a:pPr>
              <a:r>
                <a:t/>
              </a:r>
              <a:endParaRPr b="0" i="0" sz="270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4"/>
            <p:cNvSpPr txBox="1"/>
            <p:nvPr/>
          </p:nvSpPr>
          <p:spPr>
            <a:xfrm>
              <a:off x="1485761" y="5742674"/>
              <a:ext cx="2226199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ru-RU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НОЯБРЬ 2021</a:t>
              </a:r>
              <a:endPara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4"/>
            <p:cNvSpPr/>
            <p:nvPr/>
          </p:nvSpPr>
          <p:spPr>
            <a:xfrm rot="-2794009">
              <a:off x="906525" y="5717813"/>
              <a:ext cx="373928" cy="368533"/>
            </a:xfrm>
            <a:custGeom>
              <a:rect b="b" l="l" r="r" t="t"/>
              <a:pathLst>
                <a:path extrusionOk="0" h="1788383" w="1807241">
                  <a:moveTo>
                    <a:pt x="712876" y="1117592"/>
                  </a:moveTo>
                  <a:cubicBezTo>
                    <a:pt x="771173" y="1181828"/>
                    <a:pt x="811089" y="1255910"/>
                    <a:pt x="847925" y="1348018"/>
                  </a:cubicBezTo>
                  <a:cubicBezTo>
                    <a:pt x="814544" y="1418896"/>
                    <a:pt x="753893" y="1474052"/>
                    <a:pt x="679064" y="1498332"/>
                  </a:cubicBezTo>
                  <a:lnTo>
                    <a:pt x="308226" y="1106637"/>
                  </a:lnTo>
                  <a:cubicBezTo>
                    <a:pt x="336560" y="1033247"/>
                    <a:pt x="394949" y="975701"/>
                    <a:pt x="467546" y="946245"/>
                  </a:cubicBezTo>
                  <a:cubicBezTo>
                    <a:pt x="577903" y="998968"/>
                    <a:pt x="654580" y="1053357"/>
                    <a:pt x="712876" y="1117592"/>
                  </a:cubicBezTo>
                  <a:close/>
                  <a:moveTo>
                    <a:pt x="1038527" y="398886"/>
                  </a:moveTo>
                  <a:lnTo>
                    <a:pt x="1405560" y="786562"/>
                  </a:lnTo>
                  <a:cubicBezTo>
                    <a:pt x="1374476" y="799049"/>
                    <a:pt x="1340402" y="804299"/>
                    <a:pt x="1305054" y="803332"/>
                  </a:cubicBezTo>
                  <a:lnTo>
                    <a:pt x="1008167" y="795212"/>
                  </a:lnTo>
                  <a:lnTo>
                    <a:pt x="1016288" y="498325"/>
                  </a:lnTo>
                  <a:cubicBezTo>
                    <a:pt x="1017255" y="462976"/>
                    <a:pt x="1024360" y="429240"/>
                    <a:pt x="1038527" y="398886"/>
                  </a:cubicBezTo>
                  <a:close/>
                  <a:moveTo>
                    <a:pt x="1097925" y="218888"/>
                  </a:moveTo>
                  <a:cubicBezTo>
                    <a:pt x="992582" y="279303"/>
                    <a:pt x="921871" y="392886"/>
                    <a:pt x="921053" y="523256"/>
                  </a:cubicBezTo>
                  <a:lnTo>
                    <a:pt x="919136" y="828763"/>
                  </a:lnTo>
                  <a:lnTo>
                    <a:pt x="830924" y="915875"/>
                  </a:lnTo>
                  <a:lnTo>
                    <a:pt x="525417" y="913958"/>
                  </a:lnTo>
                  <a:cubicBezTo>
                    <a:pt x="403891" y="913196"/>
                    <a:pt x="296188" y="973343"/>
                    <a:pt x="234366" y="1067831"/>
                  </a:cubicBezTo>
                  <a:lnTo>
                    <a:pt x="710285" y="1570519"/>
                  </a:lnTo>
                  <a:cubicBezTo>
                    <a:pt x="811872" y="1510375"/>
                    <a:pt x="878808" y="1399439"/>
                    <a:pt x="879603" y="1272618"/>
                  </a:cubicBezTo>
                  <a:lnTo>
                    <a:pt x="881520" y="967111"/>
                  </a:lnTo>
                  <a:lnTo>
                    <a:pt x="969732" y="879999"/>
                  </a:lnTo>
                  <a:lnTo>
                    <a:pt x="1275239" y="881916"/>
                  </a:lnTo>
                  <a:cubicBezTo>
                    <a:pt x="1400271" y="882701"/>
                    <a:pt x="1510670" y="819011"/>
                    <a:pt x="1573529" y="721242"/>
                  </a:cubicBezTo>
                  <a:close/>
                  <a:moveTo>
                    <a:pt x="1162945" y="27894"/>
                  </a:moveTo>
                  <a:lnTo>
                    <a:pt x="1782798" y="682611"/>
                  </a:lnTo>
                  <a:cubicBezTo>
                    <a:pt x="1816692" y="718411"/>
                    <a:pt x="1815147" y="774907"/>
                    <a:pt x="1779347" y="808801"/>
                  </a:cubicBezTo>
                  <a:cubicBezTo>
                    <a:pt x="1743547" y="842694"/>
                    <a:pt x="1687050" y="841149"/>
                    <a:pt x="1653157" y="805349"/>
                  </a:cubicBezTo>
                  <a:lnTo>
                    <a:pt x="1644015" y="795693"/>
                  </a:lnTo>
                  <a:cubicBezTo>
                    <a:pt x="1561789" y="910282"/>
                    <a:pt x="1426630" y="983636"/>
                    <a:pt x="1274606" y="982683"/>
                  </a:cubicBezTo>
                  <a:lnTo>
                    <a:pt x="980378" y="980836"/>
                  </a:lnTo>
                  <a:lnTo>
                    <a:pt x="980378" y="1270380"/>
                  </a:lnTo>
                  <a:cubicBezTo>
                    <a:pt x="980378" y="1427425"/>
                    <a:pt x="901198" y="1565976"/>
                    <a:pt x="779756" y="1647056"/>
                  </a:cubicBezTo>
                  <a:cubicBezTo>
                    <a:pt x="807405" y="1681913"/>
                    <a:pt x="803595" y="1732594"/>
                    <a:pt x="770486" y="1763941"/>
                  </a:cubicBezTo>
                  <a:cubicBezTo>
                    <a:pt x="734686" y="1797834"/>
                    <a:pt x="678189" y="1796289"/>
                    <a:pt x="644296" y="1760489"/>
                  </a:cubicBezTo>
                  <a:lnTo>
                    <a:pt x="24442" y="1105772"/>
                  </a:lnTo>
                  <a:cubicBezTo>
                    <a:pt x="-9451" y="1069973"/>
                    <a:pt x="-7906" y="1013476"/>
                    <a:pt x="27894" y="979583"/>
                  </a:cubicBezTo>
                  <a:cubicBezTo>
                    <a:pt x="63694" y="945689"/>
                    <a:pt x="120190" y="947235"/>
                    <a:pt x="154084" y="983034"/>
                  </a:cubicBezTo>
                  <a:lnTo>
                    <a:pt x="163237" y="992702"/>
                  </a:lnTo>
                  <a:cubicBezTo>
                    <a:pt x="244774" y="882877"/>
                    <a:pt x="375836" y="813180"/>
                    <a:pt x="523178" y="813180"/>
                  </a:cubicBezTo>
                  <a:lnTo>
                    <a:pt x="818460" y="813180"/>
                  </a:lnTo>
                  <a:lnTo>
                    <a:pt x="820284" y="522622"/>
                  </a:lnTo>
                  <a:cubicBezTo>
                    <a:pt x="821285" y="363119"/>
                    <a:pt x="903845" y="223207"/>
                    <a:pt x="1028952" y="143673"/>
                  </a:cubicBezTo>
                  <a:cubicBezTo>
                    <a:pt x="999689" y="108599"/>
                    <a:pt x="1002953" y="56445"/>
                    <a:pt x="1036755" y="24443"/>
                  </a:cubicBezTo>
                  <a:cubicBezTo>
                    <a:pt x="1072555" y="-9451"/>
                    <a:pt x="1129052" y="-7906"/>
                    <a:pt x="1162945" y="278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24"/>
          <p:cNvGrpSpPr/>
          <p:nvPr/>
        </p:nvGrpSpPr>
        <p:grpSpPr>
          <a:xfrm>
            <a:off x="148337" y="1609362"/>
            <a:ext cx="6208860" cy="3650387"/>
            <a:chOff x="235889" y="1609362"/>
            <a:chExt cx="6208860" cy="3650387"/>
          </a:xfrm>
        </p:grpSpPr>
        <p:sp>
          <p:nvSpPr>
            <p:cNvPr id="332" name="Google Shape;332;p24"/>
            <p:cNvSpPr/>
            <p:nvPr/>
          </p:nvSpPr>
          <p:spPr>
            <a:xfrm rot="-2700000">
              <a:off x="2454613" y="1866084"/>
              <a:ext cx="714166" cy="714166"/>
            </a:xfrm>
            <a:prstGeom prst="ellipse">
              <a:avLst/>
            </a:prstGeom>
            <a:solidFill>
              <a:srgbClr val="EB9F07">
                <a:alpha val="6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24"/>
            <p:cNvSpPr/>
            <p:nvPr/>
          </p:nvSpPr>
          <p:spPr>
            <a:xfrm rot="2700000">
              <a:off x="2459921" y="4397675"/>
              <a:ext cx="714164" cy="714166"/>
            </a:xfrm>
            <a:prstGeom prst="ellipse">
              <a:avLst/>
            </a:prstGeom>
            <a:solidFill>
              <a:srgbClr val="EB9F07">
                <a:alpha val="6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4"/>
            <p:cNvSpPr/>
            <p:nvPr/>
          </p:nvSpPr>
          <p:spPr>
            <a:xfrm>
              <a:off x="3010346" y="3136558"/>
              <a:ext cx="714166" cy="714166"/>
            </a:xfrm>
            <a:prstGeom prst="ellipse">
              <a:avLst/>
            </a:prstGeom>
            <a:solidFill>
              <a:srgbClr val="EB9F07">
                <a:alpha val="6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4"/>
            <p:cNvSpPr/>
            <p:nvPr/>
          </p:nvSpPr>
          <p:spPr>
            <a:xfrm rot="2700000">
              <a:off x="2528097" y="4468299"/>
              <a:ext cx="572917" cy="572918"/>
            </a:xfrm>
            <a:prstGeom prst="ellipse">
              <a:avLst/>
            </a:prstGeom>
            <a:solidFill>
              <a:srgbClr val="7255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36" name="Google Shape;336;p24"/>
            <p:cNvCxnSpPr/>
            <p:nvPr/>
          </p:nvCxnSpPr>
          <p:spPr>
            <a:xfrm rot="-8100000">
              <a:off x="2176785" y="4376090"/>
              <a:ext cx="360000" cy="0"/>
            </a:xfrm>
            <a:prstGeom prst="straightConnector1">
              <a:avLst/>
            </a:prstGeom>
            <a:noFill/>
            <a:ln cap="flat" cmpd="sng" w="12700">
              <a:solidFill>
                <a:srgbClr val="EB9F07"/>
              </a:solidFill>
              <a:prstDash val="solid"/>
              <a:miter lim="800000"/>
              <a:headEnd len="med" w="med" type="oval"/>
              <a:tailEnd len="med" w="med" type="oval"/>
            </a:ln>
          </p:spPr>
        </p:cxnSp>
        <p:sp>
          <p:nvSpPr>
            <p:cNvPr id="337" name="Google Shape;337;p24"/>
            <p:cNvSpPr/>
            <p:nvPr/>
          </p:nvSpPr>
          <p:spPr>
            <a:xfrm rot="-2700000">
              <a:off x="2522790" y="1936708"/>
              <a:ext cx="572917" cy="572918"/>
            </a:xfrm>
            <a:prstGeom prst="ellipse">
              <a:avLst/>
            </a:prstGeom>
            <a:solidFill>
              <a:srgbClr val="7255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38" name="Google Shape;338;p24"/>
            <p:cNvCxnSpPr/>
            <p:nvPr/>
          </p:nvCxnSpPr>
          <p:spPr>
            <a:xfrm rot="8100000">
              <a:off x="2193381" y="2654782"/>
              <a:ext cx="360000" cy="0"/>
            </a:xfrm>
            <a:prstGeom prst="straightConnector1">
              <a:avLst/>
            </a:prstGeom>
            <a:noFill/>
            <a:ln cap="flat" cmpd="sng" w="12700">
              <a:solidFill>
                <a:srgbClr val="EB9F07"/>
              </a:solidFill>
              <a:prstDash val="solid"/>
              <a:miter lim="800000"/>
              <a:headEnd len="med" w="med" type="oval"/>
              <a:tailEnd len="med" w="med" type="oval"/>
            </a:ln>
          </p:spPr>
        </p:cxnSp>
        <p:sp>
          <p:nvSpPr>
            <p:cNvPr id="339" name="Google Shape;339;p24"/>
            <p:cNvSpPr/>
            <p:nvPr/>
          </p:nvSpPr>
          <p:spPr>
            <a:xfrm>
              <a:off x="3081551" y="3198238"/>
              <a:ext cx="572917" cy="572918"/>
            </a:xfrm>
            <a:prstGeom prst="ellipse">
              <a:avLst/>
            </a:prstGeom>
            <a:solidFill>
              <a:srgbClr val="7255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40" name="Google Shape;340;p24"/>
            <p:cNvCxnSpPr/>
            <p:nvPr/>
          </p:nvCxnSpPr>
          <p:spPr>
            <a:xfrm rot="10800000">
              <a:off x="2591273" y="3493593"/>
              <a:ext cx="360000" cy="0"/>
            </a:xfrm>
            <a:prstGeom prst="straightConnector1">
              <a:avLst/>
            </a:prstGeom>
            <a:noFill/>
            <a:ln cap="flat" cmpd="sng" w="12700">
              <a:solidFill>
                <a:srgbClr val="EB9F07"/>
              </a:solidFill>
              <a:prstDash val="solid"/>
              <a:miter lim="800000"/>
              <a:headEnd len="med" w="med" type="oval"/>
              <a:tailEnd len="med" w="med" type="oval"/>
            </a:ln>
          </p:spPr>
        </p:cxnSp>
        <p:sp>
          <p:nvSpPr>
            <p:cNvPr id="341" name="Google Shape;341;p24"/>
            <p:cNvSpPr/>
            <p:nvPr/>
          </p:nvSpPr>
          <p:spPr>
            <a:xfrm>
              <a:off x="778666" y="2698089"/>
              <a:ext cx="1622533" cy="1622534"/>
            </a:xfrm>
            <a:prstGeom prst="ellipse">
              <a:avLst/>
            </a:prstGeom>
            <a:solidFill>
              <a:srgbClr val="7255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 flipH="1" rot="8100000">
              <a:off x="638006" y="2531022"/>
              <a:ext cx="1941592" cy="1941591"/>
            </a:xfrm>
            <a:prstGeom prst="arc">
              <a:avLst>
                <a:gd fmla="val 13645212" name="adj1"/>
                <a:gd fmla="val 2561877" name="adj2"/>
              </a:avLst>
            </a:prstGeom>
            <a:noFill/>
            <a:ln cap="flat" cmpd="sng" w="12700">
              <a:solidFill>
                <a:srgbClr val="EB9F07"/>
              </a:solidFill>
              <a:prstDash val="solid"/>
              <a:miter lim="800000"/>
              <a:headEnd len="med" w="med" type="oval"/>
              <a:tailEnd len="med" w="med" type="oval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 txBox="1"/>
            <p:nvPr/>
          </p:nvSpPr>
          <p:spPr>
            <a:xfrm>
              <a:off x="3258848" y="4360950"/>
              <a:ext cx="2619344" cy="738623"/>
            </a:xfrm>
            <a:prstGeom prst="rect">
              <a:avLst/>
            </a:prstGeom>
            <a:noFill/>
            <a:ln cap="flat" cmpd="sng" w="28575">
              <a:solidFill>
                <a:srgbClr val="EB9F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108000" spcFirstLastPara="1" rIns="1080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ru-RU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Можете даже подвести итоги среди самых активных участников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4"/>
            <p:cNvSpPr txBox="1"/>
            <p:nvPr/>
          </p:nvSpPr>
          <p:spPr>
            <a:xfrm>
              <a:off x="3214362" y="1609362"/>
              <a:ext cx="3151587" cy="738623"/>
            </a:xfrm>
            <a:prstGeom prst="rect">
              <a:avLst/>
            </a:prstGeom>
            <a:noFill/>
            <a:ln cap="flat" cmpd="sng" w="28575">
              <a:solidFill>
                <a:srgbClr val="EB9F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108000" spcFirstLastPara="1" rIns="1080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Устройте познавательный забег по науке, образованию, культуре, архитектуре и т.д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4"/>
            <p:cNvSpPr txBox="1"/>
            <p:nvPr/>
          </p:nvSpPr>
          <p:spPr>
            <a:xfrm>
              <a:off x="3791658" y="2670954"/>
              <a:ext cx="2653092" cy="1384954"/>
            </a:xfrm>
            <a:prstGeom prst="rect">
              <a:avLst/>
            </a:prstGeom>
            <a:noFill/>
            <a:ln cap="flat" cmpd="sng" w="28575">
              <a:solidFill>
                <a:srgbClr val="EB9F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108000" spcFirstLastPara="1" rIns="1080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Проведите в школах, колледжах, вузах интересные просветительские мероприятия разных форматов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2628999" y="2042918"/>
              <a:ext cx="360498" cy="360498"/>
            </a:xfrm>
            <a:custGeom>
              <a:rect b="b" l="l" r="r" t="t"/>
              <a:pathLst>
                <a:path extrusionOk="0" h="3240000" w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3187760" y="3304448"/>
              <a:ext cx="360498" cy="360498"/>
            </a:xfrm>
            <a:custGeom>
              <a:rect b="b" l="l" r="r" t="t"/>
              <a:pathLst>
                <a:path extrusionOk="0" h="3240000" w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2634306" y="4574509"/>
              <a:ext cx="360498" cy="360498"/>
            </a:xfrm>
            <a:custGeom>
              <a:rect b="b" l="l" r="r" t="t"/>
              <a:pathLst>
                <a:path extrusionOk="0" h="3240000" w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4"/>
            <p:cNvSpPr/>
            <p:nvPr/>
          </p:nvSpPr>
          <p:spPr>
            <a:xfrm flipH="1" rot="-5400000">
              <a:off x="1014054" y="2967015"/>
              <a:ext cx="1151756" cy="1084682"/>
            </a:xfrm>
            <a:custGeom>
              <a:rect b="b" l="l" r="r" t="t"/>
              <a:pathLst>
                <a:path extrusionOk="0" h="2758049" w="2928608">
                  <a:moveTo>
                    <a:pt x="2797052" y="1199936"/>
                  </a:moveTo>
                  <a:lnTo>
                    <a:pt x="2797052" y="1541978"/>
                  </a:lnTo>
                  <a:cubicBezTo>
                    <a:pt x="2797052" y="1578306"/>
                    <a:pt x="2826502" y="1607756"/>
                    <a:pt x="2862830" y="1607756"/>
                  </a:cubicBezTo>
                  <a:lnTo>
                    <a:pt x="2862830" y="1607755"/>
                  </a:lnTo>
                  <a:cubicBezTo>
                    <a:pt x="2899158" y="1607755"/>
                    <a:pt x="2928608" y="1578305"/>
                    <a:pt x="2928608" y="1541977"/>
                  </a:cubicBezTo>
                  <a:lnTo>
                    <a:pt x="2928607" y="1199936"/>
                  </a:lnTo>
                  <a:cubicBezTo>
                    <a:pt x="2928607" y="1163608"/>
                    <a:pt x="2899158" y="1134159"/>
                    <a:pt x="2862830" y="1134158"/>
                  </a:cubicBezTo>
                  <a:cubicBezTo>
                    <a:pt x="2826502" y="1134159"/>
                    <a:pt x="2797052" y="1163608"/>
                    <a:pt x="2797052" y="1199936"/>
                  </a:cubicBezTo>
                  <a:close/>
                  <a:moveTo>
                    <a:pt x="2593193" y="1147315"/>
                  </a:moveTo>
                  <a:lnTo>
                    <a:pt x="2593193" y="1594601"/>
                  </a:lnTo>
                  <a:cubicBezTo>
                    <a:pt x="2593193" y="1630929"/>
                    <a:pt x="2622643" y="1660379"/>
                    <a:pt x="2658971" y="1660379"/>
                  </a:cubicBezTo>
                  <a:lnTo>
                    <a:pt x="2658971" y="1660378"/>
                  </a:lnTo>
                  <a:cubicBezTo>
                    <a:pt x="2695299" y="1660378"/>
                    <a:pt x="2724749" y="1630928"/>
                    <a:pt x="2724749" y="1594600"/>
                  </a:cubicBezTo>
                  <a:lnTo>
                    <a:pt x="2724748" y="1147315"/>
                  </a:lnTo>
                  <a:cubicBezTo>
                    <a:pt x="2724748" y="1110987"/>
                    <a:pt x="2695299" y="1081538"/>
                    <a:pt x="2658971" y="1081537"/>
                  </a:cubicBezTo>
                  <a:cubicBezTo>
                    <a:pt x="2622643" y="1081538"/>
                    <a:pt x="2593193" y="1110987"/>
                    <a:pt x="2593193" y="1147315"/>
                  </a:cubicBezTo>
                  <a:close/>
                  <a:moveTo>
                    <a:pt x="2389334" y="1121004"/>
                  </a:moveTo>
                  <a:lnTo>
                    <a:pt x="2389334" y="1620912"/>
                  </a:lnTo>
                  <a:cubicBezTo>
                    <a:pt x="2389334" y="1657240"/>
                    <a:pt x="2418784" y="1686690"/>
                    <a:pt x="2455112" y="1686690"/>
                  </a:cubicBezTo>
                  <a:lnTo>
                    <a:pt x="2455112" y="1686689"/>
                  </a:lnTo>
                  <a:cubicBezTo>
                    <a:pt x="2491440" y="1686689"/>
                    <a:pt x="2520890" y="1657239"/>
                    <a:pt x="2520890" y="1620911"/>
                  </a:cubicBezTo>
                  <a:lnTo>
                    <a:pt x="2520889" y="1121004"/>
                  </a:lnTo>
                  <a:cubicBezTo>
                    <a:pt x="2520889" y="1084676"/>
                    <a:pt x="2491440" y="1055227"/>
                    <a:pt x="2455112" y="1055226"/>
                  </a:cubicBezTo>
                  <a:cubicBezTo>
                    <a:pt x="2418784" y="1055227"/>
                    <a:pt x="2389334" y="1084676"/>
                    <a:pt x="2389334" y="1121004"/>
                  </a:cubicBezTo>
                  <a:close/>
                  <a:moveTo>
                    <a:pt x="1314382" y="1247024"/>
                  </a:moveTo>
                  <a:cubicBezTo>
                    <a:pt x="1314381" y="1225915"/>
                    <a:pt x="1331494" y="1208803"/>
                    <a:pt x="1352603" y="1208803"/>
                  </a:cubicBezTo>
                  <a:lnTo>
                    <a:pt x="1410313" y="1208803"/>
                  </a:lnTo>
                  <a:lnTo>
                    <a:pt x="1410313" y="1146778"/>
                  </a:lnTo>
                  <a:cubicBezTo>
                    <a:pt x="1410313" y="1145599"/>
                    <a:pt x="1410393" y="1144438"/>
                    <a:pt x="1411688" y="1143457"/>
                  </a:cubicBezTo>
                  <a:lnTo>
                    <a:pt x="1408531" y="1133444"/>
                  </a:lnTo>
                  <a:cubicBezTo>
                    <a:pt x="1410371" y="1112415"/>
                    <a:pt x="1428909" y="1096860"/>
                    <a:pt x="1449938" y="1098699"/>
                  </a:cubicBezTo>
                  <a:lnTo>
                    <a:pt x="2236821" y="1167543"/>
                  </a:lnTo>
                  <a:cubicBezTo>
                    <a:pt x="2257849" y="1169383"/>
                    <a:pt x="2273405" y="1187920"/>
                    <a:pt x="2271565" y="1208950"/>
                  </a:cubicBezTo>
                  <a:cubicBezTo>
                    <a:pt x="2269725" y="1229978"/>
                    <a:pt x="2251187" y="1245533"/>
                    <a:pt x="2230159" y="1243693"/>
                  </a:cubicBezTo>
                  <a:cubicBezTo>
                    <a:pt x="1973864" y="1221271"/>
                    <a:pt x="1717570" y="1198849"/>
                    <a:pt x="1461275" y="1176426"/>
                  </a:cubicBezTo>
                  <a:lnTo>
                    <a:pt x="1461274" y="1208803"/>
                  </a:lnTo>
                  <a:lnTo>
                    <a:pt x="1518985" y="1208803"/>
                  </a:lnTo>
                  <a:cubicBezTo>
                    <a:pt x="1540095" y="1208802"/>
                    <a:pt x="1557205" y="1225915"/>
                    <a:pt x="1557206" y="1247025"/>
                  </a:cubicBezTo>
                  <a:lnTo>
                    <a:pt x="1557207" y="1247023"/>
                  </a:lnTo>
                  <a:cubicBezTo>
                    <a:pt x="1557207" y="1268132"/>
                    <a:pt x="1540095" y="1285244"/>
                    <a:pt x="1518986" y="1285244"/>
                  </a:cubicBezTo>
                  <a:cubicBezTo>
                    <a:pt x="1499749" y="1285244"/>
                    <a:pt x="1480511" y="1285243"/>
                    <a:pt x="1461275" y="1285244"/>
                  </a:cubicBezTo>
                  <a:lnTo>
                    <a:pt x="1461275" y="1337600"/>
                  </a:lnTo>
                  <a:lnTo>
                    <a:pt x="1518985" y="1337600"/>
                  </a:lnTo>
                  <a:cubicBezTo>
                    <a:pt x="1540095" y="1337600"/>
                    <a:pt x="1557206" y="1354713"/>
                    <a:pt x="1557206" y="1375821"/>
                  </a:cubicBezTo>
                  <a:lnTo>
                    <a:pt x="1557207" y="1375820"/>
                  </a:lnTo>
                  <a:cubicBezTo>
                    <a:pt x="1557206" y="1396928"/>
                    <a:pt x="1540095" y="1414041"/>
                    <a:pt x="1518986" y="1414041"/>
                  </a:cubicBezTo>
                  <a:cubicBezTo>
                    <a:pt x="1499750" y="1414041"/>
                    <a:pt x="1480511" y="1414041"/>
                    <a:pt x="1461275" y="1414042"/>
                  </a:cubicBezTo>
                  <a:lnTo>
                    <a:pt x="1461275" y="1466398"/>
                  </a:lnTo>
                  <a:lnTo>
                    <a:pt x="1518985" y="1466398"/>
                  </a:lnTo>
                  <a:cubicBezTo>
                    <a:pt x="1540095" y="1466398"/>
                    <a:pt x="1557206" y="1483509"/>
                    <a:pt x="1557206" y="1504618"/>
                  </a:cubicBezTo>
                  <a:lnTo>
                    <a:pt x="1557207" y="1504619"/>
                  </a:lnTo>
                  <a:cubicBezTo>
                    <a:pt x="1557207" y="1525727"/>
                    <a:pt x="1540094" y="1542838"/>
                    <a:pt x="1518986" y="1542839"/>
                  </a:cubicBezTo>
                  <a:cubicBezTo>
                    <a:pt x="1499749" y="1542839"/>
                    <a:pt x="1480511" y="1542838"/>
                    <a:pt x="1461275" y="1542839"/>
                  </a:cubicBezTo>
                  <a:lnTo>
                    <a:pt x="1461274" y="1575412"/>
                  </a:lnTo>
                  <a:lnTo>
                    <a:pt x="2226550" y="1494978"/>
                  </a:lnTo>
                  <a:cubicBezTo>
                    <a:pt x="2247542" y="1492772"/>
                    <a:pt x="2266350" y="1508001"/>
                    <a:pt x="2268556" y="1528995"/>
                  </a:cubicBezTo>
                  <a:cubicBezTo>
                    <a:pt x="2270763" y="1549988"/>
                    <a:pt x="2255534" y="1568794"/>
                    <a:pt x="2234542" y="1571000"/>
                  </a:cubicBezTo>
                  <a:cubicBezTo>
                    <a:pt x="1972686" y="1598522"/>
                    <a:pt x="1710833" y="1626046"/>
                    <a:pt x="1448978" y="1653567"/>
                  </a:cubicBezTo>
                  <a:cubicBezTo>
                    <a:pt x="1427984" y="1655774"/>
                    <a:pt x="1409178" y="1640544"/>
                    <a:pt x="1406971" y="1619551"/>
                  </a:cubicBezTo>
                  <a:cubicBezTo>
                    <a:pt x="1406474" y="1614827"/>
                    <a:pt x="1406862" y="1610214"/>
                    <a:pt x="1410805" y="1606610"/>
                  </a:cubicBezTo>
                  <a:lnTo>
                    <a:pt x="1410312" y="1605422"/>
                  </a:lnTo>
                  <a:lnTo>
                    <a:pt x="1410312" y="1542839"/>
                  </a:lnTo>
                  <a:lnTo>
                    <a:pt x="1352603" y="1542841"/>
                  </a:lnTo>
                  <a:cubicBezTo>
                    <a:pt x="1331494" y="1542841"/>
                    <a:pt x="1314382" y="1525729"/>
                    <a:pt x="1314382" y="1504619"/>
                  </a:cubicBezTo>
                  <a:cubicBezTo>
                    <a:pt x="1314382" y="1483510"/>
                    <a:pt x="1331493" y="1466397"/>
                    <a:pt x="1352603" y="1466398"/>
                  </a:cubicBezTo>
                  <a:lnTo>
                    <a:pt x="1410312" y="1466398"/>
                  </a:lnTo>
                  <a:lnTo>
                    <a:pt x="1410313" y="1414042"/>
                  </a:lnTo>
                  <a:lnTo>
                    <a:pt x="1352603" y="1414042"/>
                  </a:lnTo>
                  <a:cubicBezTo>
                    <a:pt x="1331494" y="1414041"/>
                    <a:pt x="1314383" y="1396930"/>
                    <a:pt x="1314382" y="1375820"/>
                  </a:cubicBezTo>
                  <a:cubicBezTo>
                    <a:pt x="1314383" y="1354713"/>
                    <a:pt x="1331494" y="1337600"/>
                    <a:pt x="1352603" y="1337601"/>
                  </a:cubicBezTo>
                  <a:lnTo>
                    <a:pt x="1410312" y="1337600"/>
                  </a:lnTo>
                  <a:lnTo>
                    <a:pt x="1410312" y="1285244"/>
                  </a:lnTo>
                  <a:lnTo>
                    <a:pt x="1352603" y="1285244"/>
                  </a:lnTo>
                  <a:cubicBezTo>
                    <a:pt x="1331494" y="1285244"/>
                    <a:pt x="1314381" y="1268133"/>
                    <a:pt x="1314382" y="1247024"/>
                  </a:cubicBezTo>
                  <a:close/>
                  <a:moveTo>
                    <a:pt x="1171967" y="72000"/>
                  </a:moveTo>
                  <a:lnTo>
                    <a:pt x="1171967" y="288000"/>
                  </a:lnTo>
                  <a:cubicBezTo>
                    <a:pt x="1171967" y="327765"/>
                    <a:pt x="1204202" y="360000"/>
                    <a:pt x="1243967" y="360000"/>
                  </a:cubicBezTo>
                  <a:cubicBezTo>
                    <a:pt x="1283732" y="360000"/>
                    <a:pt x="1315967" y="327765"/>
                    <a:pt x="1315967" y="288000"/>
                  </a:cubicBezTo>
                  <a:lnTo>
                    <a:pt x="1315967" y="72000"/>
                  </a:lnTo>
                  <a:cubicBezTo>
                    <a:pt x="1315967" y="32235"/>
                    <a:pt x="1283732" y="0"/>
                    <a:pt x="1243967" y="0"/>
                  </a:cubicBezTo>
                  <a:cubicBezTo>
                    <a:pt x="1204202" y="0"/>
                    <a:pt x="1171967" y="32235"/>
                    <a:pt x="1171967" y="72000"/>
                  </a:cubicBezTo>
                  <a:close/>
                  <a:moveTo>
                    <a:pt x="1171966" y="2470049"/>
                  </a:moveTo>
                  <a:lnTo>
                    <a:pt x="1171966" y="2686049"/>
                  </a:lnTo>
                  <a:cubicBezTo>
                    <a:pt x="1171966" y="2725814"/>
                    <a:pt x="1204201" y="2758049"/>
                    <a:pt x="1243966" y="2758049"/>
                  </a:cubicBezTo>
                  <a:cubicBezTo>
                    <a:pt x="1283731" y="2758049"/>
                    <a:pt x="1315966" y="2725814"/>
                    <a:pt x="1315966" y="2686049"/>
                  </a:cubicBezTo>
                  <a:lnTo>
                    <a:pt x="1315966" y="2470049"/>
                  </a:lnTo>
                  <a:cubicBezTo>
                    <a:pt x="1315966" y="2430284"/>
                    <a:pt x="1283731" y="2398049"/>
                    <a:pt x="1243966" y="2398049"/>
                  </a:cubicBezTo>
                  <a:cubicBezTo>
                    <a:pt x="1204201" y="2398049"/>
                    <a:pt x="1171966" y="2430284"/>
                    <a:pt x="1171966" y="2470049"/>
                  </a:cubicBezTo>
                  <a:close/>
                  <a:moveTo>
                    <a:pt x="515345" y="1370958"/>
                  </a:moveTo>
                  <a:cubicBezTo>
                    <a:pt x="515344" y="1558300"/>
                    <a:pt x="586814" y="1745642"/>
                    <a:pt x="729750" y="1888579"/>
                  </a:cubicBezTo>
                  <a:cubicBezTo>
                    <a:pt x="1015625" y="2174454"/>
                    <a:pt x="1479119" y="2174454"/>
                    <a:pt x="1764994" y="1888580"/>
                  </a:cubicBezTo>
                  <a:lnTo>
                    <a:pt x="1940572" y="1713001"/>
                  </a:lnTo>
                  <a:lnTo>
                    <a:pt x="2136413" y="1713002"/>
                  </a:lnTo>
                  <a:cubicBezTo>
                    <a:pt x="2215124" y="1713001"/>
                    <a:pt x="2278929" y="1649195"/>
                    <a:pt x="2278929" y="1570486"/>
                  </a:cubicBezTo>
                  <a:lnTo>
                    <a:pt x="2278929" y="1374645"/>
                  </a:lnTo>
                  <a:lnTo>
                    <a:pt x="2282614" y="1370959"/>
                  </a:lnTo>
                  <a:lnTo>
                    <a:pt x="2278929" y="1367272"/>
                  </a:lnTo>
                  <a:lnTo>
                    <a:pt x="2278929" y="1171432"/>
                  </a:lnTo>
                  <a:cubicBezTo>
                    <a:pt x="2278929" y="1092722"/>
                    <a:pt x="2215123" y="1028916"/>
                    <a:pt x="2136413" y="1028916"/>
                  </a:cubicBezTo>
                  <a:lnTo>
                    <a:pt x="1940571" y="1028916"/>
                  </a:lnTo>
                  <a:cubicBezTo>
                    <a:pt x="1882045" y="970390"/>
                    <a:pt x="1823519" y="911862"/>
                    <a:pt x="1764993" y="853336"/>
                  </a:cubicBezTo>
                  <a:cubicBezTo>
                    <a:pt x="1479118" y="567461"/>
                    <a:pt x="1015625" y="567462"/>
                    <a:pt x="729750" y="853336"/>
                  </a:cubicBezTo>
                  <a:cubicBezTo>
                    <a:pt x="586813" y="996273"/>
                    <a:pt x="515344" y="1183616"/>
                    <a:pt x="515345" y="1370958"/>
                  </a:cubicBezTo>
                  <a:close/>
                  <a:moveTo>
                    <a:pt x="388776" y="2386770"/>
                  </a:moveTo>
                  <a:cubicBezTo>
                    <a:pt x="388776" y="2405196"/>
                    <a:pt x="395805" y="2423622"/>
                    <a:pt x="409865" y="2437681"/>
                  </a:cubicBezTo>
                  <a:cubicBezTo>
                    <a:pt x="437983" y="2465800"/>
                    <a:pt x="483570" y="2465800"/>
                    <a:pt x="511688" y="2437681"/>
                  </a:cubicBezTo>
                  <a:lnTo>
                    <a:pt x="664423" y="2284946"/>
                  </a:lnTo>
                  <a:cubicBezTo>
                    <a:pt x="692541" y="2256828"/>
                    <a:pt x="692541" y="2211241"/>
                    <a:pt x="664423" y="2183123"/>
                  </a:cubicBezTo>
                  <a:cubicBezTo>
                    <a:pt x="636305" y="2155005"/>
                    <a:pt x="590718" y="2155005"/>
                    <a:pt x="562599" y="2183123"/>
                  </a:cubicBezTo>
                  <a:lnTo>
                    <a:pt x="409865" y="2335858"/>
                  </a:lnTo>
                  <a:cubicBezTo>
                    <a:pt x="395805" y="2349917"/>
                    <a:pt x="388776" y="2368343"/>
                    <a:pt x="388776" y="2386770"/>
                  </a:cubicBezTo>
                  <a:close/>
                  <a:moveTo>
                    <a:pt x="388776" y="365689"/>
                  </a:moveTo>
                  <a:cubicBezTo>
                    <a:pt x="388776" y="384115"/>
                    <a:pt x="395805" y="402541"/>
                    <a:pt x="409865" y="416600"/>
                  </a:cubicBezTo>
                  <a:lnTo>
                    <a:pt x="562599" y="569335"/>
                  </a:lnTo>
                  <a:cubicBezTo>
                    <a:pt x="590718" y="597454"/>
                    <a:pt x="636305" y="597454"/>
                    <a:pt x="664423" y="569335"/>
                  </a:cubicBezTo>
                  <a:cubicBezTo>
                    <a:pt x="692541" y="541217"/>
                    <a:pt x="692541" y="495630"/>
                    <a:pt x="664423" y="467512"/>
                  </a:cubicBezTo>
                  <a:lnTo>
                    <a:pt x="511688" y="314777"/>
                  </a:lnTo>
                  <a:cubicBezTo>
                    <a:pt x="483570" y="286659"/>
                    <a:pt x="437983" y="286659"/>
                    <a:pt x="409865" y="314777"/>
                  </a:cubicBezTo>
                  <a:cubicBezTo>
                    <a:pt x="395805" y="328836"/>
                    <a:pt x="388776" y="347262"/>
                    <a:pt x="388776" y="365689"/>
                  </a:cubicBezTo>
                  <a:close/>
                  <a:moveTo>
                    <a:pt x="0" y="1379024"/>
                  </a:moveTo>
                  <a:cubicBezTo>
                    <a:pt x="0" y="1418789"/>
                    <a:pt x="32235" y="1451024"/>
                    <a:pt x="72000" y="1451024"/>
                  </a:cubicBezTo>
                  <a:lnTo>
                    <a:pt x="288000" y="1451024"/>
                  </a:lnTo>
                  <a:cubicBezTo>
                    <a:pt x="327765" y="1451024"/>
                    <a:pt x="360000" y="1418789"/>
                    <a:pt x="360000" y="1379024"/>
                  </a:cubicBezTo>
                  <a:cubicBezTo>
                    <a:pt x="360000" y="1339259"/>
                    <a:pt x="327765" y="1307024"/>
                    <a:pt x="288000" y="1307024"/>
                  </a:cubicBezTo>
                  <a:lnTo>
                    <a:pt x="72000" y="1307024"/>
                  </a:lnTo>
                  <a:cubicBezTo>
                    <a:pt x="32235" y="1307024"/>
                    <a:pt x="0" y="1339259"/>
                    <a:pt x="0" y="13790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https://sun9-25.userapi.com/impg/O1YOz6SHxALRvMwVh-2djV1HYebXsbPvu6zkkQ/i_yK6INtD78.jpg?size=1280x719&amp;quality=96&amp;sign=42cb0c043bbafa761764d279c1e2bffe&amp;type=album" id="350" name="Google Shape;350;p24"/>
          <p:cNvPicPr preferRelativeResize="0"/>
          <p:nvPr/>
        </p:nvPicPr>
        <p:blipFill rotWithShape="1">
          <a:blip r:embed="rId3">
            <a:alphaModFix/>
          </a:blip>
          <a:srcRect b="2506" l="36000" r="3441" t="0"/>
          <a:stretch/>
        </p:blipFill>
        <p:spPr>
          <a:xfrm>
            <a:off x="6926683" y="1478136"/>
            <a:ext cx="5140142" cy="4253499"/>
          </a:xfrm>
          <a:prstGeom prst="ellipse">
            <a:avLst/>
          </a:prstGeom>
          <a:noFill/>
          <a:ln cap="rnd" cmpd="sng" w="190500">
            <a:solidFill>
              <a:srgbClr val="C8C6BD"/>
            </a:solidFill>
            <a:prstDash val="solid"/>
            <a:round/>
            <a:headEnd len="sm" w="sm" type="none"/>
            <a:tailEnd len="sm" w="sm" type="none"/>
          </a:ln>
          <a:effectLst>
            <a:outerShdw blurRad="127000" rotWithShape="0" algn="bl">
              <a:srgbClr val="000000"/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5"/>
          <p:cNvSpPr txBox="1"/>
          <p:nvPr/>
        </p:nvSpPr>
        <p:spPr>
          <a:xfrm>
            <a:off x="692526" y="719870"/>
            <a:ext cx="7518906" cy="5354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Онлайны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6" name="Google Shape;356;p25"/>
          <p:cNvGrpSpPr/>
          <p:nvPr/>
        </p:nvGrpSpPr>
        <p:grpSpPr>
          <a:xfrm>
            <a:off x="148337" y="1718175"/>
            <a:ext cx="6247924" cy="3541574"/>
            <a:chOff x="235889" y="1718175"/>
            <a:chExt cx="6247924" cy="3541574"/>
          </a:xfrm>
        </p:grpSpPr>
        <p:sp>
          <p:nvSpPr>
            <p:cNvPr id="357" name="Google Shape;357;p25"/>
            <p:cNvSpPr/>
            <p:nvPr/>
          </p:nvSpPr>
          <p:spPr>
            <a:xfrm rot="-2700000">
              <a:off x="2454613" y="1866084"/>
              <a:ext cx="714166" cy="714166"/>
            </a:xfrm>
            <a:prstGeom prst="ellipse">
              <a:avLst/>
            </a:prstGeom>
            <a:solidFill>
              <a:srgbClr val="EB9F07">
                <a:alpha val="6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5"/>
            <p:cNvSpPr/>
            <p:nvPr/>
          </p:nvSpPr>
          <p:spPr>
            <a:xfrm rot="2700000">
              <a:off x="2459921" y="4397675"/>
              <a:ext cx="714164" cy="714166"/>
            </a:xfrm>
            <a:prstGeom prst="ellipse">
              <a:avLst/>
            </a:prstGeom>
            <a:solidFill>
              <a:srgbClr val="EB9F07">
                <a:alpha val="6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5"/>
            <p:cNvSpPr/>
            <p:nvPr/>
          </p:nvSpPr>
          <p:spPr>
            <a:xfrm>
              <a:off x="3010346" y="3136558"/>
              <a:ext cx="714166" cy="714166"/>
            </a:xfrm>
            <a:prstGeom prst="ellipse">
              <a:avLst/>
            </a:prstGeom>
            <a:solidFill>
              <a:srgbClr val="EB9F07">
                <a:alpha val="6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5"/>
            <p:cNvSpPr/>
            <p:nvPr/>
          </p:nvSpPr>
          <p:spPr>
            <a:xfrm rot="2700000">
              <a:off x="2528097" y="4468299"/>
              <a:ext cx="572917" cy="572918"/>
            </a:xfrm>
            <a:prstGeom prst="ellipse">
              <a:avLst/>
            </a:prstGeom>
            <a:solidFill>
              <a:srgbClr val="7255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1" name="Google Shape;361;p25"/>
            <p:cNvCxnSpPr/>
            <p:nvPr/>
          </p:nvCxnSpPr>
          <p:spPr>
            <a:xfrm rot="-8100000">
              <a:off x="2176785" y="4376090"/>
              <a:ext cx="360000" cy="0"/>
            </a:xfrm>
            <a:prstGeom prst="straightConnector1">
              <a:avLst/>
            </a:prstGeom>
            <a:noFill/>
            <a:ln cap="flat" cmpd="sng" w="12700">
              <a:solidFill>
                <a:srgbClr val="EB9F07"/>
              </a:solidFill>
              <a:prstDash val="solid"/>
              <a:miter lim="800000"/>
              <a:headEnd len="med" w="med" type="oval"/>
              <a:tailEnd len="med" w="med" type="oval"/>
            </a:ln>
          </p:spPr>
        </p:cxnSp>
        <p:sp>
          <p:nvSpPr>
            <p:cNvPr id="362" name="Google Shape;362;p25"/>
            <p:cNvSpPr/>
            <p:nvPr/>
          </p:nvSpPr>
          <p:spPr>
            <a:xfrm rot="-2700000">
              <a:off x="2522790" y="1936708"/>
              <a:ext cx="572917" cy="572918"/>
            </a:xfrm>
            <a:prstGeom prst="ellipse">
              <a:avLst/>
            </a:prstGeom>
            <a:solidFill>
              <a:srgbClr val="7255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3" name="Google Shape;363;p25"/>
            <p:cNvCxnSpPr/>
            <p:nvPr/>
          </p:nvCxnSpPr>
          <p:spPr>
            <a:xfrm rot="8100000">
              <a:off x="2193381" y="2654782"/>
              <a:ext cx="360000" cy="0"/>
            </a:xfrm>
            <a:prstGeom prst="straightConnector1">
              <a:avLst/>
            </a:prstGeom>
            <a:noFill/>
            <a:ln cap="flat" cmpd="sng" w="12700">
              <a:solidFill>
                <a:srgbClr val="EB9F07"/>
              </a:solidFill>
              <a:prstDash val="solid"/>
              <a:miter lim="800000"/>
              <a:headEnd len="med" w="med" type="oval"/>
              <a:tailEnd len="med" w="med" type="oval"/>
            </a:ln>
          </p:spPr>
        </p:cxnSp>
        <p:sp>
          <p:nvSpPr>
            <p:cNvPr id="364" name="Google Shape;364;p25"/>
            <p:cNvSpPr/>
            <p:nvPr/>
          </p:nvSpPr>
          <p:spPr>
            <a:xfrm>
              <a:off x="3081551" y="3198238"/>
              <a:ext cx="572917" cy="572918"/>
            </a:xfrm>
            <a:prstGeom prst="ellipse">
              <a:avLst/>
            </a:prstGeom>
            <a:solidFill>
              <a:srgbClr val="7255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5" name="Google Shape;365;p25"/>
            <p:cNvCxnSpPr/>
            <p:nvPr/>
          </p:nvCxnSpPr>
          <p:spPr>
            <a:xfrm rot="10800000">
              <a:off x="2591273" y="3493593"/>
              <a:ext cx="360000" cy="0"/>
            </a:xfrm>
            <a:prstGeom prst="straightConnector1">
              <a:avLst/>
            </a:prstGeom>
            <a:noFill/>
            <a:ln cap="flat" cmpd="sng" w="12700">
              <a:solidFill>
                <a:srgbClr val="EB9F07"/>
              </a:solidFill>
              <a:prstDash val="solid"/>
              <a:miter lim="800000"/>
              <a:headEnd len="med" w="med" type="oval"/>
              <a:tailEnd len="med" w="med" type="oval"/>
            </a:ln>
          </p:spPr>
        </p:cxnSp>
        <p:sp>
          <p:nvSpPr>
            <p:cNvPr id="366" name="Google Shape;366;p25"/>
            <p:cNvSpPr/>
            <p:nvPr/>
          </p:nvSpPr>
          <p:spPr>
            <a:xfrm>
              <a:off x="778666" y="2698089"/>
              <a:ext cx="1622533" cy="1622534"/>
            </a:xfrm>
            <a:prstGeom prst="ellipse">
              <a:avLst/>
            </a:prstGeom>
            <a:solidFill>
              <a:srgbClr val="7255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5"/>
            <p:cNvSpPr/>
            <p:nvPr/>
          </p:nvSpPr>
          <p:spPr>
            <a:xfrm flipH="1" rot="8100000">
              <a:off x="638006" y="2531022"/>
              <a:ext cx="1941592" cy="1941591"/>
            </a:xfrm>
            <a:prstGeom prst="arc">
              <a:avLst>
                <a:gd fmla="val 13645212" name="adj1"/>
                <a:gd fmla="val 2561877" name="adj2"/>
              </a:avLst>
            </a:prstGeom>
            <a:noFill/>
            <a:ln cap="flat" cmpd="sng" w="12700">
              <a:solidFill>
                <a:srgbClr val="EB9F07"/>
              </a:solidFill>
              <a:prstDash val="solid"/>
              <a:miter lim="800000"/>
              <a:headEnd len="med" w="med" type="oval"/>
              <a:tailEnd len="med" w="med" type="oval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5"/>
            <p:cNvSpPr txBox="1"/>
            <p:nvPr/>
          </p:nvSpPr>
          <p:spPr>
            <a:xfrm>
              <a:off x="3258848" y="4489894"/>
              <a:ext cx="2619344" cy="523180"/>
            </a:xfrm>
            <a:prstGeom prst="rect">
              <a:avLst/>
            </a:prstGeom>
            <a:noFill/>
            <a:ln cap="flat" cmpd="sng" w="28575">
              <a:solidFill>
                <a:srgbClr val="EB9F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108000" spcFirstLastPara="1" rIns="1080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ru-RU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Тренинг-марафон Онлайн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ru-RU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17-19 ноября 2021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5"/>
            <p:cNvSpPr txBox="1"/>
            <p:nvPr/>
          </p:nvSpPr>
          <p:spPr>
            <a:xfrm>
              <a:off x="3258848" y="1961577"/>
              <a:ext cx="3151587" cy="523180"/>
            </a:xfrm>
            <a:prstGeom prst="rect">
              <a:avLst/>
            </a:prstGeom>
            <a:noFill/>
            <a:ln cap="flat" cmpd="sng" w="28575">
              <a:solidFill>
                <a:srgbClr val="EB9F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108000" spcFirstLastPara="1" rIns="1080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ru-RU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Академия личностного роста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ru-RU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13-14 октября 2021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5"/>
            <p:cNvSpPr txBox="1"/>
            <p:nvPr/>
          </p:nvSpPr>
          <p:spPr>
            <a:xfrm>
              <a:off x="3830721" y="3115385"/>
              <a:ext cx="2653092" cy="738623"/>
            </a:xfrm>
            <a:prstGeom prst="rect">
              <a:avLst/>
            </a:prstGeom>
            <a:noFill/>
            <a:ln cap="flat" cmpd="sng" w="28575">
              <a:solidFill>
                <a:srgbClr val="EB9F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108000" spcFirstLastPara="1" rIns="1080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ru-RU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Форум молодежного самоуправления Онлайн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ru-RU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15-16 ноября 2021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5"/>
            <p:cNvSpPr/>
            <p:nvPr/>
          </p:nvSpPr>
          <p:spPr>
            <a:xfrm>
              <a:off x="2628999" y="2042918"/>
              <a:ext cx="360498" cy="360498"/>
            </a:xfrm>
            <a:custGeom>
              <a:rect b="b" l="l" r="r" t="t"/>
              <a:pathLst>
                <a:path extrusionOk="0" h="3240000" w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5"/>
            <p:cNvSpPr/>
            <p:nvPr/>
          </p:nvSpPr>
          <p:spPr>
            <a:xfrm>
              <a:off x="3187760" y="3304448"/>
              <a:ext cx="360498" cy="360498"/>
            </a:xfrm>
            <a:custGeom>
              <a:rect b="b" l="l" r="r" t="t"/>
              <a:pathLst>
                <a:path extrusionOk="0" h="3240000" w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5"/>
            <p:cNvSpPr/>
            <p:nvPr/>
          </p:nvSpPr>
          <p:spPr>
            <a:xfrm>
              <a:off x="2634306" y="4574509"/>
              <a:ext cx="360498" cy="360498"/>
            </a:xfrm>
            <a:custGeom>
              <a:rect b="b" l="l" r="r" t="t"/>
              <a:pathLst>
                <a:path extrusionOk="0" h="3240000" w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5"/>
            <p:cNvSpPr/>
            <p:nvPr/>
          </p:nvSpPr>
          <p:spPr>
            <a:xfrm flipH="1" rot="-5400000">
              <a:off x="1014054" y="2967015"/>
              <a:ext cx="1151756" cy="1084682"/>
            </a:xfrm>
            <a:custGeom>
              <a:rect b="b" l="l" r="r" t="t"/>
              <a:pathLst>
                <a:path extrusionOk="0" h="2758049" w="2928608">
                  <a:moveTo>
                    <a:pt x="2797052" y="1199936"/>
                  </a:moveTo>
                  <a:lnTo>
                    <a:pt x="2797052" y="1541978"/>
                  </a:lnTo>
                  <a:cubicBezTo>
                    <a:pt x="2797052" y="1578306"/>
                    <a:pt x="2826502" y="1607756"/>
                    <a:pt x="2862830" y="1607756"/>
                  </a:cubicBezTo>
                  <a:lnTo>
                    <a:pt x="2862830" y="1607755"/>
                  </a:lnTo>
                  <a:cubicBezTo>
                    <a:pt x="2899158" y="1607755"/>
                    <a:pt x="2928608" y="1578305"/>
                    <a:pt x="2928608" y="1541977"/>
                  </a:cubicBezTo>
                  <a:lnTo>
                    <a:pt x="2928607" y="1199936"/>
                  </a:lnTo>
                  <a:cubicBezTo>
                    <a:pt x="2928607" y="1163608"/>
                    <a:pt x="2899158" y="1134159"/>
                    <a:pt x="2862830" y="1134158"/>
                  </a:cubicBezTo>
                  <a:cubicBezTo>
                    <a:pt x="2826502" y="1134159"/>
                    <a:pt x="2797052" y="1163608"/>
                    <a:pt x="2797052" y="1199936"/>
                  </a:cubicBezTo>
                  <a:close/>
                  <a:moveTo>
                    <a:pt x="2593193" y="1147315"/>
                  </a:moveTo>
                  <a:lnTo>
                    <a:pt x="2593193" y="1594601"/>
                  </a:lnTo>
                  <a:cubicBezTo>
                    <a:pt x="2593193" y="1630929"/>
                    <a:pt x="2622643" y="1660379"/>
                    <a:pt x="2658971" y="1660379"/>
                  </a:cubicBezTo>
                  <a:lnTo>
                    <a:pt x="2658971" y="1660378"/>
                  </a:lnTo>
                  <a:cubicBezTo>
                    <a:pt x="2695299" y="1660378"/>
                    <a:pt x="2724749" y="1630928"/>
                    <a:pt x="2724749" y="1594600"/>
                  </a:cubicBezTo>
                  <a:lnTo>
                    <a:pt x="2724748" y="1147315"/>
                  </a:lnTo>
                  <a:cubicBezTo>
                    <a:pt x="2724748" y="1110987"/>
                    <a:pt x="2695299" y="1081538"/>
                    <a:pt x="2658971" y="1081537"/>
                  </a:cubicBezTo>
                  <a:cubicBezTo>
                    <a:pt x="2622643" y="1081538"/>
                    <a:pt x="2593193" y="1110987"/>
                    <a:pt x="2593193" y="1147315"/>
                  </a:cubicBezTo>
                  <a:close/>
                  <a:moveTo>
                    <a:pt x="2389334" y="1121004"/>
                  </a:moveTo>
                  <a:lnTo>
                    <a:pt x="2389334" y="1620912"/>
                  </a:lnTo>
                  <a:cubicBezTo>
                    <a:pt x="2389334" y="1657240"/>
                    <a:pt x="2418784" y="1686690"/>
                    <a:pt x="2455112" y="1686690"/>
                  </a:cubicBezTo>
                  <a:lnTo>
                    <a:pt x="2455112" y="1686689"/>
                  </a:lnTo>
                  <a:cubicBezTo>
                    <a:pt x="2491440" y="1686689"/>
                    <a:pt x="2520890" y="1657239"/>
                    <a:pt x="2520890" y="1620911"/>
                  </a:cubicBezTo>
                  <a:lnTo>
                    <a:pt x="2520889" y="1121004"/>
                  </a:lnTo>
                  <a:cubicBezTo>
                    <a:pt x="2520889" y="1084676"/>
                    <a:pt x="2491440" y="1055227"/>
                    <a:pt x="2455112" y="1055226"/>
                  </a:cubicBezTo>
                  <a:cubicBezTo>
                    <a:pt x="2418784" y="1055227"/>
                    <a:pt x="2389334" y="1084676"/>
                    <a:pt x="2389334" y="1121004"/>
                  </a:cubicBezTo>
                  <a:close/>
                  <a:moveTo>
                    <a:pt x="1314382" y="1247024"/>
                  </a:moveTo>
                  <a:cubicBezTo>
                    <a:pt x="1314381" y="1225915"/>
                    <a:pt x="1331494" y="1208803"/>
                    <a:pt x="1352603" y="1208803"/>
                  </a:cubicBezTo>
                  <a:lnTo>
                    <a:pt x="1410313" y="1208803"/>
                  </a:lnTo>
                  <a:lnTo>
                    <a:pt x="1410313" y="1146778"/>
                  </a:lnTo>
                  <a:cubicBezTo>
                    <a:pt x="1410313" y="1145599"/>
                    <a:pt x="1410393" y="1144438"/>
                    <a:pt x="1411688" y="1143457"/>
                  </a:cubicBezTo>
                  <a:lnTo>
                    <a:pt x="1408531" y="1133444"/>
                  </a:lnTo>
                  <a:cubicBezTo>
                    <a:pt x="1410371" y="1112415"/>
                    <a:pt x="1428909" y="1096860"/>
                    <a:pt x="1449938" y="1098699"/>
                  </a:cubicBezTo>
                  <a:lnTo>
                    <a:pt x="2236821" y="1167543"/>
                  </a:lnTo>
                  <a:cubicBezTo>
                    <a:pt x="2257849" y="1169383"/>
                    <a:pt x="2273405" y="1187920"/>
                    <a:pt x="2271565" y="1208950"/>
                  </a:cubicBezTo>
                  <a:cubicBezTo>
                    <a:pt x="2269725" y="1229978"/>
                    <a:pt x="2251187" y="1245533"/>
                    <a:pt x="2230159" y="1243693"/>
                  </a:cubicBezTo>
                  <a:cubicBezTo>
                    <a:pt x="1973864" y="1221271"/>
                    <a:pt x="1717570" y="1198849"/>
                    <a:pt x="1461275" y="1176426"/>
                  </a:cubicBezTo>
                  <a:lnTo>
                    <a:pt x="1461274" y="1208803"/>
                  </a:lnTo>
                  <a:lnTo>
                    <a:pt x="1518985" y="1208803"/>
                  </a:lnTo>
                  <a:cubicBezTo>
                    <a:pt x="1540095" y="1208802"/>
                    <a:pt x="1557205" y="1225915"/>
                    <a:pt x="1557206" y="1247025"/>
                  </a:cubicBezTo>
                  <a:lnTo>
                    <a:pt x="1557207" y="1247023"/>
                  </a:lnTo>
                  <a:cubicBezTo>
                    <a:pt x="1557207" y="1268132"/>
                    <a:pt x="1540095" y="1285244"/>
                    <a:pt x="1518986" y="1285244"/>
                  </a:cubicBezTo>
                  <a:cubicBezTo>
                    <a:pt x="1499749" y="1285244"/>
                    <a:pt x="1480511" y="1285243"/>
                    <a:pt x="1461275" y="1285244"/>
                  </a:cubicBezTo>
                  <a:lnTo>
                    <a:pt x="1461275" y="1337600"/>
                  </a:lnTo>
                  <a:lnTo>
                    <a:pt x="1518985" y="1337600"/>
                  </a:lnTo>
                  <a:cubicBezTo>
                    <a:pt x="1540095" y="1337600"/>
                    <a:pt x="1557206" y="1354713"/>
                    <a:pt x="1557206" y="1375821"/>
                  </a:cubicBezTo>
                  <a:lnTo>
                    <a:pt x="1557207" y="1375820"/>
                  </a:lnTo>
                  <a:cubicBezTo>
                    <a:pt x="1557206" y="1396928"/>
                    <a:pt x="1540095" y="1414041"/>
                    <a:pt x="1518986" y="1414041"/>
                  </a:cubicBezTo>
                  <a:cubicBezTo>
                    <a:pt x="1499750" y="1414041"/>
                    <a:pt x="1480511" y="1414041"/>
                    <a:pt x="1461275" y="1414042"/>
                  </a:cubicBezTo>
                  <a:lnTo>
                    <a:pt x="1461275" y="1466398"/>
                  </a:lnTo>
                  <a:lnTo>
                    <a:pt x="1518985" y="1466398"/>
                  </a:lnTo>
                  <a:cubicBezTo>
                    <a:pt x="1540095" y="1466398"/>
                    <a:pt x="1557206" y="1483509"/>
                    <a:pt x="1557206" y="1504618"/>
                  </a:cubicBezTo>
                  <a:lnTo>
                    <a:pt x="1557207" y="1504619"/>
                  </a:lnTo>
                  <a:cubicBezTo>
                    <a:pt x="1557207" y="1525727"/>
                    <a:pt x="1540094" y="1542838"/>
                    <a:pt x="1518986" y="1542839"/>
                  </a:cubicBezTo>
                  <a:cubicBezTo>
                    <a:pt x="1499749" y="1542839"/>
                    <a:pt x="1480511" y="1542838"/>
                    <a:pt x="1461275" y="1542839"/>
                  </a:cubicBezTo>
                  <a:lnTo>
                    <a:pt x="1461274" y="1575412"/>
                  </a:lnTo>
                  <a:lnTo>
                    <a:pt x="2226550" y="1494978"/>
                  </a:lnTo>
                  <a:cubicBezTo>
                    <a:pt x="2247542" y="1492772"/>
                    <a:pt x="2266350" y="1508001"/>
                    <a:pt x="2268556" y="1528995"/>
                  </a:cubicBezTo>
                  <a:cubicBezTo>
                    <a:pt x="2270763" y="1549988"/>
                    <a:pt x="2255534" y="1568794"/>
                    <a:pt x="2234542" y="1571000"/>
                  </a:cubicBezTo>
                  <a:cubicBezTo>
                    <a:pt x="1972686" y="1598522"/>
                    <a:pt x="1710833" y="1626046"/>
                    <a:pt x="1448978" y="1653567"/>
                  </a:cubicBezTo>
                  <a:cubicBezTo>
                    <a:pt x="1427984" y="1655774"/>
                    <a:pt x="1409178" y="1640544"/>
                    <a:pt x="1406971" y="1619551"/>
                  </a:cubicBezTo>
                  <a:cubicBezTo>
                    <a:pt x="1406474" y="1614827"/>
                    <a:pt x="1406862" y="1610214"/>
                    <a:pt x="1410805" y="1606610"/>
                  </a:cubicBezTo>
                  <a:lnTo>
                    <a:pt x="1410312" y="1605422"/>
                  </a:lnTo>
                  <a:lnTo>
                    <a:pt x="1410312" y="1542839"/>
                  </a:lnTo>
                  <a:lnTo>
                    <a:pt x="1352603" y="1542841"/>
                  </a:lnTo>
                  <a:cubicBezTo>
                    <a:pt x="1331494" y="1542841"/>
                    <a:pt x="1314382" y="1525729"/>
                    <a:pt x="1314382" y="1504619"/>
                  </a:cubicBezTo>
                  <a:cubicBezTo>
                    <a:pt x="1314382" y="1483510"/>
                    <a:pt x="1331493" y="1466397"/>
                    <a:pt x="1352603" y="1466398"/>
                  </a:cubicBezTo>
                  <a:lnTo>
                    <a:pt x="1410312" y="1466398"/>
                  </a:lnTo>
                  <a:lnTo>
                    <a:pt x="1410313" y="1414042"/>
                  </a:lnTo>
                  <a:lnTo>
                    <a:pt x="1352603" y="1414042"/>
                  </a:lnTo>
                  <a:cubicBezTo>
                    <a:pt x="1331494" y="1414041"/>
                    <a:pt x="1314383" y="1396930"/>
                    <a:pt x="1314382" y="1375820"/>
                  </a:cubicBezTo>
                  <a:cubicBezTo>
                    <a:pt x="1314383" y="1354713"/>
                    <a:pt x="1331494" y="1337600"/>
                    <a:pt x="1352603" y="1337601"/>
                  </a:cubicBezTo>
                  <a:lnTo>
                    <a:pt x="1410312" y="1337600"/>
                  </a:lnTo>
                  <a:lnTo>
                    <a:pt x="1410312" y="1285244"/>
                  </a:lnTo>
                  <a:lnTo>
                    <a:pt x="1352603" y="1285244"/>
                  </a:lnTo>
                  <a:cubicBezTo>
                    <a:pt x="1331494" y="1285244"/>
                    <a:pt x="1314381" y="1268133"/>
                    <a:pt x="1314382" y="1247024"/>
                  </a:cubicBezTo>
                  <a:close/>
                  <a:moveTo>
                    <a:pt x="1171967" y="72000"/>
                  </a:moveTo>
                  <a:lnTo>
                    <a:pt x="1171967" y="288000"/>
                  </a:lnTo>
                  <a:cubicBezTo>
                    <a:pt x="1171967" y="327765"/>
                    <a:pt x="1204202" y="360000"/>
                    <a:pt x="1243967" y="360000"/>
                  </a:cubicBezTo>
                  <a:cubicBezTo>
                    <a:pt x="1283732" y="360000"/>
                    <a:pt x="1315967" y="327765"/>
                    <a:pt x="1315967" y="288000"/>
                  </a:cubicBezTo>
                  <a:lnTo>
                    <a:pt x="1315967" y="72000"/>
                  </a:lnTo>
                  <a:cubicBezTo>
                    <a:pt x="1315967" y="32235"/>
                    <a:pt x="1283732" y="0"/>
                    <a:pt x="1243967" y="0"/>
                  </a:cubicBezTo>
                  <a:cubicBezTo>
                    <a:pt x="1204202" y="0"/>
                    <a:pt x="1171967" y="32235"/>
                    <a:pt x="1171967" y="72000"/>
                  </a:cubicBezTo>
                  <a:close/>
                  <a:moveTo>
                    <a:pt x="1171966" y="2470049"/>
                  </a:moveTo>
                  <a:lnTo>
                    <a:pt x="1171966" y="2686049"/>
                  </a:lnTo>
                  <a:cubicBezTo>
                    <a:pt x="1171966" y="2725814"/>
                    <a:pt x="1204201" y="2758049"/>
                    <a:pt x="1243966" y="2758049"/>
                  </a:cubicBezTo>
                  <a:cubicBezTo>
                    <a:pt x="1283731" y="2758049"/>
                    <a:pt x="1315966" y="2725814"/>
                    <a:pt x="1315966" y="2686049"/>
                  </a:cubicBezTo>
                  <a:lnTo>
                    <a:pt x="1315966" y="2470049"/>
                  </a:lnTo>
                  <a:cubicBezTo>
                    <a:pt x="1315966" y="2430284"/>
                    <a:pt x="1283731" y="2398049"/>
                    <a:pt x="1243966" y="2398049"/>
                  </a:cubicBezTo>
                  <a:cubicBezTo>
                    <a:pt x="1204201" y="2398049"/>
                    <a:pt x="1171966" y="2430284"/>
                    <a:pt x="1171966" y="2470049"/>
                  </a:cubicBezTo>
                  <a:close/>
                  <a:moveTo>
                    <a:pt x="515345" y="1370958"/>
                  </a:moveTo>
                  <a:cubicBezTo>
                    <a:pt x="515344" y="1558300"/>
                    <a:pt x="586814" y="1745642"/>
                    <a:pt x="729750" y="1888579"/>
                  </a:cubicBezTo>
                  <a:cubicBezTo>
                    <a:pt x="1015625" y="2174454"/>
                    <a:pt x="1479119" y="2174454"/>
                    <a:pt x="1764994" y="1888580"/>
                  </a:cubicBezTo>
                  <a:lnTo>
                    <a:pt x="1940572" y="1713001"/>
                  </a:lnTo>
                  <a:lnTo>
                    <a:pt x="2136413" y="1713002"/>
                  </a:lnTo>
                  <a:cubicBezTo>
                    <a:pt x="2215124" y="1713001"/>
                    <a:pt x="2278929" y="1649195"/>
                    <a:pt x="2278929" y="1570486"/>
                  </a:cubicBezTo>
                  <a:lnTo>
                    <a:pt x="2278929" y="1374645"/>
                  </a:lnTo>
                  <a:lnTo>
                    <a:pt x="2282614" y="1370959"/>
                  </a:lnTo>
                  <a:lnTo>
                    <a:pt x="2278929" y="1367272"/>
                  </a:lnTo>
                  <a:lnTo>
                    <a:pt x="2278929" y="1171432"/>
                  </a:lnTo>
                  <a:cubicBezTo>
                    <a:pt x="2278929" y="1092722"/>
                    <a:pt x="2215123" y="1028916"/>
                    <a:pt x="2136413" y="1028916"/>
                  </a:cubicBezTo>
                  <a:lnTo>
                    <a:pt x="1940571" y="1028916"/>
                  </a:lnTo>
                  <a:cubicBezTo>
                    <a:pt x="1882045" y="970390"/>
                    <a:pt x="1823519" y="911862"/>
                    <a:pt x="1764993" y="853336"/>
                  </a:cubicBezTo>
                  <a:cubicBezTo>
                    <a:pt x="1479118" y="567461"/>
                    <a:pt x="1015625" y="567462"/>
                    <a:pt x="729750" y="853336"/>
                  </a:cubicBezTo>
                  <a:cubicBezTo>
                    <a:pt x="586813" y="996273"/>
                    <a:pt x="515344" y="1183616"/>
                    <a:pt x="515345" y="1370958"/>
                  </a:cubicBezTo>
                  <a:close/>
                  <a:moveTo>
                    <a:pt x="388776" y="2386770"/>
                  </a:moveTo>
                  <a:cubicBezTo>
                    <a:pt x="388776" y="2405196"/>
                    <a:pt x="395805" y="2423622"/>
                    <a:pt x="409865" y="2437681"/>
                  </a:cubicBezTo>
                  <a:cubicBezTo>
                    <a:pt x="437983" y="2465800"/>
                    <a:pt x="483570" y="2465800"/>
                    <a:pt x="511688" y="2437681"/>
                  </a:cubicBezTo>
                  <a:lnTo>
                    <a:pt x="664423" y="2284946"/>
                  </a:lnTo>
                  <a:cubicBezTo>
                    <a:pt x="692541" y="2256828"/>
                    <a:pt x="692541" y="2211241"/>
                    <a:pt x="664423" y="2183123"/>
                  </a:cubicBezTo>
                  <a:cubicBezTo>
                    <a:pt x="636305" y="2155005"/>
                    <a:pt x="590718" y="2155005"/>
                    <a:pt x="562599" y="2183123"/>
                  </a:cubicBezTo>
                  <a:lnTo>
                    <a:pt x="409865" y="2335858"/>
                  </a:lnTo>
                  <a:cubicBezTo>
                    <a:pt x="395805" y="2349917"/>
                    <a:pt x="388776" y="2368343"/>
                    <a:pt x="388776" y="2386770"/>
                  </a:cubicBezTo>
                  <a:close/>
                  <a:moveTo>
                    <a:pt x="388776" y="365689"/>
                  </a:moveTo>
                  <a:cubicBezTo>
                    <a:pt x="388776" y="384115"/>
                    <a:pt x="395805" y="402541"/>
                    <a:pt x="409865" y="416600"/>
                  </a:cubicBezTo>
                  <a:lnTo>
                    <a:pt x="562599" y="569335"/>
                  </a:lnTo>
                  <a:cubicBezTo>
                    <a:pt x="590718" y="597454"/>
                    <a:pt x="636305" y="597454"/>
                    <a:pt x="664423" y="569335"/>
                  </a:cubicBezTo>
                  <a:cubicBezTo>
                    <a:pt x="692541" y="541217"/>
                    <a:pt x="692541" y="495630"/>
                    <a:pt x="664423" y="467512"/>
                  </a:cubicBezTo>
                  <a:lnTo>
                    <a:pt x="511688" y="314777"/>
                  </a:lnTo>
                  <a:cubicBezTo>
                    <a:pt x="483570" y="286659"/>
                    <a:pt x="437983" y="286659"/>
                    <a:pt x="409865" y="314777"/>
                  </a:cubicBezTo>
                  <a:cubicBezTo>
                    <a:pt x="395805" y="328836"/>
                    <a:pt x="388776" y="347262"/>
                    <a:pt x="388776" y="365689"/>
                  </a:cubicBezTo>
                  <a:close/>
                  <a:moveTo>
                    <a:pt x="0" y="1379024"/>
                  </a:moveTo>
                  <a:cubicBezTo>
                    <a:pt x="0" y="1418789"/>
                    <a:pt x="32235" y="1451024"/>
                    <a:pt x="72000" y="1451024"/>
                  </a:cubicBezTo>
                  <a:lnTo>
                    <a:pt x="288000" y="1451024"/>
                  </a:lnTo>
                  <a:cubicBezTo>
                    <a:pt x="327765" y="1451024"/>
                    <a:pt x="360000" y="1418789"/>
                    <a:pt x="360000" y="1379024"/>
                  </a:cubicBezTo>
                  <a:cubicBezTo>
                    <a:pt x="360000" y="1339259"/>
                    <a:pt x="327765" y="1307024"/>
                    <a:pt x="288000" y="1307024"/>
                  </a:cubicBezTo>
                  <a:lnTo>
                    <a:pt x="72000" y="1307024"/>
                  </a:lnTo>
                  <a:cubicBezTo>
                    <a:pt x="32235" y="1307024"/>
                    <a:pt x="0" y="1339259"/>
                    <a:pt x="0" y="13790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https://sun9-66.userapi.com/impg/JrkO3tDaRLjaxFnm_mYsENUqajBVVbknJJyK1A/2qFHHzfUKMI.jpg?size=2560x1707&amp;quality=96&amp;sign=647e39ba2fe68b7fade738d86ed5ff25&amp;type=album" id="375" name="Google Shape;37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74330" y="2050283"/>
            <a:ext cx="5436799" cy="3625241"/>
          </a:xfrm>
          <a:prstGeom prst="ellipse">
            <a:avLst/>
          </a:prstGeom>
          <a:noFill/>
          <a:ln cap="rnd" cmpd="sng" w="190500">
            <a:solidFill>
              <a:srgbClr val="C8C6BD"/>
            </a:solidFill>
            <a:prstDash val="solid"/>
            <a:round/>
            <a:headEnd len="sm" w="sm" type="none"/>
            <a:tailEnd len="sm" w="sm" type="none"/>
          </a:ln>
          <a:effectLst>
            <a:outerShdw blurRad="127000" rotWithShape="0" algn="bl">
              <a:srgbClr val="000000"/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3919" y="1741690"/>
            <a:ext cx="5186831" cy="3835419"/>
          </a:xfrm>
          <a:prstGeom prst="ellipse">
            <a:avLst/>
          </a:prstGeom>
          <a:noFill/>
          <a:ln cap="rnd" cmpd="sng" w="190500">
            <a:solidFill>
              <a:srgbClr val="D2CFE1"/>
            </a:solidFill>
            <a:prstDash val="solid"/>
            <a:round/>
            <a:headEnd len="sm" w="sm" type="none"/>
            <a:tailEnd len="sm" w="sm" type="none"/>
          </a:ln>
          <a:effectLst>
            <a:outerShdw blurRad="127000" rotWithShape="0" algn="bl">
              <a:srgbClr val="8296B0"/>
            </a:outerShdw>
          </a:effectLst>
        </p:spPr>
      </p:pic>
      <p:sp>
        <p:nvSpPr>
          <p:cNvPr id="60" name="Google Shape;60;p15"/>
          <p:cNvSpPr txBox="1"/>
          <p:nvPr/>
        </p:nvSpPr>
        <p:spPr>
          <a:xfrm>
            <a:off x="588056" y="431763"/>
            <a:ext cx="7195227" cy="9787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Интерактивные занятия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«Лица Приморья»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" name="Google Shape;61;p15"/>
          <p:cNvGrpSpPr/>
          <p:nvPr/>
        </p:nvGrpSpPr>
        <p:grpSpPr>
          <a:xfrm>
            <a:off x="779557" y="5757332"/>
            <a:ext cx="4440603" cy="627863"/>
            <a:chOff x="779557" y="5768371"/>
            <a:chExt cx="4440603" cy="627863"/>
          </a:xfrm>
        </p:grpSpPr>
        <p:sp>
          <p:nvSpPr>
            <p:cNvPr id="62" name="Google Shape;62;p15"/>
            <p:cNvSpPr/>
            <p:nvPr/>
          </p:nvSpPr>
          <p:spPr>
            <a:xfrm>
              <a:off x="779557" y="5768371"/>
              <a:ext cx="627863" cy="627863"/>
            </a:xfrm>
            <a:prstGeom prst="ellipse">
              <a:avLst/>
            </a:prstGeom>
            <a:solidFill>
              <a:srgbClr val="EB9F0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1"/>
                <a:buFont typeface="Arial"/>
                <a:buNone/>
              </a:pPr>
              <a:r>
                <a:t/>
              </a:r>
              <a:endParaRPr b="0" i="0" sz="270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15"/>
            <p:cNvSpPr txBox="1"/>
            <p:nvPr/>
          </p:nvSpPr>
          <p:spPr>
            <a:xfrm>
              <a:off x="1457265" y="5902818"/>
              <a:ext cx="3762895" cy="3385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ru-RU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СЕНТЯБРЬ – ОКТЯБРЬ 2021</a:t>
              </a:r>
              <a:endPara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15"/>
            <p:cNvSpPr/>
            <p:nvPr/>
          </p:nvSpPr>
          <p:spPr>
            <a:xfrm rot="-2794009">
              <a:off x="906524" y="5887809"/>
              <a:ext cx="373928" cy="368533"/>
            </a:xfrm>
            <a:custGeom>
              <a:rect b="b" l="l" r="r" t="t"/>
              <a:pathLst>
                <a:path extrusionOk="0" h="1788383" w="1807241">
                  <a:moveTo>
                    <a:pt x="712876" y="1117592"/>
                  </a:moveTo>
                  <a:cubicBezTo>
                    <a:pt x="771173" y="1181828"/>
                    <a:pt x="811089" y="1255910"/>
                    <a:pt x="847925" y="1348018"/>
                  </a:cubicBezTo>
                  <a:cubicBezTo>
                    <a:pt x="814544" y="1418896"/>
                    <a:pt x="753893" y="1474052"/>
                    <a:pt x="679064" y="1498332"/>
                  </a:cubicBezTo>
                  <a:lnTo>
                    <a:pt x="308226" y="1106637"/>
                  </a:lnTo>
                  <a:cubicBezTo>
                    <a:pt x="336560" y="1033247"/>
                    <a:pt x="394949" y="975701"/>
                    <a:pt x="467546" y="946245"/>
                  </a:cubicBezTo>
                  <a:cubicBezTo>
                    <a:pt x="577903" y="998968"/>
                    <a:pt x="654580" y="1053357"/>
                    <a:pt x="712876" y="1117592"/>
                  </a:cubicBezTo>
                  <a:close/>
                  <a:moveTo>
                    <a:pt x="1038527" y="398886"/>
                  </a:moveTo>
                  <a:lnTo>
                    <a:pt x="1405560" y="786562"/>
                  </a:lnTo>
                  <a:cubicBezTo>
                    <a:pt x="1374476" y="799049"/>
                    <a:pt x="1340402" y="804299"/>
                    <a:pt x="1305054" y="803332"/>
                  </a:cubicBezTo>
                  <a:lnTo>
                    <a:pt x="1008167" y="795212"/>
                  </a:lnTo>
                  <a:lnTo>
                    <a:pt x="1016288" y="498325"/>
                  </a:lnTo>
                  <a:cubicBezTo>
                    <a:pt x="1017255" y="462976"/>
                    <a:pt x="1024360" y="429240"/>
                    <a:pt x="1038527" y="398886"/>
                  </a:cubicBezTo>
                  <a:close/>
                  <a:moveTo>
                    <a:pt x="1097925" y="218888"/>
                  </a:moveTo>
                  <a:cubicBezTo>
                    <a:pt x="992582" y="279303"/>
                    <a:pt x="921871" y="392886"/>
                    <a:pt x="921053" y="523256"/>
                  </a:cubicBezTo>
                  <a:lnTo>
                    <a:pt x="919136" y="828763"/>
                  </a:lnTo>
                  <a:lnTo>
                    <a:pt x="830924" y="915875"/>
                  </a:lnTo>
                  <a:lnTo>
                    <a:pt x="525417" y="913958"/>
                  </a:lnTo>
                  <a:cubicBezTo>
                    <a:pt x="403891" y="913196"/>
                    <a:pt x="296188" y="973343"/>
                    <a:pt x="234366" y="1067831"/>
                  </a:cubicBezTo>
                  <a:lnTo>
                    <a:pt x="710285" y="1570519"/>
                  </a:lnTo>
                  <a:cubicBezTo>
                    <a:pt x="811872" y="1510375"/>
                    <a:pt x="878808" y="1399439"/>
                    <a:pt x="879603" y="1272618"/>
                  </a:cubicBezTo>
                  <a:lnTo>
                    <a:pt x="881520" y="967111"/>
                  </a:lnTo>
                  <a:lnTo>
                    <a:pt x="969732" y="879999"/>
                  </a:lnTo>
                  <a:lnTo>
                    <a:pt x="1275239" y="881916"/>
                  </a:lnTo>
                  <a:cubicBezTo>
                    <a:pt x="1400271" y="882701"/>
                    <a:pt x="1510670" y="819011"/>
                    <a:pt x="1573529" y="721242"/>
                  </a:cubicBezTo>
                  <a:close/>
                  <a:moveTo>
                    <a:pt x="1162945" y="27894"/>
                  </a:moveTo>
                  <a:lnTo>
                    <a:pt x="1782798" y="682611"/>
                  </a:lnTo>
                  <a:cubicBezTo>
                    <a:pt x="1816692" y="718411"/>
                    <a:pt x="1815147" y="774907"/>
                    <a:pt x="1779347" y="808801"/>
                  </a:cubicBezTo>
                  <a:cubicBezTo>
                    <a:pt x="1743547" y="842694"/>
                    <a:pt x="1687050" y="841149"/>
                    <a:pt x="1653157" y="805349"/>
                  </a:cubicBezTo>
                  <a:lnTo>
                    <a:pt x="1644015" y="795693"/>
                  </a:lnTo>
                  <a:cubicBezTo>
                    <a:pt x="1561789" y="910282"/>
                    <a:pt x="1426630" y="983636"/>
                    <a:pt x="1274606" y="982683"/>
                  </a:cubicBezTo>
                  <a:lnTo>
                    <a:pt x="980378" y="980836"/>
                  </a:lnTo>
                  <a:lnTo>
                    <a:pt x="980378" y="1270380"/>
                  </a:lnTo>
                  <a:cubicBezTo>
                    <a:pt x="980378" y="1427425"/>
                    <a:pt x="901198" y="1565976"/>
                    <a:pt x="779756" y="1647056"/>
                  </a:cubicBezTo>
                  <a:cubicBezTo>
                    <a:pt x="807405" y="1681913"/>
                    <a:pt x="803595" y="1732594"/>
                    <a:pt x="770486" y="1763941"/>
                  </a:cubicBezTo>
                  <a:cubicBezTo>
                    <a:pt x="734686" y="1797834"/>
                    <a:pt x="678189" y="1796289"/>
                    <a:pt x="644296" y="1760489"/>
                  </a:cubicBezTo>
                  <a:lnTo>
                    <a:pt x="24442" y="1105772"/>
                  </a:lnTo>
                  <a:cubicBezTo>
                    <a:pt x="-9451" y="1069973"/>
                    <a:pt x="-7906" y="1013476"/>
                    <a:pt x="27894" y="979583"/>
                  </a:cubicBezTo>
                  <a:cubicBezTo>
                    <a:pt x="63694" y="945689"/>
                    <a:pt x="120190" y="947235"/>
                    <a:pt x="154084" y="983034"/>
                  </a:cubicBezTo>
                  <a:lnTo>
                    <a:pt x="163237" y="992702"/>
                  </a:lnTo>
                  <a:cubicBezTo>
                    <a:pt x="244774" y="882877"/>
                    <a:pt x="375836" y="813180"/>
                    <a:pt x="523178" y="813180"/>
                  </a:cubicBezTo>
                  <a:lnTo>
                    <a:pt x="818460" y="813180"/>
                  </a:lnTo>
                  <a:lnTo>
                    <a:pt x="820284" y="522622"/>
                  </a:lnTo>
                  <a:cubicBezTo>
                    <a:pt x="821285" y="363119"/>
                    <a:pt x="903845" y="223207"/>
                    <a:pt x="1028952" y="143673"/>
                  </a:cubicBezTo>
                  <a:cubicBezTo>
                    <a:pt x="999689" y="108599"/>
                    <a:pt x="1002953" y="56445"/>
                    <a:pt x="1036755" y="24443"/>
                  </a:cubicBezTo>
                  <a:cubicBezTo>
                    <a:pt x="1072555" y="-9451"/>
                    <a:pt x="1129052" y="-7906"/>
                    <a:pt x="1162945" y="278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65;p15"/>
          <p:cNvGrpSpPr/>
          <p:nvPr/>
        </p:nvGrpSpPr>
        <p:grpSpPr>
          <a:xfrm>
            <a:off x="148337" y="1541366"/>
            <a:ext cx="6152466" cy="4049992"/>
            <a:chOff x="235889" y="1541366"/>
            <a:chExt cx="6152466" cy="4049992"/>
          </a:xfrm>
        </p:grpSpPr>
        <p:sp>
          <p:nvSpPr>
            <p:cNvPr id="66" name="Google Shape;66;p15"/>
            <p:cNvSpPr/>
            <p:nvPr/>
          </p:nvSpPr>
          <p:spPr>
            <a:xfrm rot="-2700000">
              <a:off x="2454613" y="1866084"/>
              <a:ext cx="714166" cy="714166"/>
            </a:xfrm>
            <a:prstGeom prst="ellipse">
              <a:avLst/>
            </a:prstGeom>
            <a:solidFill>
              <a:srgbClr val="EB9F07">
                <a:alpha val="6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15"/>
            <p:cNvSpPr/>
            <p:nvPr/>
          </p:nvSpPr>
          <p:spPr>
            <a:xfrm rot="2700000">
              <a:off x="2459921" y="4397675"/>
              <a:ext cx="714164" cy="714166"/>
            </a:xfrm>
            <a:prstGeom prst="ellipse">
              <a:avLst/>
            </a:prstGeom>
            <a:solidFill>
              <a:srgbClr val="EB9F07">
                <a:alpha val="6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15"/>
            <p:cNvSpPr/>
            <p:nvPr/>
          </p:nvSpPr>
          <p:spPr>
            <a:xfrm>
              <a:off x="3010346" y="3136558"/>
              <a:ext cx="714166" cy="714166"/>
            </a:xfrm>
            <a:prstGeom prst="ellipse">
              <a:avLst/>
            </a:prstGeom>
            <a:solidFill>
              <a:srgbClr val="EB9F07">
                <a:alpha val="6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15"/>
            <p:cNvSpPr/>
            <p:nvPr/>
          </p:nvSpPr>
          <p:spPr>
            <a:xfrm rot="2700000">
              <a:off x="2528097" y="4468299"/>
              <a:ext cx="572917" cy="572918"/>
            </a:xfrm>
            <a:prstGeom prst="ellipse">
              <a:avLst/>
            </a:prstGeom>
            <a:solidFill>
              <a:srgbClr val="7255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0" name="Google Shape;70;p15"/>
            <p:cNvCxnSpPr/>
            <p:nvPr/>
          </p:nvCxnSpPr>
          <p:spPr>
            <a:xfrm rot="-8100000">
              <a:off x="2176785" y="4376090"/>
              <a:ext cx="360000" cy="0"/>
            </a:xfrm>
            <a:prstGeom prst="straightConnector1">
              <a:avLst/>
            </a:prstGeom>
            <a:noFill/>
            <a:ln cap="flat" cmpd="sng" w="12700">
              <a:solidFill>
                <a:srgbClr val="EB9F07"/>
              </a:solidFill>
              <a:prstDash val="solid"/>
              <a:miter lim="800000"/>
              <a:headEnd len="med" w="med" type="oval"/>
              <a:tailEnd len="med" w="med" type="oval"/>
            </a:ln>
          </p:spPr>
        </p:cxnSp>
        <p:sp>
          <p:nvSpPr>
            <p:cNvPr id="71" name="Google Shape;71;p15"/>
            <p:cNvSpPr/>
            <p:nvPr/>
          </p:nvSpPr>
          <p:spPr>
            <a:xfrm rot="-2700000">
              <a:off x="2522790" y="1936708"/>
              <a:ext cx="572917" cy="572918"/>
            </a:xfrm>
            <a:prstGeom prst="ellipse">
              <a:avLst/>
            </a:prstGeom>
            <a:solidFill>
              <a:srgbClr val="7255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2" name="Google Shape;72;p15"/>
            <p:cNvCxnSpPr/>
            <p:nvPr/>
          </p:nvCxnSpPr>
          <p:spPr>
            <a:xfrm rot="8100000">
              <a:off x="2193381" y="2654782"/>
              <a:ext cx="360000" cy="0"/>
            </a:xfrm>
            <a:prstGeom prst="straightConnector1">
              <a:avLst/>
            </a:prstGeom>
            <a:noFill/>
            <a:ln cap="flat" cmpd="sng" w="12700">
              <a:solidFill>
                <a:srgbClr val="EB9F07"/>
              </a:solidFill>
              <a:prstDash val="solid"/>
              <a:miter lim="800000"/>
              <a:headEnd len="med" w="med" type="oval"/>
              <a:tailEnd len="med" w="med" type="oval"/>
            </a:ln>
          </p:spPr>
        </p:cxnSp>
        <p:sp>
          <p:nvSpPr>
            <p:cNvPr id="73" name="Google Shape;73;p15"/>
            <p:cNvSpPr/>
            <p:nvPr/>
          </p:nvSpPr>
          <p:spPr>
            <a:xfrm>
              <a:off x="3081551" y="3198238"/>
              <a:ext cx="572917" cy="572918"/>
            </a:xfrm>
            <a:prstGeom prst="ellipse">
              <a:avLst/>
            </a:prstGeom>
            <a:solidFill>
              <a:srgbClr val="7255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4" name="Google Shape;74;p15"/>
            <p:cNvCxnSpPr/>
            <p:nvPr/>
          </p:nvCxnSpPr>
          <p:spPr>
            <a:xfrm rot="10800000">
              <a:off x="2591273" y="3493593"/>
              <a:ext cx="360000" cy="0"/>
            </a:xfrm>
            <a:prstGeom prst="straightConnector1">
              <a:avLst/>
            </a:prstGeom>
            <a:noFill/>
            <a:ln cap="flat" cmpd="sng" w="12700">
              <a:solidFill>
                <a:srgbClr val="EB9F07"/>
              </a:solidFill>
              <a:prstDash val="solid"/>
              <a:miter lim="800000"/>
              <a:headEnd len="med" w="med" type="oval"/>
              <a:tailEnd len="med" w="med" type="oval"/>
            </a:ln>
          </p:spPr>
        </p:cxnSp>
        <p:sp>
          <p:nvSpPr>
            <p:cNvPr id="75" name="Google Shape;75;p15"/>
            <p:cNvSpPr/>
            <p:nvPr/>
          </p:nvSpPr>
          <p:spPr>
            <a:xfrm>
              <a:off x="778666" y="2698089"/>
              <a:ext cx="1622533" cy="1622534"/>
            </a:xfrm>
            <a:prstGeom prst="ellipse">
              <a:avLst/>
            </a:prstGeom>
            <a:solidFill>
              <a:srgbClr val="7255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15"/>
            <p:cNvSpPr/>
            <p:nvPr/>
          </p:nvSpPr>
          <p:spPr>
            <a:xfrm flipH="1" rot="8100000">
              <a:off x="638006" y="2531022"/>
              <a:ext cx="1941592" cy="1941591"/>
            </a:xfrm>
            <a:prstGeom prst="arc">
              <a:avLst>
                <a:gd fmla="val 13645212" name="adj1"/>
                <a:gd fmla="val 2561877" name="adj2"/>
              </a:avLst>
            </a:prstGeom>
            <a:noFill/>
            <a:ln cap="flat" cmpd="sng" w="12700">
              <a:solidFill>
                <a:srgbClr val="EB9F07"/>
              </a:solidFill>
              <a:prstDash val="solid"/>
              <a:miter lim="800000"/>
              <a:headEnd len="med" w="med" type="oval"/>
              <a:tailEnd len="med" w="med" type="oval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15"/>
            <p:cNvSpPr txBox="1"/>
            <p:nvPr/>
          </p:nvSpPr>
          <p:spPr>
            <a:xfrm>
              <a:off x="3251976" y="4206404"/>
              <a:ext cx="2583264" cy="1384954"/>
            </a:xfrm>
            <a:prstGeom prst="rect">
              <a:avLst/>
            </a:prstGeom>
            <a:noFill/>
            <a:ln cap="flat" cmpd="sng" w="28575">
              <a:solidFill>
                <a:srgbClr val="EB9F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108000" spcFirstLastPara="1" rIns="1080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ru-RU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Отправляемся в школы, колледжи, вузы и проводим фееричную презентацию. А потом еще и с участниками обсуждаем услышанное!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5"/>
            <p:cNvSpPr txBox="1"/>
            <p:nvPr/>
          </p:nvSpPr>
          <p:spPr>
            <a:xfrm>
              <a:off x="3228131" y="1541366"/>
              <a:ext cx="3151587" cy="1384995"/>
            </a:xfrm>
            <a:prstGeom prst="rect">
              <a:avLst/>
            </a:prstGeom>
            <a:noFill/>
            <a:ln cap="flat" cmpd="sng" w="28575">
              <a:solidFill>
                <a:srgbClr val="EB9F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108000" spcFirstLastPara="1" rIns="1080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ru-RU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Демби? Янковский? Купер? Не, не слышали.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ru-RU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А надо, чтобы слышали! Доступно и интересно расскажем о выдающихся жителях Приморья!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15"/>
            <p:cNvSpPr txBox="1"/>
            <p:nvPr/>
          </p:nvSpPr>
          <p:spPr>
            <a:xfrm>
              <a:off x="3839358" y="3057235"/>
              <a:ext cx="2548998" cy="954067"/>
            </a:xfrm>
            <a:prstGeom prst="rect">
              <a:avLst/>
            </a:prstGeom>
            <a:noFill/>
            <a:ln cap="flat" cmpd="sng" w="28575">
              <a:solidFill>
                <a:srgbClr val="EB9F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108000" spcFirstLastPara="1" rIns="1080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ru-RU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Даем готовые презентации и инструктируем ребят о том, как провести занятие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2628999" y="2042918"/>
              <a:ext cx="360498" cy="360498"/>
            </a:xfrm>
            <a:custGeom>
              <a:rect b="b" l="l" r="r" t="t"/>
              <a:pathLst>
                <a:path extrusionOk="0" h="3240000" w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3187760" y="3304448"/>
              <a:ext cx="360498" cy="360498"/>
            </a:xfrm>
            <a:custGeom>
              <a:rect b="b" l="l" r="r" t="t"/>
              <a:pathLst>
                <a:path extrusionOk="0" h="3240000" w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2634306" y="4574509"/>
              <a:ext cx="360498" cy="360498"/>
            </a:xfrm>
            <a:custGeom>
              <a:rect b="b" l="l" r="r" t="t"/>
              <a:pathLst>
                <a:path extrusionOk="0" h="3240000" w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5"/>
            <p:cNvSpPr/>
            <p:nvPr/>
          </p:nvSpPr>
          <p:spPr>
            <a:xfrm flipH="1" rot="-5400000">
              <a:off x="1014054" y="2967015"/>
              <a:ext cx="1151756" cy="1084682"/>
            </a:xfrm>
            <a:custGeom>
              <a:rect b="b" l="l" r="r" t="t"/>
              <a:pathLst>
                <a:path extrusionOk="0" h="2758049" w="2928608">
                  <a:moveTo>
                    <a:pt x="2797052" y="1199936"/>
                  </a:moveTo>
                  <a:lnTo>
                    <a:pt x="2797052" y="1541978"/>
                  </a:lnTo>
                  <a:cubicBezTo>
                    <a:pt x="2797052" y="1578306"/>
                    <a:pt x="2826502" y="1607756"/>
                    <a:pt x="2862830" y="1607756"/>
                  </a:cubicBezTo>
                  <a:lnTo>
                    <a:pt x="2862830" y="1607755"/>
                  </a:lnTo>
                  <a:cubicBezTo>
                    <a:pt x="2899158" y="1607755"/>
                    <a:pt x="2928608" y="1578305"/>
                    <a:pt x="2928608" y="1541977"/>
                  </a:cubicBezTo>
                  <a:lnTo>
                    <a:pt x="2928607" y="1199936"/>
                  </a:lnTo>
                  <a:cubicBezTo>
                    <a:pt x="2928607" y="1163608"/>
                    <a:pt x="2899158" y="1134159"/>
                    <a:pt x="2862830" y="1134158"/>
                  </a:cubicBezTo>
                  <a:cubicBezTo>
                    <a:pt x="2826502" y="1134159"/>
                    <a:pt x="2797052" y="1163608"/>
                    <a:pt x="2797052" y="1199936"/>
                  </a:cubicBezTo>
                  <a:close/>
                  <a:moveTo>
                    <a:pt x="2593193" y="1147315"/>
                  </a:moveTo>
                  <a:lnTo>
                    <a:pt x="2593193" y="1594601"/>
                  </a:lnTo>
                  <a:cubicBezTo>
                    <a:pt x="2593193" y="1630929"/>
                    <a:pt x="2622643" y="1660379"/>
                    <a:pt x="2658971" y="1660379"/>
                  </a:cubicBezTo>
                  <a:lnTo>
                    <a:pt x="2658971" y="1660378"/>
                  </a:lnTo>
                  <a:cubicBezTo>
                    <a:pt x="2695299" y="1660378"/>
                    <a:pt x="2724749" y="1630928"/>
                    <a:pt x="2724749" y="1594600"/>
                  </a:cubicBezTo>
                  <a:lnTo>
                    <a:pt x="2724748" y="1147315"/>
                  </a:lnTo>
                  <a:cubicBezTo>
                    <a:pt x="2724748" y="1110987"/>
                    <a:pt x="2695299" y="1081538"/>
                    <a:pt x="2658971" y="1081537"/>
                  </a:cubicBezTo>
                  <a:cubicBezTo>
                    <a:pt x="2622643" y="1081538"/>
                    <a:pt x="2593193" y="1110987"/>
                    <a:pt x="2593193" y="1147315"/>
                  </a:cubicBezTo>
                  <a:close/>
                  <a:moveTo>
                    <a:pt x="2389334" y="1121004"/>
                  </a:moveTo>
                  <a:lnTo>
                    <a:pt x="2389334" y="1620912"/>
                  </a:lnTo>
                  <a:cubicBezTo>
                    <a:pt x="2389334" y="1657240"/>
                    <a:pt x="2418784" y="1686690"/>
                    <a:pt x="2455112" y="1686690"/>
                  </a:cubicBezTo>
                  <a:lnTo>
                    <a:pt x="2455112" y="1686689"/>
                  </a:lnTo>
                  <a:cubicBezTo>
                    <a:pt x="2491440" y="1686689"/>
                    <a:pt x="2520890" y="1657239"/>
                    <a:pt x="2520890" y="1620911"/>
                  </a:cubicBezTo>
                  <a:lnTo>
                    <a:pt x="2520889" y="1121004"/>
                  </a:lnTo>
                  <a:cubicBezTo>
                    <a:pt x="2520889" y="1084676"/>
                    <a:pt x="2491440" y="1055227"/>
                    <a:pt x="2455112" y="1055226"/>
                  </a:cubicBezTo>
                  <a:cubicBezTo>
                    <a:pt x="2418784" y="1055227"/>
                    <a:pt x="2389334" y="1084676"/>
                    <a:pt x="2389334" y="1121004"/>
                  </a:cubicBezTo>
                  <a:close/>
                  <a:moveTo>
                    <a:pt x="1314382" y="1247024"/>
                  </a:moveTo>
                  <a:cubicBezTo>
                    <a:pt x="1314381" y="1225915"/>
                    <a:pt x="1331494" y="1208803"/>
                    <a:pt x="1352603" y="1208803"/>
                  </a:cubicBezTo>
                  <a:lnTo>
                    <a:pt x="1410313" y="1208803"/>
                  </a:lnTo>
                  <a:lnTo>
                    <a:pt x="1410313" y="1146778"/>
                  </a:lnTo>
                  <a:cubicBezTo>
                    <a:pt x="1410313" y="1145599"/>
                    <a:pt x="1410393" y="1144438"/>
                    <a:pt x="1411688" y="1143457"/>
                  </a:cubicBezTo>
                  <a:lnTo>
                    <a:pt x="1408531" y="1133444"/>
                  </a:lnTo>
                  <a:cubicBezTo>
                    <a:pt x="1410371" y="1112415"/>
                    <a:pt x="1428909" y="1096860"/>
                    <a:pt x="1449938" y="1098699"/>
                  </a:cubicBezTo>
                  <a:lnTo>
                    <a:pt x="2236821" y="1167543"/>
                  </a:lnTo>
                  <a:cubicBezTo>
                    <a:pt x="2257849" y="1169383"/>
                    <a:pt x="2273405" y="1187920"/>
                    <a:pt x="2271565" y="1208950"/>
                  </a:cubicBezTo>
                  <a:cubicBezTo>
                    <a:pt x="2269725" y="1229978"/>
                    <a:pt x="2251187" y="1245533"/>
                    <a:pt x="2230159" y="1243693"/>
                  </a:cubicBezTo>
                  <a:cubicBezTo>
                    <a:pt x="1973864" y="1221271"/>
                    <a:pt x="1717570" y="1198849"/>
                    <a:pt x="1461275" y="1176426"/>
                  </a:cubicBezTo>
                  <a:lnTo>
                    <a:pt x="1461274" y="1208803"/>
                  </a:lnTo>
                  <a:lnTo>
                    <a:pt x="1518985" y="1208803"/>
                  </a:lnTo>
                  <a:cubicBezTo>
                    <a:pt x="1540095" y="1208802"/>
                    <a:pt x="1557205" y="1225915"/>
                    <a:pt x="1557206" y="1247025"/>
                  </a:cubicBezTo>
                  <a:lnTo>
                    <a:pt x="1557207" y="1247023"/>
                  </a:lnTo>
                  <a:cubicBezTo>
                    <a:pt x="1557207" y="1268132"/>
                    <a:pt x="1540095" y="1285244"/>
                    <a:pt x="1518986" y="1285244"/>
                  </a:cubicBezTo>
                  <a:cubicBezTo>
                    <a:pt x="1499749" y="1285244"/>
                    <a:pt x="1480511" y="1285243"/>
                    <a:pt x="1461275" y="1285244"/>
                  </a:cubicBezTo>
                  <a:lnTo>
                    <a:pt x="1461275" y="1337600"/>
                  </a:lnTo>
                  <a:lnTo>
                    <a:pt x="1518985" y="1337600"/>
                  </a:lnTo>
                  <a:cubicBezTo>
                    <a:pt x="1540095" y="1337600"/>
                    <a:pt x="1557206" y="1354713"/>
                    <a:pt x="1557206" y="1375821"/>
                  </a:cubicBezTo>
                  <a:lnTo>
                    <a:pt x="1557207" y="1375820"/>
                  </a:lnTo>
                  <a:cubicBezTo>
                    <a:pt x="1557206" y="1396928"/>
                    <a:pt x="1540095" y="1414041"/>
                    <a:pt x="1518986" y="1414041"/>
                  </a:cubicBezTo>
                  <a:cubicBezTo>
                    <a:pt x="1499750" y="1414041"/>
                    <a:pt x="1480511" y="1414041"/>
                    <a:pt x="1461275" y="1414042"/>
                  </a:cubicBezTo>
                  <a:lnTo>
                    <a:pt x="1461275" y="1466398"/>
                  </a:lnTo>
                  <a:lnTo>
                    <a:pt x="1518985" y="1466398"/>
                  </a:lnTo>
                  <a:cubicBezTo>
                    <a:pt x="1540095" y="1466398"/>
                    <a:pt x="1557206" y="1483509"/>
                    <a:pt x="1557206" y="1504618"/>
                  </a:cubicBezTo>
                  <a:lnTo>
                    <a:pt x="1557207" y="1504619"/>
                  </a:lnTo>
                  <a:cubicBezTo>
                    <a:pt x="1557207" y="1525727"/>
                    <a:pt x="1540094" y="1542838"/>
                    <a:pt x="1518986" y="1542839"/>
                  </a:cubicBezTo>
                  <a:cubicBezTo>
                    <a:pt x="1499749" y="1542839"/>
                    <a:pt x="1480511" y="1542838"/>
                    <a:pt x="1461275" y="1542839"/>
                  </a:cubicBezTo>
                  <a:lnTo>
                    <a:pt x="1461274" y="1575412"/>
                  </a:lnTo>
                  <a:lnTo>
                    <a:pt x="2226550" y="1494978"/>
                  </a:lnTo>
                  <a:cubicBezTo>
                    <a:pt x="2247542" y="1492772"/>
                    <a:pt x="2266350" y="1508001"/>
                    <a:pt x="2268556" y="1528995"/>
                  </a:cubicBezTo>
                  <a:cubicBezTo>
                    <a:pt x="2270763" y="1549988"/>
                    <a:pt x="2255534" y="1568794"/>
                    <a:pt x="2234542" y="1571000"/>
                  </a:cubicBezTo>
                  <a:cubicBezTo>
                    <a:pt x="1972686" y="1598522"/>
                    <a:pt x="1710833" y="1626046"/>
                    <a:pt x="1448978" y="1653567"/>
                  </a:cubicBezTo>
                  <a:cubicBezTo>
                    <a:pt x="1427984" y="1655774"/>
                    <a:pt x="1409178" y="1640544"/>
                    <a:pt x="1406971" y="1619551"/>
                  </a:cubicBezTo>
                  <a:cubicBezTo>
                    <a:pt x="1406474" y="1614827"/>
                    <a:pt x="1406862" y="1610214"/>
                    <a:pt x="1410805" y="1606610"/>
                  </a:cubicBezTo>
                  <a:lnTo>
                    <a:pt x="1410312" y="1605422"/>
                  </a:lnTo>
                  <a:lnTo>
                    <a:pt x="1410312" y="1542839"/>
                  </a:lnTo>
                  <a:lnTo>
                    <a:pt x="1352603" y="1542841"/>
                  </a:lnTo>
                  <a:cubicBezTo>
                    <a:pt x="1331494" y="1542841"/>
                    <a:pt x="1314382" y="1525729"/>
                    <a:pt x="1314382" y="1504619"/>
                  </a:cubicBezTo>
                  <a:cubicBezTo>
                    <a:pt x="1314382" y="1483510"/>
                    <a:pt x="1331493" y="1466397"/>
                    <a:pt x="1352603" y="1466398"/>
                  </a:cubicBezTo>
                  <a:lnTo>
                    <a:pt x="1410312" y="1466398"/>
                  </a:lnTo>
                  <a:lnTo>
                    <a:pt x="1410313" y="1414042"/>
                  </a:lnTo>
                  <a:lnTo>
                    <a:pt x="1352603" y="1414042"/>
                  </a:lnTo>
                  <a:cubicBezTo>
                    <a:pt x="1331494" y="1414041"/>
                    <a:pt x="1314383" y="1396930"/>
                    <a:pt x="1314382" y="1375820"/>
                  </a:cubicBezTo>
                  <a:cubicBezTo>
                    <a:pt x="1314383" y="1354713"/>
                    <a:pt x="1331494" y="1337600"/>
                    <a:pt x="1352603" y="1337601"/>
                  </a:cubicBezTo>
                  <a:lnTo>
                    <a:pt x="1410312" y="1337600"/>
                  </a:lnTo>
                  <a:lnTo>
                    <a:pt x="1410312" y="1285244"/>
                  </a:lnTo>
                  <a:lnTo>
                    <a:pt x="1352603" y="1285244"/>
                  </a:lnTo>
                  <a:cubicBezTo>
                    <a:pt x="1331494" y="1285244"/>
                    <a:pt x="1314381" y="1268133"/>
                    <a:pt x="1314382" y="1247024"/>
                  </a:cubicBezTo>
                  <a:close/>
                  <a:moveTo>
                    <a:pt x="1171967" y="72000"/>
                  </a:moveTo>
                  <a:lnTo>
                    <a:pt x="1171967" y="288000"/>
                  </a:lnTo>
                  <a:cubicBezTo>
                    <a:pt x="1171967" y="327765"/>
                    <a:pt x="1204202" y="360000"/>
                    <a:pt x="1243967" y="360000"/>
                  </a:cubicBezTo>
                  <a:cubicBezTo>
                    <a:pt x="1283732" y="360000"/>
                    <a:pt x="1315967" y="327765"/>
                    <a:pt x="1315967" y="288000"/>
                  </a:cubicBezTo>
                  <a:lnTo>
                    <a:pt x="1315967" y="72000"/>
                  </a:lnTo>
                  <a:cubicBezTo>
                    <a:pt x="1315967" y="32235"/>
                    <a:pt x="1283732" y="0"/>
                    <a:pt x="1243967" y="0"/>
                  </a:cubicBezTo>
                  <a:cubicBezTo>
                    <a:pt x="1204202" y="0"/>
                    <a:pt x="1171967" y="32235"/>
                    <a:pt x="1171967" y="72000"/>
                  </a:cubicBezTo>
                  <a:close/>
                  <a:moveTo>
                    <a:pt x="1171966" y="2470049"/>
                  </a:moveTo>
                  <a:lnTo>
                    <a:pt x="1171966" y="2686049"/>
                  </a:lnTo>
                  <a:cubicBezTo>
                    <a:pt x="1171966" y="2725814"/>
                    <a:pt x="1204201" y="2758049"/>
                    <a:pt x="1243966" y="2758049"/>
                  </a:cubicBezTo>
                  <a:cubicBezTo>
                    <a:pt x="1283731" y="2758049"/>
                    <a:pt x="1315966" y="2725814"/>
                    <a:pt x="1315966" y="2686049"/>
                  </a:cubicBezTo>
                  <a:lnTo>
                    <a:pt x="1315966" y="2470049"/>
                  </a:lnTo>
                  <a:cubicBezTo>
                    <a:pt x="1315966" y="2430284"/>
                    <a:pt x="1283731" y="2398049"/>
                    <a:pt x="1243966" y="2398049"/>
                  </a:cubicBezTo>
                  <a:cubicBezTo>
                    <a:pt x="1204201" y="2398049"/>
                    <a:pt x="1171966" y="2430284"/>
                    <a:pt x="1171966" y="2470049"/>
                  </a:cubicBezTo>
                  <a:close/>
                  <a:moveTo>
                    <a:pt x="515345" y="1370958"/>
                  </a:moveTo>
                  <a:cubicBezTo>
                    <a:pt x="515344" y="1558300"/>
                    <a:pt x="586814" y="1745642"/>
                    <a:pt x="729750" y="1888579"/>
                  </a:cubicBezTo>
                  <a:cubicBezTo>
                    <a:pt x="1015625" y="2174454"/>
                    <a:pt x="1479119" y="2174454"/>
                    <a:pt x="1764994" y="1888580"/>
                  </a:cubicBezTo>
                  <a:lnTo>
                    <a:pt x="1940572" y="1713001"/>
                  </a:lnTo>
                  <a:lnTo>
                    <a:pt x="2136413" y="1713002"/>
                  </a:lnTo>
                  <a:cubicBezTo>
                    <a:pt x="2215124" y="1713001"/>
                    <a:pt x="2278929" y="1649195"/>
                    <a:pt x="2278929" y="1570486"/>
                  </a:cubicBezTo>
                  <a:lnTo>
                    <a:pt x="2278929" y="1374645"/>
                  </a:lnTo>
                  <a:lnTo>
                    <a:pt x="2282614" y="1370959"/>
                  </a:lnTo>
                  <a:lnTo>
                    <a:pt x="2278929" y="1367272"/>
                  </a:lnTo>
                  <a:lnTo>
                    <a:pt x="2278929" y="1171432"/>
                  </a:lnTo>
                  <a:cubicBezTo>
                    <a:pt x="2278929" y="1092722"/>
                    <a:pt x="2215123" y="1028916"/>
                    <a:pt x="2136413" y="1028916"/>
                  </a:cubicBezTo>
                  <a:lnTo>
                    <a:pt x="1940571" y="1028916"/>
                  </a:lnTo>
                  <a:cubicBezTo>
                    <a:pt x="1882045" y="970390"/>
                    <a:pt x="1823519" y="911862"/>
                    <a:pt x="1764993" y="853336"/>
                  </a:cubicBezTo>
                  <a:cubicBezTo>
                    <a:pt x="1479118" y="567461"/>
                    <a:pt x="1015625" y="567462"/>
                    <a:pt x="729750" y="853336"/>
                  </a:cubicBezTo>
                  <a:cubicBezTo>
                    <a:pt x="586813" y="996273"/>
                    <a:pt x="515344" y="1183616"/>
                    <a:pt x="515345" y="1370958"/>
                  </a:cubicBezTo>
                  <a:close/>
                  <a:moveTo>
                    <a:pt x="388776" y="2386770"/>
                  </a:moveTo>
                  <a:cubicBezTo>
                    <a:pt x="388776" y="2405196"/>
                    <a:pt x="395805" y="2423622"/>
                    <a:pt x="409865" y="2437681"/>
                  </a:cubicBezTo>
                  <a:cubicBezTo>
                    <a:pt x="437983" y="2465800"/>
                    <a:pt x="483570" y="2465800"/>
                    <a:pt x="511688" y="2437681"/>
                  </a:cubicBezTo>
                  <a:lnTo>
                    <a:pt x="664423" y="2284946"/>
                  </a:lnTo>
                  <a:cubicBezTo>
                    <a:pt x="692541" y="2256828"/>
                    <a:pt x="692541" y="2211241"/>
                    <a:pt x="664423" y="2183123"/>
                  </a:cubicBezTo>
                  <a:cubicBezTo>
                    <a:pt x="636305" y="2155005"/>
                    <a:pt x="590718" y="2155005"/>
                    <a:pt x="562599" y="2183123"/>
                  </a:cubicBezTo>
                  <a:lnTo>
                    <a:pt x="409865" y="2335858"/>
                  </a:lnTo>
                  <a:cubicBezTo>
                    <a:pt x="395805" y="2349917"/>
                    <a:pt x="388776" y="2368343"/>
                    <a:pt x="388776" y="2386770"/>
                  </a:cubicBezTo>
                  <a:close/>
                  <a:moveTo>
                    <a:pt x="388776" y="365689"/>
                  </a:moveTo>
                  <a:cubicBezTo>
                    <a:pt x="388776" y="384115"/>
                    <a:pt x="395805" y="402541"/>
                    <a:pt x="409865" y="416600"/>
                  </a:cubicBezTo>
                  <a:lnTo>
                    <a:pt x="562599" y="569335"/>
                  </a:lnTo>
                  <a:cubicBezTo>
                    <a:pt x="590718" y="597454"/>
                    <a:pt x="636305" y="597454"/>
                    <a:pt x="664423" y="569335"/>
                  </a:cubicBezTo>
                  <a:cubicBezTo>
                    <a:pt x="692541" y="541217"/>
                    <a:pt x="692541" y="495630"/>
                    <a:pt x="664423" y="467512"/>
                  </a:cubicBezTo>
                  <a:lnTo>
                    <a:pt x="511688" y="314777"/>
                  </a:lnTo>
                  <a:cubicBezTo>
                    <a:pt x="483570" y="286659"/>
                    <a:pt x="437983" y="286659"/>
                    <a:pt x="409865" y="314777"/>
                  </a:cubicBezTo>
                  <a:cubicBezTo>
                    <a:pt x="395805" y="328836"/>
                    <a:pt x="388776" y="347262"/>
                    <a:pt x="388776" y="365689"/>
                  </a:cubicBezTo>
                  <a:close/>
                  <a:moveTo>
                    <a:pt x="0" y="1379024"/>
                  </a:moveTo>
                  <a:cubicBezTo>
                    <a:pt x="0" y="1418789"/>
                    <a:pt x="32235" y="1451024"/>
                    <a:pt x="72000" y="1451024"/>
                  </a:cubicBezTo>
                  <a:lnTo>
                    <a:pt x="288000" y="1451024"/>
                  </a:lnTo>
                  <a:cubicBezTo>
                    <a:pt x="327765" y="1451024"/>
                    <a:pt x="360000" y="1418789"/>
                    <a:pt x="360000" y="1379024"/>
                  </a:cubicBezTo>
                  <a:cubicBezTo>
                    <a:pt x="360000" y="1339259"/>
                    <a:pt x="327765" y="1307024"/>
                    <a:pt x="288000" y="1307024"/>
                  </a:cubicBezTo>
                  <a:lnTo>
                    <a:pt x="72000" y="1307024"/>
                  </a:lnTo>
                  <a:cubicBezTo>
                    <a:pt x="32235" y="1307024"/>
                    <a:pt x="0" y="1339259"/>
                    <a:pt x="0" y="13790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" name="Google Shape;84;p15"/>
          <p:cNvSpPr txBox="1"/>
          <p:nvPr/>
        </p:nvSpPr>
        <p:spPr>
          <a:xfrm>
            <a:off x="8531352" y="6385195"/>
            <a:ext cx="3660649" cy="4370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ru-RU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Проект «ЗнайКрай»</a:t>
            </a:r>
            <a:endParaRPr b="1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71452" y="1940947"/>
            <a:ext cx="5224451" cy="3318801"/>
          </a:xfrm>
          <a:prstGeom prst="ellipse">
            <a:avLst/>
          </a:prstGeom>
          <a:noFill/>
          <a:ln cap="rnd" cmpd="sng" w="190500">
            <a:solidFill>
              <a:srgbClr val="D2CFE1"/>
            </a:solidFill>
            <a:prstDash val="solid"/>
            <a:round/>
            <a:headEnd len="sm" w="sm" type="none"/>
            <a:tailEnd len="sm" w="sm" type="none"/>
          </a:ln>
          <a:effectLst>
            <a:outerShdw blurRad="127000" rotWithShape="0" algn="bl">
              <a:srgbClr val="8296B0"/>
            </a:outerShdw>
          </a:effectLst>
        </p:spPr>
      </p:pic>
      <p:sp>
        <p:nvSpPr>
          <p:cNvPr id="90" name="Google Shape;90;p16"/>
          <p:cNvSpPr txBox="1"/>
          <p:nvPr/>
        </p:nvSpPr>
        <p:spPr>
          <a:xfrm>
            <a:off x="560551" y="432061"/>
            <a:ext cx="7518906" cy="9787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Станционная игра «Приморье: настоящее и прошлое»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1" name="Google Shape;91;p16"/>
          <p:cNvGrpSpPr/>
          <p:nvPr/>
        </p:nvGrpSpPr>
        <p:grpSpPr>
          <a:xfrm>
            <a:off x="701777" y="5731635"/>
            <a:ext cx="627863" cy="627863"/>
            <a:chOff x="779558" y="5588148"/>
            <a:chExt cx="627863" cy="627863"/>
          </a:xfrm>
        </p:grpSpPr>
        <p:sp>
          <p:nvSpPr>
            <p:cNvPr id="92" name="Google Shape;92;p16"/>
            <p:cNvSpPr/>
            <p:nvPr/>
          </p:nvSpPr>
          <p:spPr>
            <a:xfrm>
              <a:off x="779558" y="5588148"/>
              <a:ext cx="627863" cy="627863"/>
            </a:xfrm>
            <a:prstGeom prst="ellipse">
              <a:avLst/>
            </a:prstGeom>
            <a:solidFill>
              <a:srgbClr val="EB9F0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1"/>
                <a:buFont typeface="Arial"/>
                <a:buNone/>
              </a:pPr>
              <a:r>
                <a:t/>
              </a:r>
              <a:endParaRPr b="0" i="0" sz="270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6"/>
            <p:cNvSpPr/>
            <p:nvPr/>
          </p:nvSpPr>
          <p:spPr>
            <a:xfrm rot="-2794009">
              <a:off x="906525" y="5717813"/>
              <a:ext cx="373928" cy="368533"/>
            </a:xfrm>
            <a:custGeom>
              <a:rect b="b" l="l" r="r" t="t"/>
              <a:pathLst>
                <a:path extrusionOk="0" h="1788383" w="1807241">
                  <a:moveTo>
                    <a:pt x="712876" y="1117592"/>
                  </a:moveTo>
                  <a:cubicBezTo>
                    <a:pt x="771173" y="1181828"/>
                    <a:pt x="811089" y="1255910"/>
                    <a:pt x="847925" y="1348018"/>
                  </a:cubicBezTo>
                  <a:cubicBezTo>
                    <a:pt x="814544" y="1418896"/>
                    <a:pt x="753893" y="1474052"/>
                    <a:pt x="679064" y="1498332"/>
                  </a:cubicBezTo>
                  <a:lnTo>
                    <a:pt x="308226" y="1106637"/>
                  </a:lnTo>
                  <a:cubicBezTo>
                    <a:pt x="336560" y="1033247"/>
                    <a:pt x="394949" y="975701"/>
                    <a:pt x="467546" y="946245"/>
                  </a:cubicBezTo>
                  <a:cubicBezTo>
                    <a:pt x="577903" y="998968"/>
                    <a:pt x="654580" y="1053357"/>
                    <a:pt x="712876" y="1117592"/>
                  </a:cubicBezTo>
                  <a:close/>
                  <a:moveTo>
                    <a:pt x="1038527" y="398886"/>
                  </a:moveTo>
                  <a:lnTo>
                    <a:pt x="1405560" y="786562"/>
                  </a:lnTo>
                  <a:cubicBezTo>
                    <a:pt x="1374476" y="799049"/>
                    <a:pt x="1340402" y="804299"/>
                    <a:pt x="1305054" y="803332"/>
                  </a:cubicBezTo>
                  <a:lnTo>
                    <a:pt x="1008167" y="795212"/>
                  </a:lnTo>
                  <a:lnTo>
                    <a:pt x="1016288" y="498325"/>
                  </a:lnTo>
                  <a:cubicBezTo>
                    <a:pt x="1017255" y="462976"/>
                    <a:pt x="1024360" y="429240"/>
                    <a:pt x="1038527" y="398886"/>
                  </a:cubicBezTo>
                  <a:close/>
                  <a:moveTo>
                    <a:pt x="1097925" y="218888"/>
                  </a:moveTo>
                  <a:cubicBezTo>
                    <a:pt x="992582" y="279303"/>
                    <a:pt x="921871" y="392886"/>
                    <a:pt x="921053" y="523256"/>
                  </a:cubicBezTo>
                  <a:lnTo>
                    <a:pt x="919136" y="828763"/>
                  </a:lnTo>
                  <a:lnTo>
                    <a:pt x="830924" y="915875"/>
                  </a:lnTo>
                  <a:lnTo>
                    <a:pt x="525417" y="913958"/>
                  </a:lnTo>
                  <a:cubicBezTo>
                    <a:pt x="403891" y="913196"/>
                    <a:pt x="296188" y="973343"/>
                    <a:pt x="234366" y="1067831"/>
                  </a:cubicBezTo>
                  <a:lnTo>
                    <a:pt x="710285" y="1570519"/>
                  </a:lnTo>
                  <a:cubicBezTo>
                    <a:pt x="811872" y="1510375"/>
                    <a:pt x="878808" y="1399439"/>
                    <a:pt x="879603" y="1272618"/>
                  </a:cubicBezTo>
                  <a:lnTo>
                    <a:pt x="881520" y="967111"/>
                  </a:lnTo>
                  <a:lnTo>
                    <a:pt x="969732" y="879999"/>
                  </a:lnTo>
                  <a:lnTo>
                    <a:pt x="1275239" y="881916"/>
                  </a:lnTo>
                  <a:cubicBezTo>
                    <a:pt x="1400271" y="882701"/>
                    <a:pt x="1510670" y="819011"/>
                    <a:pt x="1573529" y="721242"/>
                  </a:cubicBezTo>
                  <a:close/>
                  <a:moveTo>
                    <a:pt x="1162945" y="27894"/>
                  </a:moveTo>
                  <a:lnTo>
                    <a:pt x="1782798" y="682611"/>
                  </a:lnTo>
                  <a:cubicBezTo>
                    <a:pt x="1816692" y="718411"/>
                    <a:pt x="1815147" y="774907"/>
                    <a:pt x="1779347" y="808801"/>
                  </a:cubicBezTo>
                  <a:cubicBezTo>
                    <a:pt x="1743547" y="842694"/>
                    <a:pt x="1687050" y="841149"/>
                    <a:pt x="1653157" y="805349"/>
                  </a:cubicBezTo>
                  <a:lnTo>
                    <a:pt x="1644015" y="795693"/>
                  </a:lnTo>
                  <a:cubicBezTo>
                    <a:pt x="1561789" y="910282"/>
                    <a:pt x="1426630" y="983636"/>
                    <a:pt x="1274606" y="982683"/>
                  </a:cubicBezTo>
                  <a:lnTo>
                    <a:pt x="980378" y="980836"/>
                  </a:lnTo>
                  <a:lnTo>
                    <a:pt x="980378" y="1270380"/>
                  </a:lnTo>
                  <a:cubicBezTo>
                    <a:pt x="980378" y="1427425"/>
                    <a:pt x="901198" y="1565976"/>
                    <a:pt x="779756" y="1647056"/>
                  </a:cubicBezTo>
                  <a:cubicBezTo>
                    <a:pt x="807405" y="1681913"/>
                    <a:pt x="803595" y="1732594"/>
                    <a:pt x="770486" y="1763941"/>
                  </a:cubicBezTo>
                  <a:cubicBezTo>
                    <a:pt x="734686" y="1797834"/>
                    <a:pt x="678189" y="1796289"/>
                    <a:pt x="644296" y="1760489"/>
                  </a:cubicBezTo>
                  <a:lnTo>
                    <a:pt x="24442" y="1105772"/>
                  </a:lnTo>
                  <a:cubicBezTo>
                    <a:pt x="-9451" y="1069973"/>
                    <a:pt x="-7906" y="1013476"/>
                    <a:pt x="27894" y="979583"/>
                  </a:cubicBezTo>
                  <a:cubicBezTo>
                    <a:pt x="63694" y="945689"/>
                    <a:pt x="120190" y="947235"/>
                    <a:pt x="154084" y="983034"/>
                  </a:cubicBezTo>
                  <a:lnTo>
                    <a:pt x="163237" y="992702"/>
                  </a:lnTo>
                  <a:cubicBezTo>
                    <a:pt x="244774" y="882877"/>
                    <a:pt x="375836" y="813180"/>
                    <a:pt x="523178" y="813180"/>
                  </a:cubicBezTo>
                  <a:lnTo>
                    <a:pt x="818460" y="813180"/>
                  </a:lnTo>
                  <a:lnTo>
                    <a:pt x="820284" y="522622"/>
                  </a:lnTo>
                  <a:cubicBezTo>
                    <a:pt x="821285" y="363119"/>
                    <a:pt x="903845" y="223207"/>
                    <a:pt x="1028952" y="143673"/>
                  </a:cubicBezTo>
                  <a:cubicBezTo>
                    <a:pt x="999689" y="108599"/>
                    <a:pt x="1002953" y="56445"/>
                    <a:pt x="1036755" y="24443"/>
                  </a:cubicBezTo>
                  <a:cubicBezTo>
                    <a:pt x="1072555" y="-9451"/>
                    <a:pt x="1129052" y="-7906"/>
                    <a:pt x="1162945" y="278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4" name="Google Shape;94;p16"/>
          <p:cNvGrpSpPr/>
          <p:nvPr/>
        </p:nvGrpSpPr>
        <p:grpSpPr>
          <a:xfrm>
            <a:off x="148336" y="1463895"/>
            <a:ext cx="6554215" cy="4234451"/>
            <a:chOff x="235889" y="1463895"/>
            <a:chExt cx="6502626" cy="4000264"/>
          </a:xfrm>
        </p:grpSpPr>
        <p:sp>
          <p:nvSpPr>
            <p:cNvPr id="95" name="Google Shape;95;p16"/>
            <p:cNvSpPr/>
            <p:nvPr/>
          </p:nvSpPr>
          <p:spPr>
            <a:xfrm rot="-2700000">
              <a:off x="2454613" y="1866084"/>
              <a:ext cx="714166" cy="714166"/>
            </a:xfrm>
            <a:prstGeom prst="ellipse">
              <a:avLst/>
            </a:prstGeom>
            <a:solidFill>
              <a:srgbClr val="EB9F07">
                <a:alpha val="6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6"/>
            <p:cNvSpPr/>
            <p:nvPr/>
          </p:nvSpPr>
          <p:spPr>
            <a:xfrm rot="2700000">
              <a:off x="2459921" y="4397675"/>
              <a:ext cx="714164" cy="714166"/>
            </a:xfrm>
            <a:prstGeom prst="ellipse">
              <a:avLst/>
            </a:prstGeom>
            <a:solidFill>
              <a:srgbClr val="EB9F07">
                <a:alpha val="6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6"/>
            <p:cNvSpPr/>
            <p:nvPr/>
          </p:nvSpPr>
          <p:spPr>
            <a:xfrm>
              <a:off x="3010346" y="3136558"/>
              <a:ext cx="714166" cy="714166"/>
            </a:xfrm>
            <a:prstGeom prst="ellipse">
              <a:avLst/>
            </a:prstGeom>
            <a:solidFill>
              <a:srgbClr val="EB9F07">
                <a:alpha val="6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6"/>
            <p:cNvSpPr/>
            <p:nvPr/>
          </p:nvSpPr>
          <p:spPr>
            <a:xfrm rot="2700000">
              <a:off x="2528097" y="4468299"/>
              <a:ext cx="572917" cy="572918"/>
            </a:xfrm>
            <a:prstGeom prst="ellipse">
              <a:avLst/>
            </a:prstGeom>
            <a:solidFill>
              <a:srgbClr val="7255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9" name="Google Shape;99;p16"/>
            <p:cNvCxnSpPr/>
            <p:nvPr/>
          </p:nvCxnSpPr>
          <p:spPr>
            <a:xfrm rot="-8100000">
              <a:off x="2176785" y="4376090"/>
              <a:ext cx="360000" cy="0"/>
            </a:xfrm>
            <a:prstGeom prst="straightConnector1">
              <a:avLst/>
            </a:prstGeom>
            <a:noFill/>
            <a:ln cap="flat" cmpd="sng" w="12700">
              <a:solidFill>
                <a:srgbClr val="EB9F07"/>
              </a:solidFill>
              <a:prstDash val="solid"/>
              <a:miter lim="800000"/>
              <a:headEnd len="med" w="med" type="oval"/>
              <a:tailEnd len="med" w="med" type="oval"/>
            </a:ln>
          </p:spPr>
        </p:cxnSp>
        <p:sp>
          <p:nvSpPr>
            <p:cNvPr id="100" name="Google Shape;100;p16"/>
            <p:cNvSpPr/>
            <p:nvPr/>
          </p:nvSpPr>
          <p:spPr>
            <a:xfrm rot="-2700000">
              <a:off x="2522790" y="1936708"/>
              <a:ext cx="572917" cy="572918"/>
            </a:xfrm>
            <a:prstGeom prst="ellipse">
              <a:avLst/>
            </a:prstGeom>
            <a:solidFill>
              <a:srgbClr val="7255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1" name="Google Shape;101;p16"/>
            <p:cNvCxnSpPr/>
            <p:nvPr/>
          </p:nvCxnSpPr>
          <p:spPr>
            <a:xfrm rot="8100000">
              <a:off x="2193381" y="2654782"/>
              <a:ext cx="360000" cy="0"/>
            </a:xfrm>
            <a:prstGeom prst="straightConnector1">
              <a:avLst/>
            </a:prstGeom>
            <a:noFill/>
            <a:ln cap="flat" cmpd="sng" w="12700">
              <a:solidFill>
                <a:srgbClr val="EB9F07"/>
              </a:solidFill>
              <a:prstDash val="solid"/>
              <a:miter lim="800000"/>
              <a:headEnd len="med" w="med" type="oval"/>
              <a:tailEnd len="med" w="med" type="oval"/>
            </a:ln>
          </p:spPr>
        </p:cxnSp>
        <p:sp>
          <p:nvSpPr>
            <p:cNvPr id="102" name="Google Shape;102;p16"/>
            <p:cNvSpPr/>
            <p:nvPr/>
          </p:nvSpPr>
          <p:spPr>
            <a:xfrm>
              <a:off x="3081551" y="3198238"/>
              <a:ext cx="572917" cy="572918"/>
            </a:xfrm>
            <a:prstGeom prst="ellipse">
              <a:avLst/>
            </a:prstGeom>
            <a:solidFill>
              <a:srgbClr val="7255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3" name="Google Shape;103;p16"/>
            <p:cNvCxnSpPr/>
            <p:nvPr/>
          </p:nvCxnSpPr>
          <p:spPr>
            <a:xfrm rot="10800000">
              <a:off x="2591273" y="3493593"/>
              <a:ext cx="360000" cy="0"/>
            </a:xfrm>
            <a:prstGeom prst="straightConnector1">
              <a:avLst/>
            </a:prstGeom>
            <a:noFill/>
            <a:ln cap="flat" cmpd="sng" w="12700">
              <a:solidFill>
                <a:srgbClr val="EB9F07"/>
              </a:solidFill>
              <a:prstDash val="solid"/>
              <a:miter lim="800000"/>
              <a:headEnd len="med" w="med" type="oval"/>
              <a:tailEnd len="med" w="med" type="oval"/>
            </a:ln>
          </p:spPr>
        </p:cxnSp>
        <p:sp>
          <p:nvSpPr>
            <p:cNvPr id="104" name="Google Shape;104;p16"/>
            <p:cNvSpPr/>
            <p:nvPr/>
          </p:nvSpPr>
          <p:spPr>
            <a:xfrm>
              <a:off x="778666" y="2698089"/>
              <a:ext cx="1622533" cy="1622534"/>
            </a:xfrm>
            <a:prstGeom prst="ellipse">
              <a:avLst/>
            </a:prstGeom>
            <a:solidFill>
              <a:srgbClr val="7255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16"/>
            <p:cNvSpPr/>
            <p:nvPr/>
          </p:nvSpPr>
          <p:spPr>
            <a:xfrm flipH="1" rot="8100000">
              <a:off x="638006" y="2531022"/>
              <a:ext cx="1941592" cy="1941591"/>
            </a:xfrm>
            <a:prstGeom prst="arc">
              <a:avLst>
                <a:gd fmla="val 13645212" name="adj1"/>
                <a:gd fmla="val 2561877" name="adj2"/>
              </a:avLst>
            </a:prstGeom>
            <a:noFill/>
            <a:ln cap="flat" cmpd="sng" w="12700">
              <a:solidFill>
                <a:srgbClr val="EB9F07"/>
              </a:solidFill>
              <a:prstDash val="solid"/>
              <a:miter lim="800000"/>
              <a:headEnd len="med" w="med" type="oval"/>
              <a:tailEnd len="med" w="med" type="oval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6"/>
            <p:cNvSpPr txBox="1"/>
            <p:nvPr/>
          </p:nvSpPr>
          <p:spPr>
            <a:xfrm>
              <a:off x="3265293" y="4359328"/>
              <a:ext cx="2493707" cy="1104831"/>
            </a:xfrm>
            <a:prstGeom prst="rect">
              <a:avLst/>
            </a:prstGeom>
            <a:noFill/>
            <a:ln cap="flat" cmpd="sng" w="28575">
              <a:solidFill>
                <a:srgbClr val="EB9F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108000" spcFirstLastPara="1" rIns="1080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ru-RU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Можно провести игру в отдельной школе или для всех школ и колледжей своего муниципалитета!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16"/>
            <p:cNvSpPr txBox="1"/>
            <p:nvPr/>
          </p:nvSpPr>
          <p:spPr>
            <a:xfrm>
              <a:off x="3283370" y="1463895"/>
              <a:ext cx="3455145" cy="901302"/>
            </a:xfrm>
            <a:prstGeom prst="rect">
              <a:avLst/>
            </a:prstGeom>
            <a:noFill/>
            <a:ln cap="flat" cmpd="sng" w="28575">
              <a:solidFill>
                <a:srgbClr val="EB9F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108000" spcFirstLastPara="1" rIns="1080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ru-RU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Станционки – это круто, бодро и интересно!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ru-RU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Настало время побегать за наш край!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16"/>
            <p:cNvSpPr txBox="1"/>
            <p:nvPr/>
          </p:nvSpPr>
          <p:spPr>
            <a:xfrm>
              <a:off x="3837618" y="2554834"/>
              <a:ext cx="2446491" cy="1511888"/>
            </a:xfrm>
            <a:prstGeom prst="rect">
              <a:avLst/>
            </a:prstGeom>
            <a:noFill/>
            <a:ln cap="flat" cmpd="sng" w="28575">
              <a:solidFill>
                <a:srgbClr val="EB9F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108000" spcFirstLastPara="1" rIns="1080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ru-RU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Крокодил, викторина, практически занимательные флаги с доктором Шелдоном Купером и куча всего другого, но все про Приморье!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6"/>
            <p:cNvSpPr/>
            <p:nvPr/>
          </p:nvSpPr>
          <p:spPr>
            <a:xfrm>
              <a:off x="2628999" y="2042918"/>
              <a:ext cx="360498" cy="360498"/>
            </a:xfrm>
            <a:custGeom>
              <a:rect b="b" l="l" r="r" t="t"/>
              <a:pathLst>
                <a:path extrusionOk="0" h="3240000" w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6"/>
            <p:cNvSpPr/>
            <p:nvPr/>
          </p:nvSpPr>
          <p:spPr>
            <a:xfrm>
              <a:off x="3187760" y="3304448"/>
              <a:ext cx="360498" cy="360498"/>
            </a:xfrm>
            <a:custGeom>
              <a:rect b="b" l="l" r="r" t="t"/>
              <a:pathLst>
                <a:path extrusionOk="0" h="3240000" w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6"/>
            <p:cNvSpPr/>
            <p:nvPr/>
          </p:nvSpPr>
          <p:spPr>
            <a:xfrm>
              <a:off x="2634306" y="4574509"/>
              <a:ext cx="360498" cy="360498"/>
            </a:xfrm>
            <a:custGeom>
              <a:rect b="b" l="l" r="r" t="t"/>
              <a:pathLst>
                <a:path extrusionOk="0" h="3240000" w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6"/>
            <p:cNvSpPr/>
            <p:nvPr/>
          </p:nvSpPr>
          <p:spPr>
            <a:xfrm flipH="1" rot="-5400000">
              <a:off x="1014054" y="2967015"/>
              <a:ext cx="1151756" cy="1084682"/>
            </a:xfrm>
            <a:custGeom>
              <a:rect b="b" l="l" r="r" t="t"/>
              <a:pathLst>
                <a:path extrusionOk="0" h="2758049" w="2928608">
                  <a:moveTo>
                    <a:pt x="2797052" y="1199936"/>
                  </a:moveTo>
                  <a:lnTo>
                    <a:pt x="2797052" y="1541978"/>
                  </a:lnTo>
                  <a:cubicBezTo>
                    <a:pt x="2797052" y="1578306"/>
                    <a:pt x="2826502" y="1607756"/>
                    <a:pt x="2862830" y="1607756"/>
                  </a:cubicBezTo>
                  <a:lnTo>
                    <a:pt x="2862830" y="1607755"/>
                  </a:lnTo>
                  <a:cubicBezTo>
                    <a:pt x="2899158" y="1607755"/>
                    <a:pt x="2928608" y="1578305"/>
                    <a:pt x="2928608" y="1541977"/>
                  </a:cubicBezTo>
                  <a:lnTo>
                    <a:pt x="2928607" y="1199936"/>
                  </a:lnTo>
                  <a:cubicBezTo>
                    <a:pt x="2928607" y="1163608"/>
                    <a:pt x="2899158" y="1134159"/>
                    <a:pt x="2862830" y="1134158"/>
                  </a:cubicBezTo>
                  <a:cubicBezTo>
                    <a:pt x="2826502" y="1134159"/>
                    <a:pt x="2797052" y="1163608"/>
                    <a:pt x="2797052" y="1199936"/>
                  </a:cubicBezTo>
                  <a:close/>
                  <a:moveTo>
                    <a:pt x="2593193" y="1147315"/>
                  </a:moveTo>
                  <a:lnTo>
                    <a:pt x="2593193" y="1594601"/>
                  </a:lnTo>
                  <a:cubicBezTo>
                    <a:pt x="2593193" y="1630929"/>
                    <a:pt x="2622643" y="1660379"/>
                    <a:pt x="2658971" y="1660379"/>
                  </a:cubicBezTo>
                  <a:lnTo>
                    <a:pt x="2658971" y="1660378"/>
                  </a:lnTo>
                  <a:cubicBezTo>
                    <a:pt x="2695299" y="1660378"/>
                    <a:pt x="2724749" y="1630928"/>
                    <a:pt x="2724749" y="1594600"/>
                  </a:cubicBezTo>
                  <a:lnTo>
                    <a:pt x="2724748" y="1147315"/>
                  </a:lnTo>
                  <a:cubicBezTo>
                    <a:pt x="2724748" y="1110987"/>
                    <a:pt x="2695299" y="1081538"/>
                    <a:pt x="2658971" y="1081537"/>
                  </a:cubicBezTo>
                  <a:cubicBezTo>
                    <a:pt x="2622643" y="1081538"/>
                    <a:pt x="2593193" y="1110987"/>
                    <a:pt x="2593193" y="1147315"/>
                  </a:cubicBezTo>
                  <a:close/>
                  <a:moveTo>
                    <a:pt x="2389334" y="1121004"/>
                  </a:moveTo>
                  <a:lnTo>
                    <a:pt x="2389334" y="1620912"/>
                  </a:lnTo>
                  <a:cubicBezTo>
                    <a:pt x="2389334" y="1657240"/>
                    <a:pt x="2418784" y="1686690"/>
                    <a:pt x="2455112" y="1686690"/>
                  </a:cubicBezTo>
                  <a:lnTo>
                    <a:pt x="2455112" y="1686689"/>
                  </a:lnTo>
                  <a:cubicBezTo>
                    <a:pt x="2491440" y="1686689"/>
                    <a:pt x="2520890" y="1657239"/>
                    <a:pt x="2520890" y="1620911"/>
                  </a:cubicBezTo>
                  <a:lnTo>
                    <a:pt x="2520889" y="1121004"/>
                  </a:lnTo>
                  <a:cubicBezTo>
                    <a:pt x="2520889" y="1084676"/>
                    <a:pt x="2491440" y="1055227"/>
                    <a:pt x="2455112" y="1055226"/>
                  </a:cubicBezTo>
                  <a:cubicBezTo>
                    <a:pt x="2418784" y="1055227"/>
                    <a:pt x="2389334" y="1084676"/>
                    <a:pt x="2389334" y="1121004"/>
                  </a:cubicBezTo>
                  <a:close/>
                  <a:moveTo>
                    <a:pt x="1314382" y="1247024"/>
                  </a:moveTo>
                  <a:cubicBezTo>
                    <a:pt x="1314381" y="1225915"/>
                    <a:pt x="1331494" y="1208803"/>
                    <a:pt x="1352603" y="1208803"/>
                  </a:cubicBezTo>
                  <a:lnTo>
                    <a:pt x="1410313" y="1208803"/>
                  </a:lnTo>
                  <a:lnTo>
                    <a:pt x="1410313" y="1146778"/>
                  </a:lnTo>
                  <a:cubicBezTo>
                    <a:pt x="1410313" y="1145599"/>
                    <a:pt x="1410393" y="1144438"/>
                    <a:pt x="1411688" y="1143457"/>
                  </a:cubicBezTo>
                  <a:lnTo>
                    <a:pt x="1408531" y="1133444"/>
                  </a:lnTo>
                  <a:cubicBezTo>
                    <a:pt x="1410371" y="1112415"/>
                    <a:pt x="1428909" y="1096860"/>
                    <a:pt x="1449938" y="1098699"/>
                  </a:cubicBezTo>
                  <a:lnTo>
                    <a:pt x="2236821" y="1167543"/>
                  </a:lnTo>
                  <a:cubicBezTo>
                    <a:pt x="2257849" y="1169383"/>
                    <a:pt x="2273405" y="1187920"/>
                    <a:pt x="2271565" y="1208950"/>
                  </a:cubicBezTo>
                  <a:cubicBezTo>
                    <a:pt x="2269725" y="1229978"/>
                    <a:pt x="2251187" y="1245533"/>
                    <a:pt x="2230159" y="1243693"/>
                  </a:cubicBezTo>
                  <a:cubicBezTo>
                    <a:pt x="1973864" y="1221271"/>
                    <a:pt x="1717570" y="1198849"/>
                    <a:pt x="1461275" y="1176426"/>
                  </a:cubicBezTo>
                  <a:lnTo>
                    <a:pt x="1461274" y="1208803"/>
                  </a:lnTo>
                  <a:lnTo>
                    <a:pt x="1518985" y="1208803"/>
                  </a:lnTo>
                  <a:cubicBezTo>
                    <a:pt x="1540095" y="1208802"/>
                    <a:pt x="1557205" y="1225915"/>
                    <a:pt x="1557206" y="1247025"/>
                  </a:cubicBezTo>
                  <a:lnTo>
                    <a:pt x="1557207" y="1247023"/>
                  </a:lnTo>
                  <a:cubicBezTo>
                    <a:pt x="1557207" y="1268132"/>
                    <a:pt x="1540095" y="1285244"/>
                    <a:pt x="1518986" y="1285244"/>
                  </a:cubicBezTo>
                  <a:cubicBezTo>
                    <a:pt x="1499749" y="1285244"/>
                    <a:pt x="1480511" y="1285243"/>
                    <a:pt x="1461275" y="1285244"/>
                  </a:cubicBezTo>
                  <a:lnTo>
                    <a:pt x="1461275" y="1337600"/>
                  </a:lnTo>
                  <a:lnTo>
                    <a:pt x="1518985" y="1337600"/>
                  </a:lnTo>
                  <a:cubicBezTo>
                    <a:pt x="1540095" y="1337600"/>
                    <a:pt x="1557206" y="1354713"/>
                    <a:pt x="1557206" y="1375821"/>
                  </a:cubicBezTo>
                  <a:lnTo>
                    <a:pt x="1557207" y="1375820"/>
                  </a:lnTo>
                  <a:cubicBezTo>
                    <a:pt x="1557206" y="1396928"/>
                    <a:pt x="1540095" y="1414041"/>
                    <a:pt x="1518986" y="1414041"/>
                  </a:cubicBezTo>
                  <a:cubicBezTo>
                    <a:pt x="1499750" y="1414041"/>
                    <a:pt x="1480511" y="1414041"/>
                    <a:pt x="1461275" y="1414042"/>
                  </a:cubicBezTo>
                  <a:lnTo>
                    <a:pt x="1461275" y="1466398"/>
                  </a:lnTo>
                  <a:lnTo>
                    <a:pt x="1518985" y="1466398"/>
                  </a:lnTo>
                  <a:cubicBezTo>
                    <a:pt x="1540095" y="1466398"/>
                    <a:pt x="1557206" y="1483509"/>
                    <a:pt x="1557206" y="1504618"/>
                  </a:cubicBezTo>
                  <a:lnTo>
                    <a:pt x="1557207" y="1504619"/>
                  </a:lnTo>
                  <a:cubicBezTo>
                    <a:pt x="1557207" y="1525727"/>
                    <a:pt x="1540094" y="1542838"/>
                    <a:pt x="1518986" y="1542839"/>
                  </a:cubicBezTo>
                  <a:cubicBezTo>
                    <a:pt x="1499749" y="1542839"/>
                    <a:pt x="1480511" y="1542838"/>
                    <a:pt x="1461275" y="1542839"/>
                  </a:cubicBezTo>
                  <a:lnTo>
                    <a:pt x="1461274" y="1575412"/>
                  </a:lnTo>
                  <a:lnTo>
                    <a:pt x="2226550" y="1494978"/>
                  </a:lnTo>
                  <a:cubicBezTo>
                    <a:pt x="2247542" y="1492772"/>
                    <a:pt x="2266350" y="1508001"/>
                    <a:pt x="2268556" y="1528995"/>
                  </a:cubicBezTo>
                  <a:cubicBezTo>
                    <a:pt x="2270763" y="1549988"/>
                    <a:pt x="2255534" y="1568794"/>
                    <a:pt x="2234542" y="1571000"/>
                  </a:cubicBezTo>
                  <a:cubicBezTo>
                    <a:pt x="1972686" y="1598522"/>
                    <a:pt x="1710833" y="1626046"/>
                    <a:pt x="1448978" y="1653567"/>
                  </a:cubicBezTo>
                  <a:cubicBezTo>
                    <a:pt x="1427984" y="1655774"/>
                    <a:pt x="1409178" y="1640544"/>
                    <a:pt x="1406971" y="1619551"/>
                  </a:cubicBezTo>
                  <a:cubicBezTo>
                    <a:pt x="1406474" y="1614827"/>
                    <a:pt x="1406862" y="1610214"/>
                    <a:pt x="1410805" y="1606610"/>
                  </a:cubicBezTo>
                  <a:lnTo>
                    <a:pt x="1410312" y="1605422"/>
                  </a:lnTo>
                  <a:lnTo>
                    <a:pt x="1410312" y="1542839"/>
                  </a:lnTo>
                  <a:lnTo>
                    <a:pt x="1352603" y="1542841"/>
                  </a:lnTo>
                  <a:cubicBezTo>
                    <a:pt x="1331494" y="1542841"/>
                    <a:pt x="1314382" y="1525729"/>
                    <a:pt x="1314382" y="1504619"/>
                  </a:cubicBezTo>
                  <a:cubicBezTo>
                    <a:pt x="1314382" y="1483510"/>
                    <a:pt x="1331493" y="1466397"/>
                    <a:pt x="1352603" y="1466398"/>
                  </a:cubicBezTo>
                  <a:lnTo>
                    <a:pt x="1410312" y="1466398"/>
                  </a:lnTo>
                  <a:lnTo>
                    <a:pt x="1410313" y="1414042"/>
                  </a:lnTo>
                  <a:lnTo>
                    <a:pt x="1352603" y="1414042"/>
                  </a:lnTo>
                  <a:cubicBezTo>
                    <a:pt x="1331494" y="1414041"/>
                    <a:pt x="1314383" y="1396930"/>
                    <a:pt x="1314382" y="1375820"/>
                  </a:cubicBezTo>
                  <a:cubicBezTo>
                    <a:pt x="1314383" y="1354713"/>
                    <a:pt x="1331494" y="1337600"/>
                    <a:pt x="1352603" y="1337601"/>
                  </a:cubicBezTo>
                  <a:lnTo>
                    <a:pt x="1410312" y="1337600"/>
                  </a:lnTo>
                  <a:lnTo>
                    <a:pt x="1410312" y="1285244"/>
                  </a:lnTo>
                  <a:lnTo>
                    <a:pt x="1352603" y="1285244"/>
                  </a:lnTo>
                  <a:cubicBezTo>
                    <a:pt x="1331494" y="1285244"/>
                    <a:pt x="1314381" y="1268133"/>
                    <a:pt x="1314382" y="1247024"/>
                  </a:cubicBezTo>
                  <a:close/>
                  <a:moveTo>
                    <a:pt x="1171967" y="72000"/>
                  </a:moveTo>
                  <a:lnTo>
                    <a:pt x="1171967" y="288000"/>
                  </a:lnTo>
                  <a:cubicBezTo>
                    <a:pt x="1171967" y="327765"/>
                    <a:pt x="1204202" y="360000"/>
                    <a:pt x="1243967" y="360000"/>
                  </a:cubicBezTo>
                  <a:cubicBezTo>
                    <a:pt x="1283732" y="360000"/>
                    <a:pt x="1315967" y="327765"/>
                    <a:pt x="1315967" y="288000"/>
                  </a:cubicBezTo>
                  <a:lnTo>
                    <a:pt x="1315967" y="72000"/>
                  </a:lnTo>
                  <a:cubicBezTo>
                    <a:pt x="1315967" y="32235"/>
                    <a:pt x="1283732" y="0"/>
                    <a:pt x="1243967" y="0"/>
                  </a:cubicBezTo>
                  <a:cubicBezTo>
                    <a:pt x="1204202" y="0"/>
                    <a:pt x="1171967" y="32235"/>
                    <a:pt x="1171967" y="72000"/>
                  </a:cubicBezTo>
                  <a:close/>
                  <a:moveTo>
                    <a:pt x="1171966" y="2470049"/>
                  </a:moveTo>
                  <a:lnTo>
                    <a:pt x="1171966" y="2686049"/>
                  </a:lnTo>
                  <a:cubicBezTo>
                    <a:pt x="1171966" y="2725814"/>
                    <a:pt x="1204201" y="2758049"/>
                    <a:pt x="1243966" y="2758049"/>
                  </a:cubicBezTo>
                  <a:cubicBezTo>
                    <a:pt x="1283731" y="2758049"/>
                    <a:pt x="1315966" y="2725814"/>
                    <a:pt x="1315966" y="2686049"/>
                  </a:cubicBezTo>
                  <a:lnTo>
                    <a:pt x="1315966" y="2470049"/>
                  </a:lnTo>
                  <a:cubicBezTo>
                    <a:pt x="1315966" y="2430284"/>
                    <a:pt x="1283731" y="2398049"/>
                    <a:pt x="1243966" y="2398049"/>
                  </a:cubicBezTo>
                  <a:cubicBezTo>
                    <a:pt x="1204201" y="2398049"/>
                    <a:pt x="1171966" y="2430284"/>
                    <a:pt x="1171966" y="2470049"/>
                  </a:cubicBezTo>
                  <a:close/>
                  <a:moveTo>
                    <a:pt x="515345" y="1370958"/>
                  </a:moveTo>
                  <a:cubicBezTo>
                    <a:pt x="515344" y="1558300"/>
                    <a:pt x="586814" y="1745642"/>
                    <a:pt x="729750" y="1888579"/>
                  </a:cubicBezTo>
                  <a:cubicBezTo>
                    <a:pt x="1015625" y="2174454"/>
                    <a:pt x="1479119" y="2174454"/>
                    <a:pt x="1764994" y="1888580"/>
                  </a:cubicBezTo>
                  <a:lnTo>
                    <a:pt x="1940572" y="1713001"/>
                  </a:lnTo>
                  <a:lnTo>
                    <a:pt x="2136413" y="1713002"/>
                  </a:lnTo>
                  <a:cubicBezTo>
                    <a:pt x="2215124" y="1713001"/>
                    <a:pt x="2278929" y="1649195"/>
                    <a:pt x="2278929" y="1570486"/>
                  </a:cubicBezTo>
                  <a:lnTo>
                    <a:pt x="2278929" y="1374645"/>
                  </a:lnTo>
                  <a:lnTo>
                    <a:pt x="2282614" y="1370959"/>
                  </a:lnTo>
                  <a:lnTo>
                    <a:pt x="2278929" y="1367272"/>
                  </a:lnTo>
                  <a:lnTo>
                    <a:pt x="2278929" y="1171432"/>
                  </a:lnTo>
                  <a:cubicBezTo>
                    <a:pt x="2278929" y="1092722"/>
                    <a:pt x="2215123" y="1028916"/>
                    <a:pt x="2136413" y="1028916"/>
                  </a:cubicBezTo>
                  <a:lnTo>
                    <a:pt x="1940571" y="1028916"/>
                  </a:lnTo>
                  <a:cubicBezTo>
                    <a:pt x="1882045" y="970390"/>
                    <a:pt x="1823519" y="911862"/>
                    <a:pt x="1764993" y="853336"/>
                  </a:cubicBezTo>
                  <a:cubicBezTo>
                    <a:pt x="1479118" y="567461"/>
                    <a:pt x="1015625" y="567462"/>
                    <a:pt x="729750" y="853336"/>
                  </a:cubicBezTo>
                  <a:cubicBezTo>
                    <a:pt x="586813" y="996273"/>
                    <a:pt x="515344" y="1183616"/>
                    <a:pt x="515345" y="1370958"/>
                  </a:cubicBezTo>
                  <a:close/>
                  <a:moveTo>
                    <a:pt x="388776" y="2386770"/>
                  </a:moveTo>
                  <a:cubicBezTo>
                    <a:pt x="388776" y="2405196"/>
                    <a:pt x="395805" y="2423622"/>
                    <a:pt x="409865" y="2437681"/>
                  </a:cubicBezTo>
                  <a:cubicBezTo>
                    <a:pt x="437983" y="2465800"/>
                    <a:pt x="483570" y="2465800"/>
                    <a:pt x="511688" y="2437681"/>
                  </a:cubicBezTo>
                  <a:lnTo>
                    <a:pt x="664423" y="2284946"/>
                  </a:lnTo>
                  <a:cubicBezTo>
                    <a:pt x="692541" y="2256828"/>
                    <a:pt x="692541" y="2211241"/>
                    <a:pt x="664423" y="2183123"/>
                  </a:cubicBezTo>
                  <a:cubicBezTo>
                    <a:pt x="636305" y="2155005"/>
                    <a:pt x="590718" y="2155005"/>
                    <a:pt x="562599" y="2183123"/>
                  </a:cubicBezTo>
                  <a:lnTo>
                    <a:pt x="409865" y="2335858"/>
                  </a:lnTo>
                  <a:cubicBezTo>
                    <a:pt x="395805" y="2349917"/>
                    <a:pt x="388776" y="2368343"/>
                    <a:pt x="388776" y="2386770"/>
                  </a:cubicBezTo>
                  <a:close/>
                  <a:moveTo>
                    <a:pt x="388776" y="365689"/>
                  </a:moveTo>
                  <a:cubicBezTo>
                    <a:pt x="388776" y="384115"/>
                    <a:pt x="395805" y="402541"/>
                    <a:pt x="409865" y="416600"/>
                  </a:cubicBezTo>
                  <a:lnTo>
                    <a:pt x="562599" y="569335"/>
                  </a:lnTo>
                  <a:cubicBezTo>
                    <a:pt x="590718" y="597454"/>
                    <a:pt x="636305" y="597454"/>
                    <a:pt x="664423" y="569335"/>
                  </a:cubicBezTo>
                  <a:cubicBezTo>
                    <a:pt x="692541" y="541217"/>
                    <a:pt x="692541" y="495630"/>
                    <a:pt x="664423" y="467512"/>
                  </a:cubicBezTo>
                  <a:lnTo>
                    <a:pt x="511688" y="314777"/>
                  </a:lnTo>
                  <a:cubicBezTo>
                    <a:pt x="483570" y="286659"/>
                    <a:pt x="437983" y="286659"/>
                    <a:pt x="409865" y="314777"/>
                  </a:cubicBezTo>
                  <a:cubicBezTo>
                    <a:pt x="395805" y="328836"/>
                    <a:pt x="388776" y="347262"/>
                    <a:pt x="388776" y="365689"/>
                  </a:cubicBezTo>
                  <a:close/>
                  <a:moveTo>
                    <a:pt x="0" y="1379024"/>
                  </a:moveTo>
                  <a:cubicBezTo>
                    <a:pt x="0" y="1418789"/>
                    <a:pt x="32235" y="1451024"/>
                    <a:pt x="72000" y="1451024"/>
                  </a:cubicBezTo>
                  <a:lnTo>
                    <a:pt x="288000" y="1451024"/>
                  </a:lnTo>
                  <a:cubicBezTo>
                    <a:pt x="327765" y="1451024"/>
                    <a:pt x="360000" y="1418789"/>
                    <a:pt x="360000" y="1379024"/>
                  </a:cubicBezTo>
                  <a:cubicBezTo>
                    <a:pt x="360000" y="1339259"/>
                    <a:pt x="327765" y="1307024"/>
                    <a:pt x="288000" y="1307024"/>
                  </a:cubicBezTo>
                  <a:lnTo>
                    <a:pt x="72000" y="1307024"/>
                  </a:lnTo>
                  <a:cubicBezTo>
                    <a:pt x="32235" y="1307024"/>
                    <a:pt x="0" y="1339259"/>
                    <a:pt x="0" y="13790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" name="Google Shape;113;p16"/>
          <p:cNvSpPr txBox="1"/>
          <p:nvPr/>
        </p:nvSpPr>
        <p:spPr>
          <a:xfrm>
            <a:off x="1379882" y="5914348"/>
            <a:ext cx="3323983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ru-RU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СЕНТЯБРЬ – ОКТЯБРЬ 2021</a:t>
            </a:r>
            <a:endParaRPr b="1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6"/>
          <p:cNvSpPr txBox="1"/>
          <p:nvPr/>
        </p:nvSpPr>
        <p:spPr>
          <a:xfrm>
            <a:off x="8531352" y="6385195"/>
            <a:ext cx="3660649" cy="4370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ru-RU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Проект «ЗнайКрай»</a:t>
            </a:r>
            <a:endParaRPr b="1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5105" y="2042918"/>
            <a:ext cx="4926287" cy="3284832"/>
          </a:xfrm>
          <a:prstGeom prst="ellipse">
            <a:avLst/>
          </a:prstGeom>
          <a:noFill/>
          <a:ln cap="rnd" cmpd="sng" w="190500">
            <a:solidFill>
              <a:srgbClr val="D2CFE1"/>
            </a:solidFill>
            <a:prstDash val="solid"/>
            <a:round/>
            <a:headEnd len="sm" w="sm" type="none"/>
            <a:tailEnd len="sm" w="sm" type="none"/>
          </a:ln>
          <a:effectLst>
            <a:outerShdw blurRad="127000" rotWithShape="0" algn="bl">
              <a:srgbClr val="8296B0"/>
            </a:outerShdw>
          </a:effectLst>
        </p:spPr>
      </p:pic>
      <p:sp>
        <p:nvSpPr>
          <p:cNvPr id="120" name="Google Shape;120;p17"/>
          <p:cNvSpPr txBox="1"/>
          <p:nvPr/>
        </p:nvSpPr>
        <p:spPr>
          <a:xfrm>
            <a:off x="605942" y="415896"/>
            <a:ext cx="7195227" cy="9787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Станционные игры про молодежные организации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1" name="Google Shape;121;p17"/>
          <p:cNvGrpSpPr/>
          <p:nvPr/>
        </p:nvGrpSpPr>
        <p:grpSpPr>
          <a:xfrm>
            <a:off x="616021" y="5730262"/>
            <a:ext cx="3828636" cy="627863"/>
            <a:chOff x="779558" y="5588148"/>
            <a:chExt cx="3828636" cy="627863"/>
          </a:xfrm>
        </p:grpSpPr>
        <p:sp>
          <p:nvSpPr>
            <p:cNvPr id="122" name="Google Shape;122;p17"/>
            <p:cNvSpPr/>
            <p:nvPr/>
          </p:nvSpPr>
          <p:spPr>
            <a:xfrm>
              <a:off x="779558" y="5588148"/>
              <a:ext cx="627863" cy="627863"/>
            </a:xfrm>
            <a:prstGeom prst="ellipse">
              <a:avLst/>
            </a:prstGeom>
            <a:solidFill>
              <a:srgbClr val="EB9F0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1"/>
                <a:buFont typeface="Arial"/>
                <a:buNone/>
              </a:pPr>
              <a:r>
                <a:t/>
              </a:r>
              <a:endParaRPr b="0" i="0" sz="270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17"/>
            <p:cNvSpPr txBox="1"/>
            <p:nvPr/>
          </p:nvSpPr>
          <p:spPr>
            <a:xfrm>
              <a:off x="1459002" y="5700117"/>
              <a:ext cx="3149192" cy="3385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ru-RU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СЕНТЯБРЬ – ДЕКАБРЬ 2021</a:t>
              </a:r>
              <a:endPara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17"/>
            <p:cNvSpPr/>
            <p:nvPr/>
          </p:nvSpPr>
          <p:spPr>
            <a:xfrm rot="-2794009">
              <a:off x="906525" y="5717813"/>
              <a:ext cx="373928" cy="368533"/>
            </a:xfrm>
            <a:custGeom>
              <a:rect b="b" l="l" r="r" t="t"/>
              <a:pathLst>
                <a:path extrusionOk="0" h="1788383" w="1807241">
                  <a:moveTo>
                    <a:pt x="712876" y="1117592"/>
                  </a:moveTo>
                  <a:cubicBezTo>
                    <a:pt x="771173" y="1181828"/>
                    <a:pt x="811089" y="1255910"/>
                    <a:pt x="847925" y="1348018"/>
                  </a:cubicBezTo>
                  <a:cubicBezTo>
                    <a:pt x="814544" y="1418896"/>
                    <a:pt x="753893" y="1474052"/>
                    <a:pt x="679064" y="1498332"/>
                  </a:cubicBezTo>
                  <a:lnTo>
                    <a:pt x="308226" y="1106637"/>
                  </a:lnTo>
                  <a:cubicBezTo>
                    <a:pt x="336560" y="1033247"/>
                    <a:pt x="394949" y="975701"/>
                    <a:pt x="467546" y="946245"/>
                  </a:cubicBezTo>
                  <a:cubicBezTo>
                    <a:pt x="577903" y="998968"/>
                    <a:pt x="654580" y="1053357"/>
                    <a:pt x="712876" y="1117592"/>
                  </a:cubicBezTo>
                  <a:close/>
                  <a:moveTo>
                    <a:pt x="1038527" y="398886"/>
                  </a:moveTo>
                  <a:lnTo>
                    <a:pt x="1405560" y="786562"/>
                  </a:lnTo>
                  <a:cubicBezTo>
                    <a:pt x="1374476" y="799049"/>
                    <a:pt x="1340402" y="804299"/>
                    <a:pt x="1305054" y="803332"/>
                  </a:cubicBezTo>
                  <a:lnTo>
                    <a:pt x="1008167" y="795212"/>
                  </a:lnTo>
                  <a:lnTo>
                    <a:pt x="1016288" y="498325"/>
                  </a:lnTo>
                  <a:cubicBezTo>
                    <a:pt x="1017255" y="462976"/>
                    <a:pt x="1024360" y="429240"/>
                    <a:pt x="1038527" y="398886"/>
                  </a:cubicBezTo>
                  <a:close/>
                  <a:moveTo>
                    <a:pt x="1097925" y="218888"/>
                  </a:moveTo>
                  <a:cubicBezTo>
                    <a:pt x="992582" y="279303"/>
                    <a:pt x="921871" y="392886"/>
                    <a:pt x="921053" y="523256"/>
                  </a:cubicBezTo>
                  <a:lnTo>
                    <a:pt x="919136" y="828763"/>
                  </a:lnTo>
                  <a:lnTo>
                    <a:pt x="830924" y="915875"/>
                  </a:lnTo>
                  <a:lnTo>
                    <a:pt x="525417" y="913958"/>
                  </a:lnTo>
                  <a:cubicBezTo>
                    <a:pt x="403891" y="913196"/>
                    <a:pt x="296188" y="973343"/>
                    <a:pt x="234366" y="1067831"/>
                  </a:cubicBezTo>
                  <a:lnTo>
                    <a:pt x="710285" y="1570519"/>
                  </a:lnTo>
                  <a:cubicBezTo>
                    <a:pt x="811872" y="1510375"/>
                    <a:pt x="878808" y="1399439"/>
                    <a:pt x="879603" y="1272618"/>
                  </a:cubicBezTo>
                  <a:lnTo>
                    <a:pt x="881520" y="967111"/>
                  </a:lnTo>
                  <a:lnTo>
                    <a:pt x="969732" y="879999"/>
                  </a:lnTo>
                  <a:lnTo>
                    <a:pt x="1275239" y="881916"/>
                  </a:lnTo>
                  <a:cubicBezTo>
                    <a:pt x="1400271" y="882701"/>
                    <a:pt x="1510670" y="819011"/>
                    <a:pt x="1573529" y="721242"/>
                  </a:cubicBezTo>
                  <a:close/>
                  <a:moveTo>
                    <a:pt x="1162945" y="27894"/>
                  </a:moveTo>
                  <a:lnTo>
                    <a:pt x="1782798" y="682611"/>
                  </a:lnTo>
                  <a:cubicBezTo>
                    <a:pt x="1816692" y="718411"/>
                    <a:pt x="1815147" y="774907"/>
                    <a:pt x="1779347" y="808801"/>
                  </a:cubicBezTo>
                  <a:cubicBezTo>
                    <a:pt x="1743547" y="842694"/>
                    <a:pt x="1687050" y="841149"/>
                    <a:pt x="1653157" y="805349"/>
                  </a:cubicBezTo>
                  <a:lnTo>
                    <a:pt x="1644015" y="795693"/>
                  </a:lnTo>
                  <a:cubicBezTo>
                    <a:pt x="1561789" y="910282"/>
                    <a:pt x="1426630" y="983636"/>
                    <a:pt x="1274606" y="982683"/>
                  </a:cubicBezTo>
                  <a:lnTo>
                    <a:pt x="980378" y="980836"/>
                  </a:lnTo>
                  <a:lnTo>
                    <a:pt x="980378" y="1270380"/>
                  </a:lnTo>
                  <a:cubicBezTo>
                    <a:pt x="980378" y="1427425"/>
                    <a:pt x="901198" y="1565976"/>
                    <a:pt x="779756" y="1647056"/>
                  </a:cubicBezTo>
                  <a:cubicBezTo>
                    <a:pt x="807405" y="1681913"/>
                    <a:pt x="803595" y="1732594"/>
                    <a:pt x="770486" y="1763941"/>
                  </a:cubicBezTo>
                  <a:cubicBezTo>
                    <a:pt x="734686" y="1797834"/>
                    <a:pt x="678189" y="1796289"/>
                    <a:pt x="644296" y="1760489"/>
                  </a:cubicBezTo>
                  <a:lnTo>
                    <a:pt x="24442" y="1105772"/>
                  </a:lnTo>
                  <a:cubicBezTo>
                    <a:pt x="-9451" y="1069973"/>
                    <a:pt x="-7906" y="1013476"/>
                    <a:pt x="27894" y="979583"/>
                  </a:cubicBezTo>
                  <a:cubicBezTo>
                    <a:pt x="63694" y="945689"/>
                    <a:pt x="120190" y="947235"/>
                    <a:pt x="154084" y="983034"/>
                  </a:cubicBezTo>
                  <a:lnTo>
                    <a:pt x="163237" y="992702"/>
                  </a:lnTo>
                  <a:cubicBezTo>
                    <a:pt x="244774" y="882877"/>
                    <a:pt x="375836" y="813180"/>
                    <a:pt x="523178" y="813180"/>
                  </a:cubicBezTo>
                  <a:lnTo>
                    <a:pt x="818460" y="813180"/>
                  </a:lnTo>
                  <a:lnTo>
                    <a:pt x="820284" y="522622"/>
                  </a:lnTo>
                  <a:cubicBezTo>
                    <a:pt x="821285" y="363119"/>
                    <a:pt x="903845" y="223207"/>
                    <a:pt x="1028952" y="143673"/>
                  </a:cubicBezTo>
                  <a:cubicBezTo>
                    <a:pt x="999689" y="108599"/>
                    <a:pt x="1002953" y="56445"/>
                    <a:pt x="1036755" y="24443"/>
                  </a:cubicBezTo>
                  <a:cubicBezTo>
                    <a:pt x="1072555" y="-9451"/>
                    <a:pt x="1129052" y="-7906"/>
                    <a:pt x="1162945" y="278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125;p17"/>
          <p:cNvGrpSpPr/>
          <p:nvPr/>
        </p:nvGrpSpPr>
        <p:grpSpPr>
          <a:xfrm>
            <a:off x="148337" y="1638411"/>
            <a:ext cx="6485694" cy="3621338"/>
            <a:chOff x="235889" y="1638411"/>
            <a:chExt cx="6485694" cy="3621338"/>
          </a:xfrm>
        </p:grpSpPr>
        <p:sp>
          <p:nvSpPr>
            <p:cNvPr id="126" name="Google Shape;126;p17"/>
            <p:cNvSpPr/>
            <p:nvPr/>
          </p:nvSpPr>
          <p:spPr>
            <a:xfrm rot="-2700000">
              <a:off x="2454613" y="1866084"/>
              <a:ext cx="714166" cy="714166"/>
            </a:xfrm>
            <a:prstGeom prst="ellipse">
              <a:avLst/>
            </a:prstGeom>
            <a:solidFill>
              <a:srgbClr val="EB9F07">
                <a:alpha val="6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7"/>
            <p:cNvSpPr/>
            <p:nvPr/>
          </p:nvSpPr>
          <p:spPr>
            <a:xfrm rot="2700000">
              <a:off x="2459921" y="4397675"/>
              <a:ext cx="714164" cy="714166"/>
            </a:xfrm>
            <a:prstGeom prst="ellipse">
              <a:avLst/>
            </a:prstGeom>
            <a:solidFill>
              <a:srgbClr val="EB9F07">
                <a:alpha val="6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3010346" y="3136558"/>
              <a:ext cx="714166" cy="714166"/>
            </a:xfrm>
            <a:prstGeom prst="ellipse">
              <a:avLst/>
            </a:prstGeom>
            <a:solidFill>
              <a:srgbClr val="EB9F07">
                <a:alpha val="6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7"/>
            <p:cNvSpPr/>
            <p:nvPr/>
          </p:nvSpPr>
          <p:spPr>
            <a:xfrm rot="2700000">
              <a:off x="2528097" y="4468299"/>
              <a:ext cx="572917" cy="572918"/>
            </a:xfrm>
            <a:prstGeom prst="ellipse">
              <a:avLst/>
            </a:prstGeom>
            <a:solidFill>
              <a:srgbClr val="7255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0" name="Google Shape;130;p17"/>
            <p:cNvCxnSpPr/>
            <p:nvPr/>
          </p:nvCxnSpPr>
          <p:spPr>
            <a:xfrm rot="-8100000">
              <a:off x="2176785" y="4376090"/>
              <a:ext cx="360000" cy="0"/>
            </a:xfrm>
            <a:prstGeom prst="straightConnector1">
              <a:avLst/>
            </a:prstGeom>
            <a:noFill/>
            <a:ln cap="flat" cmpd="sng" w="12700">
              <a:solidFill>
                <a:srgbClr val="EB9F07"/>
              </a:solidFill>
              <a:prstDash val="solid"/>
              <a:miter lim="800000"/>
              <a:headEnd len="med" w="med" type="oval"/>
              <a:tailEnd len="med" w="med" type="oval"/>
            </a:ln>
          </p:spPr>
        </p:cxnSp>
        <p:sp>
          <p:nvSpPr>
            <p:cNvPr id="131" name="Google Shape;131;p17"/>
            <p:cNvSpPr/>
            <p:nvPr/>
          </p:nvSpPr>
          <p:spPr>
            <a:xfrm rot="-2700000">
              <a:off x="2522790" y="1936708"/>
              <a:ext cx="572917" cy="572918"/>
            </a:xfrm>
            <a:prstGeom prst="ellipse">
              <a:avLst/>
            </a:prstGeom>
            <a:solidFill>
              <a:srgbClr val="7255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2" name="Google Shape;132;p17"/>
            <p:cNvCxnSpPr/>
            <p:nvPr/>
          </p:nvCxnSpPr>
          <p:spPr>
            <a:xfrm rot="8100000">
              <a:off x="2193381" y="2654782"/>
              <a:ext cx="360000" cy="0"/>
            </a:xfrm>
            <a:prstGeom prst="straightConnector1">
              <a:avLst/>
            </a:prstGeom>
            <a:noFill/>
            <a:ln cap="flat" cmpd="sng" w="12700">
              <a:solidFill>
                <a:srgbClr val="EB9F07"/>
              </a:solidFill>
              <a:prstDash val="solid"/>
              <a:miter lim="800000"/>
              <a:headEnd len="med" w="med" type="oval"/>
              <a:tailEnd len="med" w="med" type="oval"/>
            </a:ln>
          </p:spPr>
        </p:cxnSp>
        <p:sp>
          <p:nvSpPr>
            <p:cNvPr id="133" name="Google Shape;133;p17"/>
            <p:cNvSpPr/>
            <p:nvPr/>
          </p:nvSpPr>
          <p:spPr>
            <a:xfrm>
              <a:off x="3081551" y="3198238"/>
              <a:ext cx="572917" cy="572918"/>
            </a:xfrm>
            <a:prstGeom prst="ellipse">
              <a:avLst/>
            </a:prstGeom>
            <a:solidFill>
              <a:srgbClr val="7255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4" name="Google Shape;134;p17"/>
            <p:cNvCxnSpPr/>
            <p:nvPr/>
          </p:nvCxnSpPr>
          <p:spPr>
            <a:xfrm rot="10800000">
              <a:off x="2591273" y="3493593"/>
              <a:ext cx="360000" cy="0"/>
            </a:xfrm>
            <a:prstGeom prst="straightConnector1">
              <a:avLst/>
            </a:prstGeom>
            <a:noFill/>
            <a:ln cap="flat" cmpd="sng" w="12700">
              <a:solidFill>
                <a:srgbClr val="EB9F07"/>
              </a:solidFill>
              <a:prstDash val="solid"/>
              <a:miter lim="800000"/>
              <a:headEnd len="med" w="med" type="oval"/>
              <a:tailEnd len="med" w="med" type="oval"/>
            </a:ln>
          </p:spPr>
        </p:cxnSp>
        <p:sp>
          <p:nvSpPr>
            <p:cNvPr id="135" name="Google Shape;135;p17"/>
            <p:cNvSpPr/>
            <p:nvPr/>
          </p:nvSpPr>
          <p:spPr>
            <a:xfrm>
              <a:off x="778666" y="2698089"/>
              <a:ext cx="1622533" cy="1622534"/>
            </a:xfrm>
            <a:prstGeom prst="ellipse">
              <a:avLst/>
            </a:prstGeom>
            <a:solidFill>
              <a:srgbClr val="7255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7"/>
            <p:cNvSpPr/>
            <p:nvPr/>
          </p:nvSpPr>
          <p:spPr>
            <a:xfrm flipH="1" rot="8100000">
              <a:off x="638006" y="2531022"/>
              <a:ext cx="1941592" cy="1941591"/>
            </a:xfrm>
            <a:prstGeom prst="arc">
              <a:avLst>
                <a:gd fmla="val 13645212" name="adj1"/>
                <a:gd fmla="val 2561877" name="adj2"/>
              </a:avLst>
            </a:prstGeom>
            <a:noFill/>
            <a:ln cap="flat" cmpd="sng" w="12700">
              <a:solidFill>
                <a:srgbClr val="EB9F07"/>
              </a:solidFill>
              <a:prstDash val="solid"/>
              <a:miter lim="800000"/>
              <a:headEnd len="med" w="med" type="oval"/>
              <a:tailEnd len="med" w="med" type="oval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7"/>
            <p:cNvSpPr txBox="1"/>
            <p:nvPr/>
          </p:nvSpPr>
          <p:spPr>
            <a:xfrm>
              <a:off x="3268556" y="4277704"/>
              <a:ext cx="2583264" cy="954107"/>
            </a:xfrm>
            <a:prstGeom prst="rect">
              <a:avLst/>
            </a:prstGeom>
            <a:noFill/>
            <a:ln cap="flat" cmpd="sng" w="28575">
              <a:solidFill>
                <a:srgbClr val="EB9F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108000" spcFirstLastPara="1" rIns="1080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ru-RU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Много движения, разрыва мозга, командных заданий и, конечно, положительных эмоций!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17"/>
            <p:cNvSpPr txBox="1"/>
            <p:nvPr/>
          </p:nvSpPr>
          <p:spPr>
            <a:xfrm>
              <a:off x="3263561" y="1638411"/>
              <a:ext cx="3458023" cy="1169511"/>
            </a:xfrm>
            <a:prstGeom prst="rect">
              <a:avLst/>
            </a:prstGeom>
            <a:noFill/>
            <a:ln cap="flat" cmpd="sng" w="28575">
              <a:solidFill>
                <a:srgbClr val="EB9F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108000" spcFirstLastPara="1" rIns="1080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ru-RU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Мы все расскажем про молодежные организации, но больше всего про Российский Союз Молодежи. Познакомим ребят с социально полезной деятельностью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17"/>
            <p:cNvSpPr txBox="1"/>
            <p:nvPr/>
          </p:nvSpPr>
          <p:spPr>
            <a:xfrm>
              <a:off x="3798884" y="3124281"/>
              <a:ext cx="2530976" cy="954067"/>
            </a:xfrm>
            <a:prstGeom prst="rect">
              <a:avLst/>
            </a:prstGeom>
            <a:noFill/>
            <a:ln cap="flat" cmpd="sng" w="28575">
              <a:solidFill>
                <a:srgbClr val="EB9F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108000" spcFirstLastPara="1" rIns="1080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ru-RU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Из числа школьников и студентов колледжей сформируем команды и устроим движняк!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17"/>
            <p:cNvSpPr/>
            <p:nvPr/>
          </p:nvSpPr>
          <p:spPr>
            <a:xfrm>
              <a:off x="2628999" y="2042918"/>
              <a:ext cx="360498" cy="360498"/>
            </a:xfrm>
            <a:custGeom>
              <a:rect b="b" l="l" r="r" t="t"/>
              <a:pathLst>
                <a:path extrusionOk="0" h="3240000" w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17"/>
            <p:cNvSpPr/>
            <p:nvPr/>
          </p:nvSpPr>
          <p:spPr>
            <a:xfrm>
              <a:off x="3187760" y="3304448"/>
              <a:ext cx="360498" cy="360498"/>
            </a:xfrm>
            <a:custGeom>
              <a:rect b="b" l="l" r="r" t="t"/>
              <a:pathLst>
                <a:path extrusionOk="0" h="3240000" w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17"/>
            <p:cNvSpPr/>
            <p:nvPr/>
          </p:nvSpPr>
          <p:spPr>
            <a:xfrm>
              <a:off x="2634306" y="4574509"/>
              <a:ext cx="360498" cy="360498"/>
            </a:xfrm>
            <a:custGeom>
              <a:rect b="b" l="l" r="r" t="t"/>
              <a:pathLst>
                <a:path extrusionOk="0" h="3240000" w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7"/>
            <p:cNvSpPr/>
            <p:nvPr/>
          </p:nvSpPr>
          <p:spPr>
            <a:xfrm flipH="1" rot="-5400000">
              <a:off x="1014054" y="2967015"/>
              <a:ext cx="1151756" cy="1084682"/>
            </a:xfrm>
            <a:custGeom>
              <a:rect b="b" l="l" r="r" t="t"/>
              <a:pathLst>
                <a:path extrusionOk="0" h="2758049" w="2928608">
                  <a:moveTo>
                    <a:pt x="2797052" y="1199936"/>
                  </a:moveTo>
                  <a:lnTo>
                    <a:pt x="2797052" y="1541978"/>
                  </a:lnTo>
                  <a:cubicBezTo>
                    <a:pt x="2797052" y="1578306"/>
                    <a:pt x="2826502" y="1607756"/>
                    <a:pt x="2862830" y="1607756"/>
                  </a:cubicBezTo>
                  <a:lnTo>
                    <a:pt x="2862830" y="1607755"/>
                  </a:lnTo>
                  <a:cubicBezTo>
                    <a:pt x="2899158" y="1607755"/>
                    <a:pt x="2928608" y="1578305"/>
                    <a:pt x="2928608" y="1541977"/>
                  </a:cubicBezTo>
                  <a:lnTo>
                    <a:pt x="2928607" y="1199936"/>
                  </a:lnTo>
                  <a:cubicBezTo>
                    <a:pt x="2928607" y="1163608"/>
                    <a:pt x="2899158" y="1134159"/>
                    <a:pt x="2862830" y="1134158"/>
                  </a:cubicBezTo>
                  <a:cubicBezTo>
                    <a:pt x="2826502" y="1134159"/>
                    <a:pt x="2797052" y="1163608"/>
                    <a:pt x="2797052" y="1199936"/>
                  </a:cubicBezTo>
                  <a:close/>
                  <a:moveTo>
                    <a:pt x="2593193" y="1147315"/>
                  </a:moveTo>
                  <a:lnTo>
                    <a:pt x="2593193" y="1594601"/>
                  </a:lnTo>
                  <a:cubicBezTo>
                    <a:pt x="2593193" y="1630929"/>
                    <a:pt x="2622643" y="1660379"/>
                    <a:pt x="2658971" y="1660379"/>
                  </a:cubicBezTo>
                  <a:lnTo>
                    <a:pt x="2658971" y="1660378"/>
                  </a:lnTo>
                  <a:cubicBezTo>
                    <a:pt x="2695299" y="1660378"/>
                    <a:pt x="2724749" y="1630928"/>
                    <a:pt x="2724749" y="1594600"/>
                  </a:cubicBezTo>
                  <a:lnTo>
                    <a:pt x="2724748" y="1147315"/>
                  </a:lnTo>
                  <a:cubicBezTo>
                    <a:pt x="2724748" y="1110987"/>
                    <a:pt x="2695299" y="1081538"/>
                    <a:pt x="2658971" y="1081537"/>
                  </a:cubicBezTo>
                  <a:cubicBezTo>
                    <a:pt x="2622643" y="1081538"/>
                    <a:pt x="2593193" y="1110987"/>
                    <a:pt x="2593193" y="1147315"/>
                  </a:cubicBezTo>
                  <a:close/>
                  <a:moveTo>
                    <a:pt x="2389334" y="1121004"/>
                  </a:moveTo>
                  <a:lnTo>
                    <a:pt x="2389334" y="1620912"/>
                  </a:lnTo>
                  <a:cubicBezTo>
                    <a:pt x="2389334" y="1657240"/>
                    <a:pt x="2418784" y="1686690"/>
                    <a:pt x="2455112" y="1686690"/>
                  </a:cubicBezTo>
                  <a:lnTo>
                    <a:pt x="2455112" y="1686689"/>
                  </a:lnTo>
                  <a:cubicBezTo>
                    <a:pt x="2491440" y="1686689"/>
                    <a:pt x="2520890" y="1657239"/>
                    <a:pt x="2520890" y="1620911"/>
                  </a:cubicBezTo>
                  <a:lnTo>
                    <a:pt x="2520889" y="1121004"/>
                  </a:lnTo>
                  <a:cubicBezTo>
                    <a:pt x="2520889" y="1084676"/>
                    <a:pt x="2491440" y="1055227"/>
                    <a:pt x="2455112" y="1055226"/>
                  </a:cubicBezTo>
                  <a:cubicBezTo>
                    <a:pt x="2418784" y="1055227"/>
                    <a:pt x="2389334" y="1084676"/>
                    <a:pt x="2389334" y="1121004"/>
                  </a:cubicBezTo>
                  <a:close/>
                  <a:moveTo>
                    <a:pt x="1314382" y="1247024"/>
                  </a:moveTo>
                  <a:cubicBezTo>
                    <a:pt x="1314381" y="1225915"/>
                    <a:pt x="1331494" y="1208803"/>
                    <a:pt x="1352603" y="1208803"/>
                  </a:cubicBezTo>
                  <a:lnTo>
                    <a:pt x="1410313" y="1208803"/>
                  </a:lnTo>
                  <a:lnTo>
                    <a:pt x="1410313" y="1146778"/>
                  </a:lnTo>
                  <a:cubicBezTo>
                    <a:pt x="1410313" y="1145599"/>
                    <a:pt x="1410393" y="1144438"/>
                    <a:pt x="1411688" y="1143457"/>
                  </a:cubicBezTo>
                  <a:lnTo>
                    <a:pt x="1408531" y="1133444"/>
                  </a:lnTo>
                  <a:cubicBezTo>
                    <a:pt x="1410371" y="1112415"/>
                    <a:pt x="1428909" y="1096860"/>
                    <a:pt x="1449938" y="1098699"/>
                  </a:cubicBezTo>
                  <a:lnTo>
                    <a:pt x="2236821" y="1167543"/>
                  </a:lnTo>
                  <a:cubicBezTo>
                    <a:pt x="2257849" y="1169383"/>
                    <a:pt x="2273405" y="1187920"/>
                    <a:pt x="2271565" y="1208950"/>
                  </a:cubicBezTo>
                  <a:cubicBezTo>
                    <a:pt x="2269725" y="1229978"/>
                    <a:pt x="2251187" y="1245533"/>
                    <a:pt x="2230159" y="1243693"/>
                  </a:cubicBezTo>
                  <a:cubicBezTo>
                    <a:pt x="1973864" y="1221271"/>
                    <a:pt x="1717570" y="1198849"/>
                    <a:pt x="1461275" y="1176426"/>
                  </a:cubicBezTo>
                  <a:lnTo>
                    <a:pt x="1461274" y="1208803"/>
                  </a:lnTo>
                  <a:lnTo>
                    <a:pt x="1518985" y="1208803"/>
                  </a:lnTo>
                  <a:cubicBezTo>
                    <a:pt x="1540095" y="1208802"/>
                    <a:pt x="1557205" y="1225915"/>
                    <a:pt x="1557206" y="1247025"/>
                  </a:cubicBezTo>
                  <a:lnTo>
                    <a:pt x="1557207" y="1247023"/>
                  </a:lnTo>
                  <a:cubicBezTo>
                    <a:pt x="1557207" y="1268132"/>
                    <a:pt x="1540095" y="1285244"/>
                    <a:pt x="1518986" y="1285244"/>
                  </a:cubicBezTo>
                  <a:cubicBezTo>
                    <a:pt x="1499749" y="1285244"/>
                    <a:pt x="1480511" y="1285243"/>
                    <a:pt x="1461275" y="1285244"/>
                  </a:cubicBezTo>
                  <a:lnTo>
                    <a:pt x="1461275" y="1337600"/>
                  </a:lnTo>
                  <a:lnTo>
                    <a:pt x="1518985" y="1337600"/>
                  </a:lnTo>
                  <a:cubicBezTo>
                    <a:pt x="1540095" y="1337600"/>
                    <a:pt x="1557206" y="1354713"/>
                    <a:pt x="1557206" y="1375821"/>
                  </a:cubicBezTo>
                  <a:lnTo>
                    <a:pt x="1557207" y="1375820"/>
                  </a:lnTo>
                  <a:cubicBezTo>
                    <a:pt x="1557206" y="1396928"/>
                    <a:pt x="1540095" y="1414041"/>
                    <a:pt x="1518986" y="1414041"/>
                  </a:cubicBezTo>
                  <a:cubicBezTo>
                    <a:pt x="1499750" y="1414041"/>
                    <a:pt x="1480511" y="1414041"/>
                    <a:pt x="1461275" y="1414042"/>
                  </a:cubicBezTo>
                  <a:lnTo>
                    <a:pt x="1461275" y="1466398"/>
                  </a:lnTo>
                  <a:lnTo>
                    <a:pt x="1518985" y="1466398"/>
                  </a:lnTo>
                  <a:cubicBezTo>
                    <a:pt x="1540095" y="1466398"/>
                    <a:pt x="1557206" y="1483509"/>
                    <a:pt x="1557206" y="1504618"/>
                  </a:cubicBezTo>
                  <a:lnTo>
                    <a:pt x="1557207" y="1504619"/>
                  </a:lnTo>
                  <a:cubicBezTo>
                    <a:pt x="1557207" y="1525727"/>
                    <a:pt x="1540094" y="1542838"/>
                    <a:pt x="1518986" y="1542839"/>
                  </a:cubicBezTo>
                  <a:cubicBezTo>
                    <a:pt x="1499749" y="1542839"/>
                    <a:pt x="1480511" y="1542838"/>
                    <a:pt x="1461275" y="1542839"/>
                  </a:cubicBezTo>
                  <a:lnTo>
                    <a:pt x="1461274" y="1575412"/>
                  </a:lnTo>
                  <a:lnTo>
                    <a:pt x="2226550" y="1494978"/>
                  </a:lnTo>
                  <a:cubicBezTo>
                    <a:pt x="2247542" y="1492772"/>
                    <a:pt x="2266350" y="1508001"/>
                    <a:pt x="2268556" y="1528995"/>
                  </a:cubicBezTo>
                  <a:cubicBezTo>
                    <a:pt x="2270763" y="1549988"/>
                    <a:pt x="2255534" y="1568794"/>
                    <a:pt x="2234542" y="1571000"/>
                  </a:cubicBezTo>
                  <a:cubicBezTo>
                    <a:pt x="1972686" y="1598522"/>
                    <a:pt x="1710833" y="1626046"/>
                    <a:pt x="1448978" y="1653567"/>
                  </a:cubicBezTo>
                  <a:cubicBezTo>
                    <a:pt x="1427984" y="1655774"/>
                    <a:pt x="1409178" y="1640544"/>
                    <a:pt x="1406971" y="1619551"/>
                  </a:cubicBezTo>
                  <a:cubicBezTo>
                    <a:pt x="1406474" y="1614827"/>
                    <a:pt x="1406862" y="1610214"/>
                    <a:pt x="1410805" y="1606610"/>
                  </a:cubicBezTo>
                  <a:lnTo>
                    <a:pt x="1410312" y="1605422"/>
                  </a:lnTo>
                  <a:lnTo>
                    <a:pt x="1410312" y="1542839"/>
                  </a:lnTo>
                  <a:lnTo>
                    <a:pt x="1352603" y="1542841"/>
                  </a:lnTo>
                  <a:cubicBezTo>
                    <a:pt x="1331494" y="1542841"/>
                    <a:pt x="1314382" y="1525729"/>
                    <a:pt x="1314382" y="1504619"/>
                  </a:cubicBezTo>
                  <a:cubicBezTo>
                    <a:pt x="1314382" y="1483510"/>
                    <a:pt x="1331493" y="1466397"/>
                    <a:pt x="1352603" y="1466398"/>
                  </a:cubicBezTo>
                  <a:lnTo>
                    <a:pt x="1410312" y="1466398"/>
                  </a:lnTo>
                  <a:lnTo>
                    <a:pt x="1410313" y="1414042"/>
                  </a:lnTo>
                  <a:lnTo>
                    <a:pt x="1352603" y="1414042"/>
                  </a:lnTo>
                  <a:cubicBezTo>
                    <a:pt x="1331494" y="1414041"/>
                    <a:pt x="1314383" y="1396930"/>
                    <a:pt x="1314382" y="1375820"/>
                  </a:cubicBezTo>
                  <a:cubicBezTo>
                    <a:pt x="1314383" y="1354713"/>
                    <a:pt x="1331494" y="1337600"/>
                    <a:pt x="1352603" y="1337601"/>
                  </a:cubicBezTo>
                  <a:lnTo>
                    <a:pt x="1410312" y="1337600"/>
                  </a:lnTo>
                  <a:lnTo>
                    <a:pt x="1410312" y="1285244"/>
                  </a:lnTo>
                  <a:lnTo>
                    <a:pt x="1352603" y="1285244"/>
                  </a:lnTo>
                  <a:cubicBezTo>
                    <a:pt x="1331494" y="1285244"/>
                    <a:pt x="1314381" y="1268133"/>
                    <a:pt x="1314382" y="1247024"/>
                  </a:cubicBezTo>
                  <a:close/>
                  <a:moveTo>
                    <a:pt x="1171967" y="72000"/>
                  </a:moveTo>
                  <a:lnTo>
                    <a:pt x="1171967" y="288000"/>
                  </a:lnTo>
                  <a:cubicBezTo>
                    <a:pt x="1171967" y="327765"/>
                    <a:pt x="1204202" y="360000"/>
                    <a:pt x="1243967" y="360000"/>
                  </a:cubicBezTo>
                  <a:cubicBezTo>
                    <a:pt x="1283732" y="360000"/>
                    <a:pt x="1315967" y="327765"/>
                    <a:pt x="1315967" y="288000"/>
                  </a:cubicBezTo>
                  <a:lnTo>
                    <a:pt x="1315967" y="72000"/>
                  </a:lnTo>
                  <a:cubicBezTo>
                    <a:pt x="1315967" y="32235"/>
                    <a:pt x="1283732" y="0"/>
                    <a:pt x="1243967" y="0"/>
                  </a:cubicBezTo>
                  <a:cubicBezTo>
                    <a:pt x="1204202" y="0"/>
                    <a:pt x="1171967" y="32235"/>
                    <a:pt x="1171967" y="72000"/>
                  </a:cubicBezTo>
                  <a:close/>
                  <a:moveTo>
                    <a:pt x="1171966" y="2470049"/>
                  </a:moveTo>
                  <a:lnTo>
                    <a:pt x="1171966" y="2686049"/>
                  </a:lnTo>
                  <a:cubicBezTo>
                    <a:pt x="1171966" y="2725814"/>
                    <a:pt x="1204201" y="2758049"/>
                    <a:pt x="1243966" y="2758049"/>
                  </a:cubicBezTo>
                  <a:cubicBezTo>
                    <a:pt x="1283731" y="2758049"/>
                    <a:pt x="1315966" y="2725814"/>
                    <a:pt x="1315966" y="2686049"/>
                  </a:cubicBezTo>
                  <a:lnTo>
                    <a:pt x="1315966" y="2470049"/>
                  </a:lnTo>
                  <a:cubicBezTo>
                    <a:pt x="1315966" y="2430284"/>
                    <a:pt x="1283731" y="2398049"/>
                    <a:pt x="1243966" y="2398049"/>
                  </a:cubicBezTo>
                  <a:cubicBezTo>
                    <a:pt x="1204201" y="2398049"/>
                    <a:pt x="1171966" y="2430284"/>
                    <a:pt x="1171966" y="2470049"/>
                  </a:cubicBezTo>
                  <a:close/>
                  <a:moveTo>
                    <a:pt x="515345" y="1370958"/>
                  </a:moveTo>
                  <a:cubicBezTo>
                    <a:pt x="515344" y="1558300"/>
                    <a:pt x="586814" y="1745642"/>
                    <a:pt x="729750" y="1888579"/>
                  </a:cubicBezTo>
                  <a:cubicBezTo>
                    <a:pt x="1015625" y="2174454"/>
                    <a:pt x="1479119" y="2174454"/>
                    <a:pt x="1764994" y="1888580"/>
                  </a:cubicBezTo>
                  <a:lnTo>
                    <a:pt x="1940572" y="1713001"/>
                  </a:lnTo>
                  <a:lnTo>
                    <a:pt x="2136413" y="1713002"/>
                  </a:lnTo>
                  <a:cubicBezTo>
                    <a:pt x="2215124" y="1713001"/>
                    <a:pt x="2278929" y="1649195"/>
                    <a:pt x="2278929" y="1570486"/>
                  </a:cubicBezTo>
                  <a:lnTo>
                    <a:pt x="2278929" y="1374645"/>
                  </a:lnTo>
                  <a:lnTo>
                    <a:pt x="2282614" y="1370959"/>
                  </a:lnTo>
                  <a:lnTo>
                    <a:pt x="2278929" y="1367272"/>
                  </a:lnTo>
                  <a:lnTo>
                    <a:pt x="2278929" y="1171432"/>
                  </a:lnTo>
                  <a:cubicBezTo>
                    <a:pt x="2278929" y="1092722"/>
                    <a:pt x="2215123" y="1028916"/>
                    <a:pt x="2136413" y="1028916"/>
                  </a:cubicBezTo>
                  <a:lnTo>
                    <a:pt x="1940571" y="1028916"/>
                  </a:lnTo>
                  <a:cubicBezTo>
                    <a:pt x="1882045" y="970390"/>
                    <a:pt x="1823519" y="911862"/>
                    <a:pt x="1764993" y="853336"/>
                  </a:cubicBezTo>
                  <a:cubicBezTo>
                    <a:pt x="1479118" y="567461"/>
                    <a:pt x="1015625" y="567462"/>
                    <a:pt x="729750" y="853336"/>
                  </a:cubicBezTo>
                  <a:cubicBezTo>
                    <a:pt x="586813" y="996273"/>
                    <a:pt x="515344" y="1183616"/>
                    <a:pt x="515345" y="1370958"/>
                  </a:cubicBezTo>
                  <a:close/>
                  <a:moveTo>
                    <a:pt x="388776" y="2386770"/>
                  </a:moveTo>
                  <a:cubicBezTo>
                    <a:pt x="388776" y="2405196"/>
                    <a:pt x="395805" y="2423622"/>
                    <a:pt x="409865" y="2437681"/>
                  </a:cubicBezTo>
                  <a:cubicBezTo>
                    <a:pt x="437983" y="2465800"/>
                    <a:pt x="483570" y="2465800"/>
                    <a:pt x="511688" y="2437681"/>
                  </a:cubicBezTo>
                  <a:lnTo>
                    <a:pt x="664423" y="2284946"/>
                  </a:lnTo>
                  <a:cubicBezTo>
                    <a:pt x="692541" y="2256828"/>
                    <a:pt x="692541" y="2211241"/>
                    <a:pt x="664423" y="2183123"/>
                  </a:cubicBezTo>
                  <a:cubicBezTo>
                    <a:pt x="636305" y="2155005"/>
                    <a:pt x="590718" y="2155005"/>
                    <a:pt x="562599" y="2183123"/>
                  </a:cubicBezTo>
                  <a:lnTo>
                    <a:pt x="409865" y="2335858"/>
                  </a:lnTo>
                  <a:cubicBezTo>
                    <a:pt x="395805" y="2349917"/>
                    <a:pt x="388776" y="2368343"/>
                    <a:pt x="388776" y="2386770"/>
                  </a:cubicBezTo>
                  <a:close/>
                  <a:moveTo>
                    <a:pt x="388776" y="365689"/>
                  </a:moveTo>
                  <a:cubicBezTo>
                    <a:pt x="388776" y="384115"/>
                    <a:pt x="395805" y="402541"/>
                    <a:pt x="409865" y="416600"/>
                  </a:cubicBezTo>
                  <a:lnTo>
                    <a:pt x="562599" y="569335"/>
                  </a:lnTo>
                  <a:cubicBezTo>
                    <a:pt x="590718" y="597454"/>
                    <a:pt x="636305" y="597454"/>
                    <a:pt x="664423" y="569335"/>
                  </a:cubicBezTo>
                  <a:cubicBezTo>
                    <a:pt x="692541" y="541217"/>
                    <a:pt x="692541" y="495630"/>
                    <a:pt x="664423" y="467512"/>
                  </a:cubicBezTo>
                  <a:lnTo>
                    <a:pt x="511688" y="314777"/>
                  </a:lnTo>
                  <a:cubicBezTo>
                    <a:pt x="483570" y="286659"/>
                    <a:pt x="437983" y="286659"/>
                    <a:pt x="409865" y="314777"/>
                  </a:cubicBezTo>
                  <a:cubicBezTo>
                    <a:pt x="395805" y="328836"/>
                    <a:pt x="388776" y="347262"/>
                    <a:pt x="388776" y="365689"/>
                  </a:cubicBezTo>
                  <a:close/>
                  <a:moveTo>
                    <a:pt x="0" y="1379024"/>
                  </a:moveTo>
                  <a:cubicBezTo>
                    <a:pt x="0" y="1418789"/>
                    <a:pt x="32235" y="1451024"/>
                    <a:pt x="72000" y="1451024"/>
                  </a:cubicBezTo>
                  <a:lnTo>
                    <a:pt x="288000" y="1451024"/>
                  </a:lnTo>
                  <a:cubicBezTo>
                    <a:pt x="327765" y="1451024"/>
                    <a:pt x="360000" y="1418789"/>
                    <a:pt x="360000" y="1379024"/>
                  </a:cubicBezTo>
                  <a:cubicBezTo>
                    <a:pt x="360000" y="1339259"/>
                    <a:pt x="327765" y="1307024"/>
                    <a:pt x="288000" y="1307024"/>
                  </a:cubicBezTo>
                  <a:lnTo>
                    <a:pt x="72000" y="1307024"/>
                  </a:lnTo>
                  <a:cubicBezTo>
                    <a:pt x="32235" y="1307024"/>
                    <a:pt x="0" y="1339259"/>
                    <a:pt x="0" y="13790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7476" y="2011000"/>
            <a:ext cx="5351253" cy="3566109"/>
          </a:xfrm>
          <a:prstGeom prst="ellipse">
            <a:avLst/>
          </a:prstGeom>
          <a:noFill/>
          <a:ln cap="rnd" cmpd="sng" w="190500">
            <a:solidFill>
              <a:srgbClr val="D2CFE1"/>
            </a:solidFill>
            <a:prstDash val="solid"/>
            <a:round/>
            <a:headEnd len="sm" w="sm" type="none"/>
            <a:tailEnd len="sm" w="sm" type="none"/>
          </a:ln>
          <a:effectLst>
            <a:outerShdw blurRad="127000" rotWithShape="0" algn="bl">
              <a:srgbClr val="8296B0"/>
            </a:outerShdw>
          </a:effectLst>
        </p:spPr>
      </p:pic>
      <p:sp>
        <p:nvSpPr>
          <p:cNvPr id="149" name="Google Shape;149;p18"/>
          <p:cNvSpPr txBox="1"/>
          <p:nvPr/>
        </p:nvSpPr>
        <p:spPr>
          <a:xfrm>
            <a:off x="572034" y="474668"/>
            <a:ext cx="7518906" cy="9787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Единый день выборов органов молодежного самоуправления 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0" name="Google Shape;150;p18"/>
          <p:cNvGrpSpPr/>
          <p:nvPr/>
        </p:nvGrpSpPr>
        <p:grpSpPr>
          <a:xfrm>
            <a:off x="717412" y="5768476"/>
            <a:ext cx="3136834" cy="627863"/>
            <a:chOff x="779558" y="5588148"/>
            <a:chExt cx="3136834" cy="627863"/>
          </a:xfrm>
        </p:grpSpPr>
        <p:sp>
          <p:nvSpPr>
            <p:cNvPr id="151" name="Google Shape;151;p18"/>
            <p:cNvSpPr/>
            <p:nvPr/>
          </p:nvSpPr>
          <p:spPr>
            <a:xfrm>
              <a:off x="779558" y="5588148"/>
              <a:ext cx="627863" cy="627863"/>
            </a:xfrm>
            <a:prstGeom prst="ellipse">
              <a:avLst/>
            </a:prstGeom>
            <a:solidFill>
              <a:srgbClr val="EB9F0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1"/>
                <a:buFont typeface="Arial"/>
                <a:buNone/>
              </a:pPr>
              <a:r>
                <a:t/>
              </a:r>
              <a:endParaRPr b="0" i="0" sz="270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8"/>
            <p:cNvSpPr txBox="1"/>
            <p:nvPr/>
          </p:nvSpPr>
          <p:spPr>
            <a:xfrm>
              <a:off x="1485761" y="5742674"/>
              <a:ext cx="2430631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ru-RU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11 - 15 ОКТЯБРЯ 2021</a:t>
              </a:r>
              <a:endPara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8"/>
            <p:cNvSpPr/>
            <p:nvPr/>
          </p:nvSpPr>
          <p:spPr>
            <a:xfrm rot="-2794009">
              <a:off x="906525" y="5717813"/>
              <a:ext cx="373928" cy="368533"/>
            </a:xfrm>
            <a:custGeom>
              <a:rect b="b" l="l" r="r" t="t"/>
              <a:pathLst>
                <a:path extrusionOk="0" h="1788383" w="1807241">
                  <a:moveTo>
                    <a:pt x="712876" y="1117592"/>
                  </a:moveTo>
                  <a:cubicBezTo>
                    <a:pt x="771173" y="1181828"/>
                    <a:pt x="811089" y="1255910"/>
                    <a:pt x="847925" y="1348018"/>
                  </a:cubicBezTo>
                  <a:cubicBezTo>
                    <a:pt x="814544" y="1418896"/>
                    <a:pt x="753893" y="1474052"/>
                    <a:pt x="679064" y="1498332"/>
                  </a:cubicBezTo>
                  <a:lnTo>
                    <a:pt x="308226" y="1106637"/>
                  </a:lnTo>
                  <a:cubicBezTo>
                    <a:pt x="336560" y="1033247"/>
                    <a:pt x="394949" y="975701"/>
                    <a:pt x="467546" y="946245"/>
                  </a:cubicBezTo>
                  <a:cubicBezTo>
                    <a:pt x="577903" y="998968"/>
                    <a:pt x="654580" y="1053357"/>
                    <a:pt x="712876" y="1117592"/>
                  </a:cubicBezTo>
                  <a:close/>
                  <a:moveTo>
                    <a:pt x="1038527" y="398886"/>
                  </a:moveTo>
                  <a:lnTo>
                    <a:pt x="1405560" y="786562"/>
                  </a:lnTo>
                  <a:cubicBezTo>
                    <a:pt x="1374476" y="799049"/>
                    <a:pt x="1340402" y="804299"/>
                    <a:pt x="1305054" y="803332"/>
                  </a:cubicBezTo>
                  <a:lnTo>
                    <a:pt x="1008167" y="795212"/>
                  </a:lnTo>
                  <a:lnTo>
                    <a:pt x="1016288" y="498325"/>
                  </a:lnTo>
                  <a:cubicBezTo>
                    <a:pt x="1017255" y="462976"/>
                    <a:pt x="1024360" y="429240"/>
                    <a:pt x="1038527" y="398886"/>
                  </a:cubicBezTo>
                  <a:close/>
                  <a:moveTo>
                    <a:pt x="1097925" y="218888"/>
                  </a:moveTo>
                  <a:cubicBezTo>
                    <a:pt x="992582" y="279303"/>
                    <a:pt x="921871" y="392886"/>
                    <a:pt x="921053" y="523256"/>
                  </a:cubicBezTo>
                  <a:lnTo>
                    <a:pt x="919136" y="828763"/>
                  </a:lnTo>
                  <a:lnTo>
                    <a:pt x="830924" y="915875"/>
                  </a:lnTo>
                  <a:lnTo>
                    <a:pt x="525417" y="913958"/>
                  </a:lnTo>
                  <a:cubicBezTo>
                    <a:pt x="403891" y="913196"/>
                    <a:pt x="296188" y="973343"/>
                    <a:pt x="234366" y="1067831"/>
                  </a:cubicBezTo>
                  <a:lnTo>
                    <a:pt x="710285" y="1570519"/>
                  </a:lnTo>
                  <a:cubicBezTo>
                    <a:pt x="811872" y="1510375"/>
                    <a:pt x="878808" y="1399439"/>
                    <a:pt x="879603" y="1272618"/>
                  </a:cubicBezTo>
                  <a:lnTo>
                    <a:pt x="881520" y="967111"/>
                  </a:lnTo>
                  <a:lnTo>
                    <a:pt x="969732" y="879999"/>
                  </a:lnTo>
                  <a:lnTo>
                    <a:pt x="1275239" y="881916"/>
                  </a:lnTo>
                  <a:cubicBezTo>
                    <a:pt x="1400271" y="882701"/>
                    <a:pt x="1510670" y="819011"/>
                    <a:pt x="1573529" y="721242"/>
                  </a:cubicBezTo>
                  <a:close/>
                  <a:moveTo>
                    <a:pt x="1162945" y="27894"/>
                  </a:moveTo>
                  <a:lnTo>
                    <a:pt x="1782798" y="682611"/>
                  </a:lnTo>
                  <a:cubicBezTo>
                    <a:pt x="1816692" y="718411"/>
                    <a:pt x="1815147" y="774907"/>
                    <a:pt x="1779347" y="808801"/>
                  </a:cubicBezTo>
                  <a:cubicBezTo>
                    <a:pt x="1743547" y="842694"/>
                    <a:pt x="1687050" y="841149"/>
                    <a:pt x="1653157" y="805349"/>
                  </a:cubicBezTo>
                  <a:lnTo>
                    <a:pt x="1644015" y="795693"/>
                  </a:lnTo>
                  <a:cubicBezTo>
                    <a:pt x="1561789" y="910282"/>
                    <a:pt x="1426630" y="983636"/>
                    <a:pt x="1274606" y="982683"/>
                  </a:cubicBezTo>
                  <a:lnTo>
                    <a:pt x="980378" y="980836"/>
                  </a:lnTo>
                  <a:lnTo>
                    <a:pt x="980378" y="1270380"/>
                  </a:lnTo>
                  <a:cubicBezTo>
                    <a:pt x="980378" y="1427425"/>
                    <a:pt x="901198" y="1565976"/>
                    <a:pt x="779756" y="1647056"/>
                  </a:cubicBezTo>
                  <a:cubicBezTo>
                    <a:pt x="807405" y="1681913"/>
                    <a:pt x="803595" y="1732594"/>
                    <a:pt x="770486" y="1763941"/>
                  </a:cubicBezTo>
                  <a:cubicBezTo>
                    <a:pt x="734686" y="1797834"/>
                    <a:pt x="678189" y="1796289"/>
                    <a:pt x="644296" y="1760489"/>
                  </a:cubicBezTo>
                  <a:lnTo>
                    <a:pt x="24442" y="1105772"/>
                  </a:lnTo>
                  <a:cubicBezTo>
                    <a:pt x="-9451" y="1069973"/>
                    <a:pt x="-7906" y="1013476"/>
                    <a:pt x="27894" y="979583"/>
                  </a:cubicBezTo>
                  <a:cubicBezTo>
                    <a:pt x="63694" y="945689"/>
                    <a:pt x="120190" y="947235"/>
                    <a:pt x="154084" y="983034"/>
                  </a:cubicBezTo>
                  <a:lnTo>
                    <a:pt x="163237" y="992702"/>
                  </a:lnTo>
                  <a:cubicBezTo>
                    <a:pt x="244774" y="882877"/>
                    <a:pt x="375836" y="813180"/>
                    <a:pt x="523178" y="813180"/>
                  </a:cubicBezTo>
                  <a:lnTo>
                    <a:pt x="818460" y="813180"/>
                  </a:lnTo>
                  <a:lnTo>
                    <a:pt x="820284" y="522622"/>
                  </a:lnTo>
                  <a:cubicBezTo>
                    <a:pt x="821285" y="363119"/>
                    <a:pt x="903845" y="223207"/>
                    <a:pt x="1028952" y="143673"/>
                  </a:cubicBezTo>
                  <a:cubicBezTo>
                    <a:pt x="999689" y="108599"/>
                    <a:pt x="1002953" y="56445"/>
                    <a:pt x="1036755" y="24443"/>
                  </a:cubicBezTo>
                  <a:cubicBezTo>
                    <a:pt x="1072555" y="-9451"/>
                    <a:pt x="1129052" y="-7906"/>
                    <a:pt x="1162945" y="278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4" name="Google Shape;154;p18"/>
          <p:cNvGrpSpPr/>
          <p:nvPr/>
        </p:nvGrpSpPr>
        <p:grpSpPr>
          <a:xfrm>
            <a:off x="148337" y="1718175"/>
            <a:ext cx="6204045" cy="3915589"/>
            <a:chOff x="235889" y="1718175"/>
            <a:chExt cx="6204045" cy="3915589"/>
          </a:xfrm>
        </p:grpSpPr>
        <p:sp>
          <p:nvSpPr>
            <p:cNvPr id="155" name="Google Shape;155;p18"/>
            <p:cNvSpPr/>
            <p:nvPr/>
          </p:nvSpPr>
          <p:spPr>
            <a:xfrm rot="-2700000">
              <a:off x="2454613" y="1866084"/>
              <a:ext cx="714166" cy="714166"/>
            </a:xfrm>
            <a:prstGeom prst="ellipse">
              <a:avLst/>
            </a:prstGeom>
            <a:solidFill>
              <a:srgbClr val="EB9F07">
                <a:alpha val="6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8"/>
            <p:cNvSpPr/>
            <p:nvPr/>
          </p:nvSpPr>
          <p:spPr>
            <a:xfrm rot="2700000">
              <a:off x="2459921" y="4397675"/>
              <a:ext cx="714164" cy="714166"/>
            </a:xfrm>
            <a:prstGeom prst="ellipse">
              <a:avLst/>
            </a:prstGeom>
            <a:solidFill>
              <a:srgbClr val="EB9F07">
                <a:alpha val="6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8"/>
            <p:cNvSpPr/>
            <p:nvPr/>
          </p:nvSpPr>
          <p:spPr>
            <a:xfrm>
              <a:off x="3010346" y="3136558"/>
              <a:ext cx="714166" cy="714166"/>
            </a:xfrm>
            <a:prstGeom prst="ellipse">
              <a:avLst/>
            </a:prstGeom>
            <a:solidFill>
              <a:srgbClr val="EB9F07">
                <a:alpha val="6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8"/>
            <p:cNvSpPr/>
            <p:nvPr/>
          </p:nvSpPr>
          <p:spPr>
            <a:xfrm rot="2700000">
              <a:off x="2528097" y="4468299"/>
              <a:ext cx="572917" cy="572918"/>
            </a:xfrm>
            <a:prstGeom prst="ellipse">
              <a:avLst/>
            </a:prstGeom>
            <a:solidFill>
              <a:srgbClr val="7255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59" name="Google Shape;159;p18"/>
            <p:cNvCxnSpPr/>
            <p:nvPr/>
          </p:nvCxnSpPr>
          <p:spPr>
            <a:xfrm rot="-8100000">
              <a:off x="2176785" y="4376090"/>
              <a:ext cx="360000" cy="0"/>
            </a:xfrm>
            <a:prstGeom prst="straightConnector1">
              <a:avLst/>
            </a:prstGeom>
            <a:noFill/>
            <a:ln cap="flat" cmpd="sng" w="12700">
              <a:solidFill>
                <a:srgbClr val="EB9F07"/>
              </a:solidFill>
              <a:prstDash val="solid"/>
              <a:miter lim="800000"/>
              <a:headEnd len="med" w="med" type="oval"/>
              <a:tailEnd len="med" w="med" type="oval"/>
            </a:ln>
          </p:spPr>
        </p:cxnSp>
        <p:sp>
          <p:nvSpPr>
            <p:cNvPr id="160" name="Google Shape;160;p18"/>
            <p:cNvSpPr/>
            <p:nvPr/>
          </p:nvSpPr>
          <p:spPr>
            <a:xfrm rot="-2700000">
              <a:off x="2522790" y="1936708"/>
              <a:ext cx="572917" cy="572918"/>
            </a:xfrm>
            <a:prstGeom prst="ellipse">
              <a:avLst/>
            </a:prstGeom>
            <a:solidFill>
              <a:srgbClr val="7255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61" name="Google Shape;161;p18"/>
            <p:cNvCxnSpPr/>
            <p:nvPr/>
          </p:nvCxnSpPr>
          <p:spPr>
            <a:xfrm rot="8100000">
              <a:off x="2193381" y="2654782"/>
              <a:ext cx="360000" cy="0"/>
            </a:xfrm>
            <a:prstGeom prst="straightConnector1">
              <a:avLst/>
            </a:prstGeom>
            <a:noFill/>
            <a:ln cap="flat" cmpd="sng" w="12700">
              <a:solidFill>
                <a:srgbClr val="EB9F07"/>
              </a:solidFill>
              <a:prstDash val="solid"/>
              <a:miter lim="800000"/>
              <a:headEnd len="med" w="med" type="oval"/>
              <a:tailEnd len="med" w="med" type="oval"/>
            </a:ln>
          </p:spPr>
        </p:cxnSp>
        <p:sp>
          <p:nvSpPr>
            <p:cNvPr id="162" name="Google Shape;162;p18"/>
            <p:cNvSpPr/>
            <p:nvPr/>
          </p:nvSpPr>
          <p:spPr>
            <a:xfrm>
              <a:off x="3081551" y="3198238"/>
              <a:ext cx="572917" cy="572918"/>
            </a:xfrm>
            <a:prstGeom prst="ellipse">
              <a:avLst/>
            </a:prstGeom>
            <a:solidFill>
              <a:srgbClr val="7255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63" name="Google Shape;163;p18"/>
            <p:cNvCxnSpPr/>
            <p:nvPr/>
          </p:nvCxnSpPr>
          <p:spPr>
            <a:xfrm rot="10800000">
              <a:off x="2591273" y="3493593"/>
              <a:ext cx="360000" cy="0"/>
            </a:xfrm>
            <a:prstGeom prst="straightConnector1">
              <a:avLst/>
            </a:prstGeom>
            <a:noFill/>
            <a:ln cap="flat" cmpd="sng" w="12700">
              <a:solidFill>
                <a:srgbClr val="EB9F07"/>
              </a:solidFill>
              <a:prstDash val="solid"/>
              <a:miter lim="800000"/>
              <a:headEnd len="med" w="med" type="oval"/>
              <a:tailEnd len="med" w="med" type="oval"/>
            </a:ln>
          </p:spPr>
        </p:cxnSp>
        <p:sp>
          <p:nvSpPr>
            <p:cNvPr id="164" name="Google Shape;164;p18"/>
            <p:cNvSpPr/>
            <p:nvPr/>
          </p:nvSpPr>
          <p:spPr>
            <a:xfrm>
              <a:off x="778666" y="2698089"/>
              <a:ext cx="1622533" cy="1622534"/>
            </a:xfrm>
            <a:prstGeom prst="ellipse">
              <a:avLst/>
            </a:prstGeom>
            <a:solidFill>
              <a:srgbClr val="7255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18"/>
            <p:cNvSpPr/>
            <p:nvPr/>
          </p:nvSpPr>
          <p:spPr>
            <a:xfrm flipH="1" rot="8100000">
              <a:off x="638006" y="2531022"/>
              <a:ext cx="1941592" cy="1941591"/>
            </a:xfrm>
            <a:prstGeom prst="arc">
              <a:avLst>
                <a:gd fmla="val 13645212" name="adj1"/>
                <a:gd fmla="val 2561877" name="adj2"/>
              </a:avLst>
            </a:prstGeom>
            <a:noFill/>
            <a:ln cap="flat" cmpd="sng" w="12700">
              <a:solidFill>
                <a:srgbClr val="EB9F07"/>
              </a:solidFill>
              <a:prstDash val="solid"/>
              <a:miter lim="800000"/>
              <a:headEnd len="med" w="med" type="oval"/>
              <a:tailEnd len="med" w="med" type="oval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8"/>
            <p:cNvSpPr txBox="1"/>
            <p:nvPr/>
          </p:nvSpPr>
          <p:spPr>
            <a:xfrm>
              <a:off x="3258848" y="4248810"/>
              <a:ext cx="2619344" cy="1384954"/>
            </a:xfrm>
            <a:prstGeom prst="rect">
              <a:avLst/>
            </a:prstGeom>
            <a:noFill/>
            <a:ln cap="flat" cmpd="sng" w="28575">
              <a:solidFill>
                <a:srgbClr val="EB9F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108000" spcFirstLastPara="1" rIns="1080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ru-RU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Вовлекаем администрацию, педагогов и обучающихся!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ru-RU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Включаемся в развитие молодежного самоуправления в стране!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8"/>
            <p:cNvSpPr txBox="1"/>
            <p:nvPr/>
          </p:nvSpPr>
          <p:spPr>
            <a:xfrm>
              <a:off x="3258848" y="1851483"/>
              <a:ext cx="3151587" cy="738623"/>
            </a:xfrm>
            <a:prstGeom prst="rect">
              <a:avLst/>
            </a:prstGeom>
            <a:noFill/>
            <a:ln cap="flat" cmpd="sng" w="28575">
              <a:solidFill>
                <a:srgbClr val="EB9F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108000" spcFirstLastPara="1" rIns="1080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ru-RU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Честные и конкурентные выборы могут быть… в школах, колледжах и вузах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18"/>
            <p:cNvSpPr txBox="1"/>
            <p:nvPr/>
          </p:nvSpPr>
          <p:spPr>
            <a:xfrm>
              <a:off x="3800814" y="2882667"/>
              <a:ext cx="2639120" cy="1169551"/>
            </a:xfrm>
            <a:prstGeom prst="rect">
              <a:avLst/>
            </a:prstGeom>
            <a:noFill/>
            <a:ln cap="flat" cmpd="sng" w="28575">
              <a:solidFill>
                <a:srgbClr val="EB9F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108000" spcFirstLastPara="1" rIns="1080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ru-RU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Всё серьезно: регистрация кандидатов, дебаты, агитация и прямые выборы членов советов обучающихся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18"/>
            <p:cNvSpPr/>
            <p:nvPr/>
          </p:nvSpPr>
          <p:spPr>
            <a:xfrm>
              <a:off x="2628999" y="2042918"/>
              <a:ext cx="360498" cy="360498"/>
            </a:xfrm>
            <a:custGeom>
              <a:rect b="b" l="l" r="r" t="t"/>
              <a:pathLst>
                <a:path extrusionOk="0" h="3240000" w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18"/>
            <p:cNvSpPr/>
            <p:nvPr/>
          </p:nvSpPr>
          <p:spPr>
            <a:xfrm>
              <a:off x="3187760" y="3304448"/>
              <a:ext cx="360498" cy="360498"/>
            </a:xfrm>
            <a:custGeom>
              <a:rect b="b" l="l" r="r" t="t"/>
              <a:pathLst>
                <a:path extrusionOk="0" h="3240000" w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18"/>
            <p:cNvSpPr/>
            <p:nvPr/>
          </p:nvSpPr>
          <p:spPr>
            <a:xfrm>
              <a:off x="2634306" y="4574509"/>
              <a:ext cx="360498" cy="360498"/>
            </a:xfrm>
            <a:custGeom>
              <a:rect b="b" l="l" r="r" t="t"/>
              <a:pathLst>
                <a:path extrusionOk="0" h="3240000" w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18"/>
            <p:cNvSpPr/>
            <p:nvPr/>
          </p:nvSpPr>
          <p:spPr>
            <a:xfrm flipH="1" rot="-5400000">
              <a:off x="1014054" y="2967015"/>
              <a:ext cx="1151756" cy="1084682"/>
            </a:xfrm>
            <a:custGeom>
              <a:rect b="b" l="l" r="r" t="t"/>
              <a:pathLst>
                <a:path extrusionOk="0" h="2758049" w="2928608">
                  <a:moveTo>
                    <a:pt x="2797052" y="1199936"/>
                  </a:moveTo>
                  <a:lnTo>
                    <a:pt x="2797052" y="1541978"/>
                  </a:lnTo>
                  <a:cubicBezTo>
                    <a:pt x="2797052" y="1578306"/>
                    <a:pt x="2826502" y="1607756"/>
                    <a:pt x="2862830" y="1607756"/>
                  </a:cubicBezTo>
                  <a:lnTo>
                    <a:pt x="2862830" y="1607755"/>
                  </a:lnTo>
                  <a:cubicBezTo>
                    <a:pt x="2899158" y="1607755"/>
                    <a:pt x="2928608" y="1578305"/>
                    <a:pt x="2928608" y="1541977"/>
                  </a:cubicBezTo>
                  <a:lnTo>
                    <a:pt x="2928607" y="1199936"/>
                  </a:lnTo>
                  <a:cubicBezTo>
                    <a:pt x="2928607" y="1163608"/>
                    <a:pt x="2899158" y="1134159"/>
                    <a:pt x="2862830" y="1134158"/>
                  </a:cubicBezTo>
                  <a:cubicBezTo>
                    <a:pt x="2826502" y="1134159"/>
                    <a:pt x="2797052" y="1163608"/>
                    <a:pt x="2797052" y="1199936"/>
                  </a:cubicBezTo>
                  <a:close/>
                  <a:moveTo>
                    <a:pt x="2593193" y="1147315"/>
                  </a:moveTo>
                  <a:lnTo>
                    <a:pt x="2593193" y="1594601"/>
                  </a:lnTo>
                  <a:cubicBezTo>
                    <a:pt x="2593193" y="1630929"/>
                    <a:pt x="2622643" y="1660379"/>
                    <a:pt x="2658971" y="1660379"/>
                  </a:cubicBezTo>
                  <a:lnTo>
                    <a:pt x="2658971" y="1660378"/>
                  </a:lnTo>
                  <a:cubicBezTo>
                    <a:pt x="2695299" y="1660378"/>
                    <a:pt x="2724749" y="1630928"/>
                    <a:pt x="2724749" y="1594600"/>
                  </a:cubicBezTo>
                  <a:lnTo>
                    <a:pt x="2724748" y="1147315"/>
                  </a:lnTo>
                  <a:cubicBezTo>
                    <a:pt x="2724748" y="1110987"/>
                    <a:pt x="2695299" y="1081538"/>
                    <a:pt x="2658971" y="1081537"/>
                  </a:cubicBezTo>
                  <a:cubicBezTo>
                    <a:pt x="2622643" y="1081538"/>
                    <a:pt x="2593193" y="1110987"/>
                    <a:pt x="2593193" y="1147315"/>
                  </a:cubicBezTo>
                  <a:close/>
                  <a:moveTo>
                    <a:pt x="2389334" y="1121004"/>
                  </a:moveTo>
                  <a:lnTo>
                    <a:pt x="2389334" y="1620912"/>
                  </a:lnTo>
                  <a:cubicBezTo>
                    <a:pt x="2389334" y="1657240"/>
                    <a:pt x="2418784" y="1686690"/>
                    <a:pt x="2455112" y="1686690"/>
                  </a:cubicBezTo>
                  <a:lnTo>
                    <a:pt x="2455112" y="1686689"/>
                  </a:lnTo>
                  <a:cubicBezTo>
                    <a:pt x="2491440" y="1686689"/>
                    <a:pt x="2520890" y="1657239"/>
                    <a:pt x="2520890" y="1620911"/>
                  </a:cubicBezTo>
                  <a:lnTo>
                    <a:pt x="2520889" y="1121004"/>
                  </a:lnTo>
                  <a:cubicBezTo>
                    <a:pt x="2520889" y="1084676"/>
                    <a:pt x="2491440" y="1055227"/>
                    <a:pt x="2455112" y="1055226"/>
                  </a:cubicBezTo>
                  <a:cubicBezTo>
                    <a:pt x="2418784" y="1055227"/>
                    <a:pt x="2389334" y="1084676"/>
                    <a:pt x="2389334" y="1121004"/>
                  </a:cubicBezTo>
                  <a:close/>
                  <a:moveTo>
                    <a:pt x="1314382" y="1247024"/>
                  </a:moveTo>
                  <a:cubicBezTo>
                    <a:pt x="1314381" y="1225915"/>
                    <a:pt x="1331494" y="1208803"/>
                    <a:pt x="1352603" y="1208803"/>
                  </a:cubicBezTo>
                  <a:lnTo>
                    <a:pt x="1410313" y="1208803"/>
                  </a:lnTo>
                  <a:lnTo>
                    <a:pt x="1410313" y="1146778"/>
                  </a:lnTo>
                  <a:cubicBezTo>
                    <a:pt x="1410313" y="1145599"/>
                    <a:pt x="1410393" y="1144438"/>
                    <a:pt x="1411688" y="1143457"/>
                  </a:cubicBezTo>
                  <a:lnTo>
                    <a:pt x="1408531" y="1133444"/>
                  </a:lnTo>
                  <a:cubicBezTo>
                    <a:pt x="1410371" y="1112415"/>
                    <a:pt x="1428909" y="1096860"/>
                    <a:pt x="1449938" y="1098699"/>
                  </a:cubicBezTo>
                  <a:lnTo>
                    <a:pt x="2236821" y="1167543"/>
                  </a:lnTo>
                  <a:cubicBezTo>
                    <a:pt x="2257849" y="1169383"/>
                    <a:pt x="2273405" y="1187920"/>
                    <a:pt x="2271565" y="1208950"/>
                  </a:cubicBezTo>
                  <a:cubicBezTo>
                    <a:pt x="2269725" y="1229978"/>
                    <a:pt x="2251187" y="1245533"/>
                    <a:pt x="2230159" y="1243693"/>
                  </a:cubicBezTo>
                  <a:cubicBezTo>
                    <a:pt x="1973864" y="1221271"/>
                    <a:pt x="1717570" y="1198849"/>
                    <a:pt x="1461275" y="1176426"/>
                  </a:cubicBezTo>
                  <a:lnTo>
                    <a:pt x="1461274" y="1208803"/>
                  </a:lnTo>
                  <a:lnTo>
                    <a:pt x="1518985" y="1208803"/>
                  </a:lnTo>
                  <a:cubicBezTo>
                    <a:pt x="1540095" y="1208802"/>
                    <a:pt x="1557205" y="1225915"/>
                    <a:pt x="1557206" y="1247025"/>
                  </a:cubicBezTo>
                  <a:lnTo>
                    <a:pt x="1557207" y="1247023"/>
                  </a:lnTo>
                  <a:cubicBezTo>
                    <a:pt x="1557207" y="1268132"/>
                    <a:pt x="1540095" y="1285244"/>
                    <a:pt x="1518986" y="1285244"/>
                  </a:cubicBezTo>
                  <a:cubicBezTo>
                    <a:pt x="1499749" y="1285244"/>
                    <a:pt x="1480511" y="1285243"/>
                    <a:pt x="1461275" y="1285244"/>
                  </a:cubicBezTo>
                  <a:lnTo>
                    <a:pt x="1461275" y="1337600"/>
                  </a:lnTo>
                  <a:lnTo>
                    <a:pt x="1518985" y="1337600"/>
                  </a:lnTo>
                  <a:cubicBezTo>
                    <a:pt x="1540095" y="1337600"/>
                    <a:pt x="1557206" y="1354713"/>
                    <a:pt x="1557206" y="1375821"/>
                  </a:cubicBezTo>
                  <a:lnTo>
                    <a:pt x="1557207" y="1375820"/>
                  </a:lnTo>
                  <a:cubicBezTo>
                    <a:pt x="1557206" y="1396928"/>
                    <a:pt x="1540095" y="1414041"/>
                    <a:pt x="1518986" y="1414041"/>
                  </a:cubicBezTo>
                  <a:cubicBezTo>
                    <a:pt x="1499750" y="1414041"/>
                    <a:pt x="1480511" y="1414041"/>
                    <a:pt x="1461275" y="1414042"/>
                  </a:cubicBezTo>
                  <a:lnTo>
                    <a:pt x="1461275" y="1466398"/>
                  </a:lnTo>
                  <a:lnTo>
                    <a:pt x="1518985" y="1466398"/>
                  </a:lnTo>
                  <a:cubicBezTo>
                    <a:pt x="1540095" y="1466398"/>
                    <a:pt x="1557206" y="1483509"/>
                    <a:pt x="1557206" y="1504618"/>
                  </a:cubicBezTo>
                  <a:lnTo>
                    <a:pt x="1557207" y="1504619"/>
                  </a:lnTo>
                  <a:cubicBezTo>
                    <a:pt x="1557207" y="1525727"/>
                    <a:pt x="1540094" y="1542838"/>
                    <a:pt x="1518986" y="1542839"/>
                  </a:cubicBezTo>
                  <a:cubicBezTo>
                    <a:pt x="1499749" y="1542839"/>
                    <a:pt x="1480511" y="1542838"/>
                    <a:pt x="1461275" y="1542839"/>
                  </a:cubicBezTo>
                  <a:lnTo>
                    <a:pt x="1461274" y="1575412"/>
                  </a:lnTo>
                  <a:lnTo>
                    <a:pt x="2226550" y="1494978"/>
                  </a:lnTo>
                  <a:cubicBezTo>
                    <a:pt x="2247542" y="1492772"/>
                    <a:pt x="2266350" y="1508001"/>
                    <a:pt x="2268556" y="1528995"/>
                  </a:cubicBezTo>
                  <a:cubicBezTo>
                    <a:pt x="2270763" y="1549988"/>
                    <a:pt x="2255534" y="1568794"/>
                    <a:pt x="2234542" y="1571000"/>
                  </a:cubicBezTo>
                  <a:cubicBezTo>
                    <a:pt x="1972686" y="1598522"/>
                    <a:pt x="1710833" y="1626046"/>
                    <a:pt x="1448978" y="1653567"/>
                  </a:cubicBezTo>
                  <a:cubicBezTo>
                    <a:pt x="1427984" y="1655774"/>
                    <a:pt x="1409178" y="1640544"/>
                    <a:pt x="1406971" y="1619551"/>
                  </a:cubicBezTo>
                  <a:cubicBezTo>
                    <a:pt x="1406474" y="1614827"/>
                    <a:pt x="1406862" y="1610214"/>
                    <a:pt x="1410805" y="1606610"/>
                  </a:cubicBezTo>
                  <a:lnTo>
                    <a:pt x="1410312" y="1605422"/>
                  </a:lnTo>
                  <a:lnTo>
                    <a:pt x="1410312" y="1542839"/>
                  </a:lnTo>
                  <a:lnTo>
                    <a:pt x="1352603" y="1542841"/>
                  </a:lnTo>
                  <a:cubicBezTo>
                    <a:pt x="1331494" y="1542841"/>
                    <a:pt x="1314382" y="1525729"/>
                    <a:pt x="1314382" y="1504619"/>
                  </a:cubicBezTo>
                  <a:cubicBezTo>
                    <a:pt x="1314382" y="1483510"/>
                    <a:pt x="1331493" y="1466397"/>
                    <a:pt x="1352603" y="1466398"/>
                  </a:cubicBezTo>
                  <a:lnTo>
                    <a:pt x="1410312" y="1466398"/>
                  </a:lnTo>
                  <a:lnTo>
                    <a:pt x="1410313" y="1414042"/>
                  </a:lnTo>
                  <a:lnTo>
                    <a:pt x="1352603" y="1414042"/>
                  </a:lnTo>
                  <a:cubicBezTo>
                    <a:pt x="1331494" y="1414041"/>
                    <a:pt x="1314383" y="1396930"/>
                    <a:pt x="1314382" y="1375820"/>
                  </a:cubicBezTo>
                  <a:cubicBezTo>
                    <a:pt x="1314383" y="1354713"/>
                    <a:pt x="1331494" y="1337600"/>
                    <a:pt x="1352603" y="1337601"/>
                  </a:cubicBezTo>
                  <a:lnTo>
                    <a:pt x="1410312" y="1337600"/>
                  </a:lnTo>
                  <a:lnTo>
                    <a:pt x="1410312" y="1285244"/>
                  </a:lnTo>
                  <a:lnTo>
                    <a:pt x="1352603" y="1285244"/>
                  </a:lnTo>
                  <a:cubicBezTo>
                    <a:pt x="1331494" y="1285244"/>
                    <a:pt x="1314381" y="1268133"/>
                    <a:pt x="1314382" y="1247024"/>
                  </a:cubicBezTo>
                  <a:close/>
                  <a:moveTo>
                    <a:pt x="1171967" y="72000"/>
                  </a:moveTo>
                  <a:lnTo>
                    <a:pt x="1171967" y="288000"/>
                  </a:lnTo>
                  <a:cubicBezTo>
                    <a:pt x="1171967" y="327765"/>
                    <a:pt x="1204202" y="360000"/>
                    <a:pt x="1243967" y="360000"/>
                  </a:cubicBezTo>
                  <a:cubicBezTo>
                    <a:pt x="1283732" y="360000"/>
                    <a:pt x="1315967" y="327765"/>
                    <a:pt x="1315967" y="288000"/>
                  </a:cubicBezTo>
                  <a:lnTo>
                    <a:pt x="1315967" y="72000"/>
                  </a:lnTo>
                  <a:cubicBezTo>
                    <a:pt x="1315967" y="32235"/>
                    <a:pt x="1283732" y="0"/>
                    <a:pt x="1243967" y="0"/>
                  </a:cubicBezTo>
                  <a:cubicBezTo>
                    <a:pt x="1204202" y="0"/>
                    <a:pt x="1171967" y="32235"/>
                    <a:pt x="1171967" y="72000"/>
                  </a:cubicBezTo>
                  <a:close/>
                  <a:moveTo>
                    <a:pt x="1171966" y="2470049"/>
                  </a:moveTo>
                  <a:lnTo>
                    <a:pt x="1171966" y="2686049"/>
                  </a:lnTo>
                  <a:cubicBezTo>
                    <a:pt x="1171966" y="2725814"/>
                    <a:pt x="1204201" y="2758049"/>
                    <a:pt x="1243966" y="2758049"/>
                  </a:cubicBezTo>
                  <a:cubicBezTo>
                    <a:pt x="1283731" y="2758049"/>
                    <a:pt x="1315966" y="2725814"/>
                    <a:pt x="1315966" y="2686049"/>
                  </a:cubicBezTo>
                  <a:lnTo>
                    <a:pt x="1315966" y="2470049"/>
                  </a:lnTo>
                  <a:cubicBezTo>
                    <a:pt x="1315966" y="2430284"/>
                    <a:pt x="1283731" y="2398049"/>
                    <a:pt x="1243966" y="2398049"/>
                  </a:cubicBezTo>
                  <a:cubicBezTo>
                    <a:pt x="1204201" y="2398049"/>
                    <a:pt x="1171966" y="2430284"/>
                    <a:pt x="1171966" y="2470049"/>
                  </a:cubicBezTo>
                  <a:close/>
                  <a:moveTo>
                    <a:pt x="515345" y="1370958"/>
                  </a:moveTo>
                  <a:cubicBezTo>
                    <a:pt x="515344" y="1558300"/>
                    <a:pt x="586814" y="1745642"/>
                    <a:pt x="729750" y="1888579"/>
                  </a:cubicBezTo>
                  <a:cubicBezTo>
                    <a:pt x="1015625" y="2174454"/>
                    <a:pt x="1479119" y="2174454"/>
                    <a:pt x="1764994" y="1888580"/>
                  </a:cubicBezTo>
                  <a:lnTo>
                    <a:pt x="1940572" y="1713001"/>
                  </a:lnTo>
                  <a:lnTo>
                    <a:pt x="2136413" y="1713002"/>
                  </a:lnTo>
                  <a:cubicBezTo>
                    <a:pt x="2215124" y="1713001"/>
                    <a:pt x="2278929" y="1649195"/>
                    <a:pt x="2278929" y="1570486"/>
                  </a:cubicBezTo>
                  <a:lnTo>
                    <a:pt x="2278929" y="1374645"/>
                  </a:lnTo>
                  <a:lnTo>
                    <a:pt x="2282614" y="1370959"/>
                  </a:lnTo>
                  <a:lnTo>
                    <a:pt x="2278929" y="1367272"/>
                  </a:lnTo>
                  <a:lnTo>
                    <a:pt x="2278929" y="1171432"/>
                  </a:lnTo>
                  <a:cubicBezTo>
                    <a:pt x="2278929" y="1092722"/>
                    <a:pt x="2215123" y="1028916"/>
                    <a:pt x="2136413" y="1028916"/>
                  </a:cubicBezTo>
                  <a:lnTo>
                    <a:pt x="1940571" y="1028916"/>
                  </a:lnTo>
                  <a:cubicBezTo>
                    <a:pt x="1882045" y="970390"/>
                    <a:pt x="1823519" y="911862"/>
                    <a:pt x="1764993" y="853336"/>
                  </a:cubicBezTo>
                  <a:cubicBezTo>
                    <a:pt x="1479118" y="567461"/>
                    <a:pt x="1015625" y="567462"/>
                    <a:pt x="729750" y="853336"/>
                  </a:cubicBezTo>
                  <a:cubicBezTo>
                    <a:pt x="586813" y="996273"/>
                    <a:pt x="515344" y="1183616"/>
                    <a:pt x="515345" y="1370958"/>
                  </a:cubicBezTo>
                  <a:close/>
                  <a:moveTo>
                    <a:pt x="388776" y="2386770"/>
                  </a:moveTo>
                  <a:cubicBezTo>
                    <a:pt x="388776" y="2405196"/>
                    <a:pt x="395805" y="2423622"/>
                    <a:pt x="409865" y="2437681"/>
                  </a:cubicBezTo>
                  <a:cubicBezTo>
                    <a:pt x="437983" y="2465800"/>
                    <a:pt x="483570" y="2465800"/>
                    <a:pt x="511688" y="2437681"/>
                  </a:cubicBezTo>
                  <a:lnTo>
                    <a:pt x="664423" y="2284946"/>
                  </a:lnTo>
                  <a:cubicBezTo>
                    <a:pt x="692541" y="2256828"/>
                    <a:pt x="692541" y="2211241"/>
                    <a:pt x="664423" y="2183123"/>
                  </a:cubicBezTo>
                  <a:cubicBezTo>
                    <a:pt x="636305" y="2155005"/>
                    <a:pt x="590718" y="2155005"/>
                    <a:pt x="562599" y="2183123"/>
                  </a:cubicBezTo>
                  <a:lnTo>
                    <a:pt x="409865" y="2335858"/>
                  </a:lnTo>
                  <a:cubicBezTo>
                    <a:pt x="395805" y="2349917"/>
                    <a:pt x="388776" y="2368343"/>
                    <a:pt x="388776" y="2386770"/>
                  </a:cubicBezTo>
                  <a:close/>
                  <a:moveTo>
                    <a:pt x="388776" y="365689"/>
                  </a:moveTo>
                  <a:cubicBezTo>
                    <a:pt x="388776" y="384115"/>
                    <a:pt x="395805" y="402541"/>
                    <a:pt x="409865" y="416600"/>
                  </a:cubicBezTo>
                  <a:lnTo>
                    <a:pt x="562599" y="569335"/>
                  </a:lnTo>
                  <a:cubicBezTo>
                    <a:pt x="590718" y="597454"/>
                    <a:pt x="636305" y="597454"/>
                    <a:pt x="664423" y="569335"/>
                  </a:cubicBezTo>
                  <a:cubicBezTo>
                    <a:pt x="692541" y="541217"/>
                    <a:pt x="692541" y="495630"/>
                    <a:pt x="664423" y="467512"/>
                  </a:cubicBezTo>
                  <a:lnTo>
                    <a:pt x="511688" y="314777"/>
                  </a:lnTo>
                  <a:cubicBezTo>
                    <a:pt x="483570" y="286659"/>
                    <a:pt x="437983" y="286659"/>
                    <a:pt x="409865" y="314777"/>
                  </a:cubicBezTo>
                  <a:cubicBezTo>
                    <a:pt x="395805" y="328836"/>
                    <a:pt x="388776" y="347262"/>
                    <a:pt x="388776" y="365689"/>
                  </a:cubicBezTo>
                  <a:close/>
                  <a:moveTo>
                    <a:pt x="0" y="1379024"/>
                  </a:moveTo>
                  <a:cubicBezTo>
                    <a:pt x="0" y="1418789"/>
                    <a:pt x="32235" y="1451024"/>
                    <a:pt x="72000" y="1451024"/>
                  </a:cubicBezTo>
                  <a:lnTo>
                    <a:pt x="288000" y="1451024"/>
                  </a:lnTo>
                  <a:cubicBezTo>
                    <a:pt x="327765" y="1451024"/>
                    <a:pt x="360000" y="1418789"/>
                    <a:pt x="360000" y="1379024"/>
                  </a:cubicBezTo>
                  <a:cubicBezTo>
                    <a:pt x="360000" y="1339259"/>
                    <a:pt x="327765" y="1307024"/>
                    <a:pt x="288000" y="1307024"/>
                  </a:cubicBezTo>
                  <a:lnTo>
                    <a:pt x="72000" y="1307024"/>
                  </a:lnTo>
                  <a:cubicBezTo>
                    <a:pt x="32235" y="1307024"/>
                    <a:pt x="0" y="1339259"/>
                    <a:pt x="0" y="13790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9"/>
          <p:cNvSpPr txBox="1"/>
          <p:nvPr/>
        </p:nvSpPr>
        <p:spPr>
          <a:xfrm>
            <a:off x="580032" y="672355"/>
            <a:ext cx="7518906" cy="5355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Фестиваль дружбы народов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8" name="Google Shape;178;p19"/>
          <p:cNvGrpSpPr/>
          <p:nvPr/>
        </p:nvGrpSpPr>
        <p:grpSpPr>
          <a:xfrm>
            <a:off x="691114" y="5853212"/>
            <a:ext cx="4237502" cy="627863"/>
            <a:chOff x="779558" y="5588148"/>
            <a:chExt cx="4237502" cy="627863"/>
          </a:xfrm>
        </p:grpSpPr>
        <p:sp>
          <p:nvSpPr>
            <p:cNvPr id="179" name="Google Shape;179;p19"/>
            <p:cNvSpPr/>
            <p:nvPr/>
          </p:nvSpPr>
          <p:spPr>
            <a:xfrm>
              <a:off x="779558" y="5588148"/>
              <a:ext cx="627863" cy="627863"/>
            </a:xfrm>
            <a:prstGeom prst="ellipse">
              <a:avLst/>
            </a:prstGeom>
            <a:solidFill>
              <a:srgbClr val="EB9F0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1"/>
                <a:buFont typeface="Arial"/>
                <a:buNone/>
              </a:pPr>
              <a:r>
                <a:t/>
              </a:r>
              <a:endParaRPr b="0" i="0" sz="270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19"/>
            <p:cNvSpPr txBox="1"/>
            <p:nvPr/>
          </p:nvSpPr>
          <p:spPr>
            <a:xfrm>
              <a:off x="1485761" y="5742674"/>
              <a:ext cx="3531299" cy="3385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ru-RU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ОКТЯБРЬ – НОЯБРЬ 2021</a:t>
              </a:r>
              <a:endPara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19"/>
            <p:cNvSpPr/>
            <p:nvPr/>
          </p:nvSpPr>
          <p:spPr>
            <a:xfrm rot="-2794009">
              <a:off x="906525" y="5717813"/>
              <a:ext cx="373928" cy="368533"/>
            </a:xfrm>
            <a:custGeom>
              <a:rect b="b" l="l" r="r" t="t"/>
              <a:pathLst>
                <a:path extrusionOk="0" h="1788383" w="1807241">
                  <a:moveTo>
                    <a:pt x="712876" y="1117592"/>
                  </a:moveTo>
                  <a:cubicBezTo>
                    <a:pt x="771173" y="1181828"/>
                    <a:pt x="811089" y="1255910"/>
                    <a:pt x="847925" y="1348018"/>
                  </a:cubicBezTo>
                  <a:cubicBezTo>
                    <a:pt x="814544" y="1418896"/>
                    <a:pt x="753893" y="1474052"/>
                    <a:pt x="679064" y="1498332"/>
                  </a:cubicBezTo>
                  <a:lnTo>
                    <a:pt x="308226" y="1106637"/>
                  </a:lnTo>
                  <a:cubicBezTo>
                    <a:pt x="336560" y="1033247"/>
                    <a:pt x="394949" y="975701"/>
                    <a:pt x="467546" y="946245"/>
                  </a:cubicBezTo>
                  <a:cubicBezTo>
                    <a:pt x="577903" y="998968"/>
                    <a:pt x="654580" y="1053357"/>
                    <a:pt x="712876" y="1117592"/>
                  </a:cubicBezTo>
                  <a:close/>
                  <a:moveTo>
                    <a:pt x="1038527" y="398886"/>
                  </a:moveTo>
                  <a:lnTo>
                    <a:pt x="1405560" y="786562"/>
                  </a:lnTo>
                  <a:cubicBezTo>
                    <a:pt x="1374476" y="799049"/>
                    <a:pt x="1340402" y="804299"/>
                    <a:pt x="1305054" y="803332"/>
                  </a:cubicBezTo>
                  <a:lnTo>
                    <a:pt x="1008167" y="795212"/>
                  </a:lnTo>
                  <a:lnTo>
                    <a:pt x="1016288" y="498325"/>
                  </a:lnTo>
                  <a:cubicBezTo>
                    <a:pt x="1017255" y="462976"/>
                    <a:pt x="1024360" y="429240"/>
                    <a:pt x="1038527" y="398886"/>
                  </a:cubicBezTo>
                  <a:close/>
                  <a:moveTo>
                    <a:pt x="1097925" y="218888"/>
                  </a:moveTo>
                  <a:cubicBezTo>
                    <a:pt x="992582" y="279303"/>
                    <a:pt x="921871" y="392886"/>
                    <a:pt x="921053" y="523256"/>
                  </a:cubicBezTo>
                  <a:lnTo>
                    <a:pt x="919136" y="828763"/>
                  </a:lnTo>
                  <a:lnTo>
                    <a:pt x="830924" y="915875"/>
                  </a:lnTo>
                  <a:lnTo>
                    <a:pt x="525417" y="913958"/>
                  </a:lnTo>
                  <a:cubicBezTo>
                    <a:pt x="403891" y="913196"/>
                    <a:pt x="296188" y="973343"/>
                    <a:pt x="234366" y="1067831"/>
                  </a:cubicBezTo>
                  <a:lnTo>
                    <a:pt x="710285" y="1570519"/>
                  </a:lnTo>
                  <a:cubicBezTo>
                    <a:pt x="811872" y="1510375"/>
                    <a:pt x="878808" y="1399439"/>
                    <a:pt x="879603" y="1272618"/>
                  </a:cubicBezTo>
                  <a:lnTo>
                    <a:pt x="881520" y="967111"/>
                  </a:lnTo>
                  <a:lnTo>
                    <a:pt x="969732" y="879999"/>
                  </a:lnTo>
                  <a:lnTo>
                    <a:pt x="1275239" y="881916"/>
                  </a:lnTo>
                  <a:cubicBezTo>
                    <a:pt x="1400271" y="882701"/>
                    <a:pt x="1510670" y="819011"/>
                    <a:pt x="1573529" y="721242"/>
                  </a:cubicBezTo>
                  <a:close/>
                  <a:moveTo>
                    <a:pt x="1162945" y="27894"/>
                  </a:moveTo>
                  <a:lnTo>
                    <a:pt x="1782798" y="682611"/>
                  </a:lnTo>
                  <a:cubicBezTo>
                    <a:pt x="1816692" y="718411"/>
                    <a:pt x="1815147" y="774907"/>
                    <a:pt x="1779347" y="808801"/>
                  </a:cubicBezTo>
                  <a:cubicBezTo>
                    <a:pt x="1743547" y="842694"/>
                    <a:pt x="1687050" y="841149"/>
                    <a:pt x="1653157" y="805349"/>
                  </a:cubicBezTo>
                  <a:lnTo>
                    <a:pt x="1644015" y="795693"/>
                  </a:lnTo>
                  <a:cubicBezTo>
                    <a:pt x="1561789" y="910282"/>
                    <a:pt x="1426630" y="983636"/>
                    <a:pt x="1274606" y="982683"/>
                  </a:cubicBezTo>
                  <a:lnTo>
                    <a:pt x="980378" y="980836"/>
                  </a:lnTo>
                  <a:lnTo>
                    <a:pt x="980378" y="1270380"/>
                  </a:lnTo>
                  <a:cubicBezTo>
                    <a:pt x="980378" y="1427425"/>
                    <a:pt x="901198" y="1565976"/>
                    <a:pt x="779756" y="1647056"/>
                  </a:cubicBezTo>
                  <a:cubicBezTo>
                    <a:pt x="807405" y="1681913"/>
                    <a:pt x="803595" y="1732594"/>
                    <a:pt x="770486" y="1763941"/>
                  </a:cubicBezTo>
                  <a:cubicBezTo>
                    <a:pt x="734686" y="1797834"/>
                    <a:pt x="678189" y="1796289"/>
                    <a:pt x="644296" y="1760489"/>
                  </a:cubicBezTo>
                  <a:lnTo>
                    <a:pt x="24442" y="1105772"/>
                  </a:lnTo>
                  <a:cubicBezTo>
                    <a:pt x="-9451" y="1069973"/>
                    <a:pt x="-7906" y="1013476"/>
                    <a:pt x="27894" y="979583"/>
                  </a:cubicBezTo>
                  <a:cubicBezTo>
                    <a:pt x="63694" y="945689"/>
                    <a:pt x="120190" y="947235"/>
                    <a:pt x="154084" y="983034"/>
                  </a:cubicBezTo>
                  <a:lnTo>
                    <a:pt x="163237" y="992702"/>
                  </a:lnTo>
                  <a:cubicBezTo>
                    <a:pt x="244774" y="882877"/>
                    <a:pt x="375836" y="813180"/>
                    <a:pt x="523178" y="813180"/>
                  </a:cubicBezTo>
                  <a:lnTo>
                    <a:pt x="818460" y="813180"/>
                  </a:lnTo>
                  <a:lnTo>
                    <a:pt x="820284" y="522622"/>
                  </a:lnTo>
                  <a:cubicBezTo>
                    <a:pt x="821285" y="363119"/>
                    <a:pt x="903845" y="223207"/>
                    <a:pt x="1028952" y="143673"/>
                  </a:cubicBezTo>
                  <a:cubicBezTo>
                    <a:pt x="999689" y="108599"/>
                    <a:pt x="1002953" y="56445"/>
                    <a:pt x="1036755" y="24443"/>
                  </a:cubicBezTo>
                  <a:cubicBezTo>
                    <a:pt x="1072555" y="-9451"/>
                    <a:pt x="1129052" y="-7906"/>
                    <a:pt x="1162945" y="278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" name="Google Shape;182;p19"/>
          <p:cNvGrpSpPr/>
          <p:nvPr/>
        </p:nvGrpSpPr>
        <p:grpSpPr>
          <a:xfrm>
            <a:off x="148335" y="1636441"/>
            <a:ext cx="6218560" cy="4021537"/>
            <a:chOff x="235889" y="1636415"/>
            <a:chExt cx="6342880" cy="4067499"/>
          </a:xfrm>
        </p:grpSpPr>
        <p:sp>
          <p:nvSpPr>
            <p:cNvPr id="183" name="Google Shape;183;p19"/>
            <p:cNvSpPr/>
            <p:nvPr/>
          </p:nvSpPr>
          <p:spPr>
            <a:xfrm rot="-2700000">
              <a:off x="2454613" y="1866084"/>
              <a:ext cx="714166" cy="714166"/>
            </a:xfrm>
            <a:prstGeom prst="ellipse">
              <a:avLst/>
            </a:prstGeom>
            <a:solidFill>
              <a:srgbClr val="EB9F07">
                <a:alpha val="6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19"/>
            <p:cNvSpPr/>
            <p:nvPr/>
          </p:nvSpPr>
          <p:spPr>
            <a:xfrm rot="2700000">
              <a:off x="2459921" y="4397675"/>
              <a:ext cx="714164" cy="714166"/>
            </a:xfrm>
            <a:prstGeom prst="ellipse">
              <a:avLst/>
            </a:prstGeom>
            <a:solidFill>
              <a:srgbClr val="EB9F07">
                <a:alpha val="6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19"/>
            <p:cNvSpPr/>
            <p:nvPr/>
          </p:nvSpPr>
          <p:spPr>
            <a:xfrm>
              <a:off x="3010346" y="3136558"/>
              <a:ext cx="714166" cy="714166"/>
            </a:xfrm>
            <a:prstGeom prst="ellipse">
              <a:avLst/>
            </a:prstGeom>
            <a:solidFill>
              <a:srgbClr val="EB9F07">
                <a:alpha val="6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19"/>
            <p:cNvSpPr/>
            <p:nvPr/>
          </p:nvSpPr>
          <p:spPr>
            <a:xfrm rot="2700000">
              <a:off x="2528097" y="4468299"/>
              <a:ext cx="572917" cy="572918"/>
            </a:xfrm>
            <a:prstGeom prst="ellipse">
              <a:avLst/>
            </a:prstGeom>
            <a:solidFill>
              <a:srgbClr val="7255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87" name="Google Shape;187;p19"/>
            <p:cNvCxnSpPr/>
            <p:nvPr/>
          </p:nvCxnSpPr>
          <p:spPr>
            <a:xfrm rot="-8100000">
              <a:off x="2176785" y="4376090"/>
              <a:ext cx="360000" cy="0"/>
            </a:xfrm>
            <a:prstGeom prst="straightConnector1">
              <a:avLst/>
            </a:prstGeom>
            <a:noFill/>
            <a:ln cap="flat" cmpd="sng" w="12700">
              <a:solidFill>
                <a:srgbClr val="EB9F07"/>
              </a:solidFill>
              <a:prstDash val="solid"/>
              <a:miter lim="800000"/>
              <a:headEnd len="med" w="med" type="oval"/>
              <a:tailEnd len="med" w="med" type="oval"/>
            </a:ln>
          </p:spPr>
        </p:cxnSp>
        <p:sp>
          <p:nvSpPr>
            <p:cNvPr id="188" name="Google Shape;188;p19"/>
            <p:cNvSpPr/>
            <p:nvPr/>
          </p:nvSpPr>
          <p:spPr>
            <a:xfrm rot="-2700000">
              <a:off x="2522790" y="1936708"/>
              <a:ext cx="572917" cy="572918"/>
            </a:xfrm>
            <a:prstGeom prst="ellipse">
              <a:avLst/>
            </a:prstGeom>
            <a:solidFill>
              <a:srgbClr val="7255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89" name="Google Shape;189;p19"/>
            <p:cNvCxnSpPr/>
            <p:nvPr/>
          </p:nvCxnSpPr>
          <p:spPr>
            <a:xfrm rot="8100000">
              <a:off x="2193381" y="2654782"/>
              <a:ext cx="360000" cy="0"/>
            </a:xfrm>
            <a:prstGeom prst="straightConnector1">
              <a:avLst/>
            </a:prstGeom>
            <a:noFill/>
            <a:ln cap="flat" cmpd="sng" w="12700">
              <a:solidFill>
                <a:srgbClr val="EB9F07"/>
              </a:solidFill>
              <a:prstDash val="solid"/>
              <a:miter lim="800000"/>
              <a:headEnd len="med" w="med" type="oval"/>
              <a:tailEnd len="med" w="med" type="oval"/>
            </a:ln>
          </p:spPr>
        </p:cxnSp>
        <p:sp>
          <p:nvSpPr>
            <p:cNvPr id="190" name="Google Shape;190;p19"/>
            <p:cNvSpPr/>
            <p:nvPr/>
          </p:nvSpPr>
          <p:spPr>
            <a:xfrm>
              <a:off x="3081551" y="3198238"/>
              <a:ext cx="572917" cy="572918"/>
            </a:xfrm>
            <a:prstGeom prst="ellipse">
              <a:avLst/>
            </a:prstGeom>
            <a:solidFill>
              <a:srgbClr val="7255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91" name="Google Shape;191;p19"/>
            <p:cNvCxnSpPr/>
            <p:nvPr/>
          </p:nvCxnSpPr>
          <p:spPr>
            <a:xfrm rot="10800000">
              <a:off x="2591273" y="3493593"/>
              <a:ext cx="360000" cy="0"/>
            </a:xfrm>
            <a:prstGeom prst="straightConnector1">
              <a:avLst/>
            </a:prstGeom>
            <a:noFill/>
            <a:ln cap="flat" cmpd="sng" w="12700">
              <a:solidFill>
                <a:srgbClr val="EB9F07"/>
              </a:solidFill>
              <a:prstDash val="solid"/>
              <a:miter lim="800000"/>
              <a:headEnd len="med" w="med" type="oval"/>
              <a:tailEnd len="med" w="med" type="oval"/>
            </a:ln>
          </p:spPr>
        </p:cxnSp>
        <p:sp>
          <p:nvSpPr>
            <p:cNvPr id="192" name="Google Shape;192;p19"/>
            <p:cNvSpPr/>
            <p:nvPr/>
          </p:nvSpPr>
          <p:spPr>
            <a:xfrm>
              <a:off x="778666" y="2698089"/>
              <a:ext cx="1622533" cy="1622534"/>
            </a:xfrm>
            <a:prstGeom prst="ellipse">
              <a:avLst/>
            </a:prstGeom>
            <a:solidFill>
              <a:srgbClr val="7255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19"/>
            <p:cNvSpPr/>
            <p:nvPr/>
          </p:nvSpPr>
          <p:spPr>
            <a:xfrm flipH="1" rot="8100000">
              <a:off x="638006" y="2531022"/>
              <a:ext cx="1941592" cy="1941591"/>
            </a:xfrm>
            <a:prstGeom prst="arc">
              <a:avLst>
                <a:gd fmla="val 13645212" name="adj1"/>
                <a:gd fmla="val 2561877" name="adj2"/>
              </a:avLst>
            </a:prstGeom>
            <a:noFill/>
            <a:ln cap="flat" cmpd="sng" w="12700">
              <a:solidFill>
                <a:srgbClr val="EB9F07"/>
              </a:solidFill>
              <a:prstDash val="solid"/>
              <a:miter lim="800000"/>
              <a:headEnd len="med" w="med" type="oval"/>
              <a:tailEnd len="med" w="med" type="oval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19"/>
            <p:cNvSpPr txBox="1"/>
            <p:nvPr/>
          </p:nvSpPr>
          <p:spPr>
            <a:xfrm>
              <a:off x="3220577" y="4085225"/>
              <a:ext cx="2619300" cy="1618689"/>
            </a:xfrm>
            <a:prstGeom prst="rect">
              <a:avLst/>
            </a:prstGeom>
            <a:noFill/>
            <a:ln cap="flat" cmpd="sng" w="28575">
              <a:solidFill>
                <a:srgbClr val="EB9F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108000" spcFirstLastPara="1" rIns="1080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ru-RU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Подготовьте наполнение: игры, конкурсы, мастер-классы, а также антураж события и организуйте его на уровне учебного заведения или даже целого муниципалитета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9"/>
            <p:cNvSpPr txBox="1"/>
            <p:nvPr/>
          </p:nvSpPr>
          <p:spPr>
            <a:xfrm>
              <a:off x="3219670" y="1636415"/>
              <a:ext cx="3359100" cy="1183200"/>
            </a:xfrm>
            <a:prstGeom prst="rect">
              <a:avLst/>
            </a:prstGeom>
            <a:noFill/>
            <a:ln cap="flat" cmpd="sng" w="28575">
              <a:solidFill>
                <a:srgbClr val="EB9F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108000" spcFirstLastPara="1" rIns="1080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ru-RU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Мы живет в многонациональном мире и так мало знаем о своих соседях. Настало время познакомиться с разными национальностями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19"/>
            <p:cNvSpPr txBox="1"/>
            <p:nvPr/>
          </p:nvSpPr>
          <p:spPr>
            <a:xfrm>
              <a:off x="3825876" y="3124261"/>
              <a:ext cx="2700600" cy="747300"/>
            </a:xfrm>
            <a:prstGeom prst="rect">
              <a:avLst/>
            </a:prstGeom>
            <a:noFill/>
            <a:ln cap="flat" cmpd="sng" w="28575">
              <a:solidFill>
                <a:srgbClr val="EB9F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108000" spcFirstLastPara="1" rIns="1080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ru-RU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А вот тут вы можете разгуляться по полной! То есть, сделать все с нуля!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19"/>
            <p:cNvSpPr/>
            <p:nvPr/>
          </p:nvSpPr>
          <p:spPr>
            <a:xfrm>
              <a:off x="2628999" y="2042918"/>
              <a:ext cx="360498" cy="360498"/>
            </a:xfrm>
            <a:custGeom>
              <a:rect b="b" l="l" r="r" t="t"/>
              <a:pathLst>
                <a:path extrusionOk="0" h="3240000" w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9"/>
            <p:cNvSpPr/>
            <p:nvPr/>
          </p:nvSpPr>
          <p:spPr>
            <a:xfrm>
              <a:off x="3187760" y="3304448"/>
              <a:ext cx="360498" cy="360498"/>
            </a:xfrm>
            <a:custGeom>
              <a:rect b="b" l="l" r="r" t="t"/>
              <a:pathLst>
                <a:path extrusionOk="0" h="3240000" w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19"/>
            <p:cNvSpPr/>
            <p:nvPr/>
          </p:nvSpPr>
          <p:spPr>
            <a:xfrm>
              <a:off x="2634306" y="4574509"/>
              <a:ext cx="360498" cy="360498"/>
            </a:xfrm>
            <a:custGeom>
              <a:rect b="b" l="l" r="r" t="t"/>
              <a:pathLst>
                <a:path extrusionOk="0" h="3240000" w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19"/>
            <p:cNvSpPr/>
            <p:nvPr/>
          </p:nvSpPr>
          <p:spPr>
            <a:xfrm flipH="1" rot="-5400000">
              <a:off x="1014054" y="2967015"/>
              <a:ext cx="1151756" cy="1084682"/>
            </a:xfrm>
            <a:custGeom>
              <a:rect b="b" l="l" r="r" t="t"/>
              <a:pathLst>
                <a:path extrusionOk="0" h="2758049" w="2928608">
                  <a:moveTo>
                    <a:pt x="2797052" y="1199936"/>
                  </a:moveTo>
                  <a:lnTo>
                    <a:pt x="2797052" y="1541978"/>
                  </a:lnTo>
                  <a:cubicBezTo>
                    <a:pt x="2797052" y="1578306"/>
                    <a:pt x="2826502" y="1607756"/>
                    <a:pt x="2862830" y="1607756"/>
                  </a:cubicBezTo>
                  <a:lnTo>
                    <a:pt x="2862830" y="1607755"/>
                  </a:lnTo>
                  <a:cubicBezTo>
                    <a:pt x="2899158" y="1607755"/>
                    <a:pt x="2928608" y="1578305"/>
                    <a:pt x="2928608" y="1541977"/>
                  </a:cubicBezTo>
                  <a:lnTo>
                    <a:pt x="2928607" y="1199936"/>
                  </a:lnTo>
                  <a:cubicBezTo>
                    <a:pt x="2928607" y="1163608"/>
                    <a:pt x="2899158" y="1134159"/>
                    <a:pt x="2862830" y="1134158"/>
                  </a:cubicBezTo>
                  <a:cubicBezTo>
                    <a:pt x="2826502" y="1134159"/>
                    <a:pt x="2797052" y="1163608"/>
                    <a:pt x="2797052" y="1199936"/>
                  </a:cubicBezTo>
                  <a:close/>
                  <a:moveTo>
                    <a:pt x="2593193" y="1147315"/>
                  </a:moveTo>
                  <a:lnTo>
                    <a:pt x="2593193" y="1594601"/>
                  </a:lnTo>
                  <a:cubicBezTo>
                    <a:pt x="2593193" y="1630929"/>
                    <a:pt x="2622643" y="1660379"/>
                    <a:pt x="2658971" y="1660379"/>
                  </a:cubicBezTo>
                  <a:lnTo>
                    <a:pt x="2658971" y="1660378"/>
                  </a:lnTo>
                  <a:cubicBezTo>
                    <a:pt x="2695299" y="1660378"/>
                    <a:pt x="2724749" y="1630928"/>
                    <a:pt x="2724749" y="1594600"/>
                  </a:cubicBezTo>
                  <a:lnTo>
                    <a:pt x="2724748" y="1147315"/>
                  </a:lnTo>
                  <a:cubicBezTo>
                    <a:pt x="2724748" y="1110987"/>
                    <a:pt x="2695299" y="1081538"/>
                    <a:pt x="2658971" y="1081537"/>
                  </a:cubicBezTo>
                  <a:cubicBezTo>
                    <a:pt x="2622643" y="1081538"/>
                    <a:pt x="2593193" y="1110987"/>
                    <a:pt x="2593193" y="1147315"/>
                  </a:cubicBezTo>
                  <a:close/>
                  <a:moveTo>
                    <a:pt x="2389334" y="1121004"/>
                  </a:moveTo>
                  <a:lnTo>
                    <a:pt x="2389334" y="1620912"/>
                  </a:lnTo>
                  <a:cubicBezTo>
                    <a:pt x="2389334" y="1657240"/>
                    <a:pt x="2418784" y="1686690"/>
                    <a:pt x="2455112" y="1686690"/>
                  </a:cubicBezTo>
                  <a:lnTo>
                    <a:pt x="2455112" y="1686689"/>
                  </a:lnTo>
                  <a:cubicBezTo>
                    <a:pt x="2491440" y="1686689"/>
                    <a:pt x="2520890" y="1657239"/>
                    <a:pt x="2520890" y="1620911"/>
                  </a:cubicBezTo>
                  <a:lnTo>
                    <a:pt x="2520889" y="1121004"/>
                  </a:lnTo>
                  <a:cubicBezTo>
                    <a:pt x="2520889" y="1084676"/>
                    <a:pt x="2491440" y="1055227"/>
                    <a:pt x="2455112" y="1055226"/>
                  </a:cubicBezTo>
                  <a:cubicBezTo>
                    <a:pt x="2418784" y="1055227"/>
                    <a:pt x="2389334" y="1084676"/>
                    <a:pt x="2389334" y="1121004"/>
                  </a:cubicBezTo>
                  <a:close/>
                  <a:moveTo>
                    <a:pt x="1314382" y="1247024"/>
                  </a:moveTo>
                  <a:cubicBezTo>
                    <a:pt x="1314381" y="1225915"/>
                    <a:pt x="1331494" y="1208803"/>
                    <a:pt x="1352603" y="1208803"/>
                  </a:cubicBezTo>
                  <a:lnTo>
                    <a:pt x="1410313" y="1208803"/>
                  </a:lnTo>
                  <a:lnTo>
                    <a:pt x="1410313" y="1146778"/>
                  </a:lnTo>
                  <a:cubicBezTo>
                    <a:pt x="1410313" y="1145599"/>
                    <a:pt x="1410393" y="1144438"/>
                    <a:pt x="1411688" y="1143457"/>
                  </a:cubicBezTo>
                  <a:lnTo>
                    <a:pt x="1408531" y="1133444"/>
                  </a:lnTo>
                  <a:cubicBezTo>
                    <a:pt x="1410371" y="1112415"/>
                    <a:pt x="1428909" y="1096860"/>
                    <a:pt x="1449938" y="1098699"/>
                  </a:cubicBezTo>
                  <a:lnTo>
                    <a:pt x="2236821" y="1167543"/>
                  </a:lnTo>
                  <a:cubicBezTo>
                    <a:pt x="2257849" y="1169383"/>
                    <a:pt x="2273405" y="1187920"/>
                    <a:pt x="2271565" y="1208950"/>
                  </a:cubicBezTo>
                  <a:cubicBezTo>
                    <a:pt x="2269725" y="1229978"/>
                    <a:pt x="2251187" y="1245533"/>
                    <a:pt x="2230159" y="1243693"/>
                  </a:cubicBezTo>
                  <a:cubicBezTo>
                    <a:pt x="1973864" y="1221271"/>
                    <a:pt x="1717570" y="1198849"/>
                    <a:pt x="1461275" y="1176426"/>
                  </a:cubicBezTo>
                  <a:lnTo>
                    <a:pt x="1461274" y="1208803"/>
                  </a:lnTo>
                  <a:lnTo>
                    <a:pt x="1518985" y="1208803"/>
                  </a:lnTo>
                  <a:cubicBezTo>
                    <a:pt x="1540095" y="1208802"/>
                    <a:pt x="1557205" y="1225915"/>
                    <a:pt x="1557206" y="1247025"/>
                  </a:cubicBezTo>
                  <a:lnTo>
                    <a:pt x="1557207" y="1247023"/>
                  </a:lnTo>
                  <a:cubicBezTo>
                    <a:pt x="1557207" y="1268132"/>
                    <a:pt x="1540095" y="1285244"/>
                    <a:pt x="1518986" y="1285244"/>
                  </a:cubicBezTo>
                  <a:cubicBezTo>
                    <a:pt x="1499749" y="1285244"/>
                    <a:pt x="1480511" y="1285243"/>
                    <a:pt x="1461275" y="1285244"/>
                  </a:cubicBezTo>
                  <a:lnTo>
                    <a:pt x="1461275" y="1337600"/>
                  </a:lnTo>
                  <a:lnTo>
                    <a:pt x="1518985" y="1337600"/>
                  </a:lnTo>
                  <a:cubicBezTo>
                    <a:pt x="1540095" y="1337600"/>
                    <a:pt x="1557206" y="1354713"/>
                    <a:pt x="1557206" y="1375821"/>
                  </a:cubicBezTo>
                  <a:lnTo>
                    <a:pt x="1557207" y="1375820"/>
                  </a:lnTo>
                  <a:cubicBezTo>
                    <a:pt x="1557206" y="1396928"/>
                    <a:pt x="1540095" y="1414041"/>
                    <a:pt x="1518986" y="1414041"/>
                  </a:cubicBezTo>
                  <a:cubicBezTo>
                    <a:pt x="1499750" y="1414041"/>
                    <a:pt x="1480511" y="1414041"/>
                    <a:pt x="1461275" y="1414042"/>
                  </a:cubicBezTo>
                  <a:lnTo>
                    <a:pt x="1461275" y="1466398"/>
                  </a:lnTo>
                  <a:lnTo>
                    <a:pt x="1518985" y="1466398"/>
                  </a:lnTo>
                  <a:cubicBezTo>
                    <a:pt x="1540095" y="1466398"/>
                    <a:pt x="1557206" y="1483509"/>
                    <a:pt x="1557206" y="1504618"/>
                  </a:cubicBezTo>
                  <a:lnTo>
                    <a:pt x="1557207" y="1504619"/>
                  </a:lnTo>
                  <a:cubicBezTo>
                    <a:pt x="1557207" y="1525727"/>
                    <a:pt x="1540094" y="1542838"/>
                    <a:pt x="1518986" y="1542839"/>
                  </a:cubicBezTo>
                  <a:cubicBezTo>
                    <a:pt x="1499749" y="1542839"/>
                    <a:pt x="1480511" y="1542838"/>
                    <a:pt x="1461275" y="1542839"/>
                  </a:cubicBezTo>
                  <a:lnTo>
                    <a:pt x="1461274" y="1575412"/>
                  </a:lnTo>
                  <a:lnTo>
                    <a:pt x="2226550" y="1494978"/>
                  </a:lnTo>
                  <a:cubicBezTo>
                    <a:pt x="2247542" y="1492772"/>
                    <a:pt x="2266350" y="1508001"/>
                    <a:pt x="2268556" y="1528995"/>
                  </a:cubicBezTo>
                  <a:cubicBezTo>
                    <a:pt x="2270763" y="1549988"/>
                    <a:pt x="2255534" y="1568794"/>
                    <a:pt x="2234542" y="1571000"/>
                  </a:cubicBezTo>
                  <a:cubicBezTo>
                    <a:pt x="1972686" y="1598522"/>
                    <a:pt x="1710833" y="1626046"/>
                    <a:pt x="1448978" y="1653567"/>
                  </a:cubicBezTo>
                  <a:cubicBezTo>
                    <a:pt x="1427984" y="1655774"/>
                    <a:pt x="1409178" y="1640544"/>
                    <a:pt x="1406971" y="1619551"/>
                  </a:cubicBezTo>
                  <a:cubicBezTo>
                    <a:pt x="1406474" y="1614827"/>
                    <a:pt x="1406862" y="1610214"/>
                    <a:pt x="1410805" y="1606610"/>
                  </a:cubicBezTo>
                  <a:lnTo>
                    <a:pt x="1410312" y="1605422"/>
                  </a:lnTo>
                  <a:lnTo>
                    <a:pt x="1410312" y="1542839"/>
                  </a:lnTo>
                  <a:lnTo>
                    <a:pt x="1352603" y="1542841"/>
                  </a:lnTo>
                  <a:cubicBezTo>
                    <a:pt x="1331494" y="1542841"/>
                    <a:pt x="1314382" y="1525729"/>
                    <a:pt x="1314382" y="1504619"/>
                  </a:cubicBezTo>
                  <a:cubicBezTo>
                    <a:pt x="1314382" y="1483510"/>
                    <a:pt x="1331493" y="1466397"/>
                    <a:pt x="1352603" y="1466398"/>
                  </a:cubicBezTo>
                  <a:lnTo>
                    <a:pt x="1410312" y="1466398"/>
                  </a:lnTo>
                  <a:lnTo>
                    <a:pt x="1410313" y="1414042"/>
                  </a:lnTo>
                  <a:lnTo>
                    <a:pt x="1352603" y="1414042"/>
                  </a:lnTo>
                  <a:cubicBezTo>
                    <a:pt x="1331494" y="1414041"/>
                    <a:pt x="1314383" y="1396930"/>
                    <a:pt x="1314382" y="1375820"/>
                  </a:cubicBezTo>
                  <a:cubicBezTo>
                    <a:pt x="1314383" y="1354713"/>
                    <a:pt x="1331494" y="1337600"/>
                    <a:pt x="1352603" y="1337601"/>
                  </a:cubicBezTo>
                  <a:lnTo>
                    <a:pt x="1410312" y="1337600"/>
                  </a:lnTo>
                  <a:lnTo>
                    <a:pt x="1410312" y="1285244"/>
                  </a:lnTo>
                  <a:lnTo>
                    <a:pt x="1352603" y="1285244"/>
                  </a:lnTo>
                  <a:cubicBezTo>
                    <a:pt x="1331494" y="1285244"/>
                    <a:pt x="1314381" y="1268133"/>
                    <a:pt x="1314382" y="1247024"/>
                  </a:cubicBezTo>
                  <a:close/>
                  <a:moveTo>
                    <a:pt x="1171967" y="72000"/>
                  </a:moveTo>
                  <a:lnTo>
                    <a:pt x="1171967" y="288000"/>
                  </a:lnTo>
                  <a:cubicBezTo>
                    <a:pt x="1171967" y="327765"/>
                    <a:pt x="1204202" y="360000"/>
                    <a:pt x="1243967" y="360000"/>
                  </a:cubicBezTo>
                  <a:cubicBezTo>
                    <a:pt x="1283732" y="360000"/>
                    <a:pt x="1315967" y="327765"/>
                    <a:pt x="1315967" y="288000"/>
                  </a:cubicBezTo>
                  <a:lnTo>
                    <a:pt x="1315967" y="72000"/>
                  </a:lnTo>
                  <a:cubicBezTo>
                    <a:pt x="1315967" y="32235"/>
                    <a:pt x="1283732" y="0"/>
                    <a:pt x="1243967" y="0"/>
                  </a:cubicBezTo>
                  <a:cubicBezTo>
                    <a:pt x="1204202" y="0"/>
                    <a:pt x="1171967" y="32235"/>
                    <a:pt x="1171967" y="72000"/>
                  </a:cubicBezTo>
                  <a:close/>
                  <a:moveTo>
                    <a:pt x="1171966" y="2470049"/>
                  </a:moveTo>
                  <a:lnTo>
                    <a:pt x="1171966" y="2686049"/>
                  </a:lnTo>
                  <a:cubicBezTo>
                    <a:pt x="1171966" y="2725814"/>
                    <a:pt x="1204201" y="2758049"/>
                    <a:pt x="1243966" y="2758049"/>
                  </a:cubicBezTo>
                  <a:cubicBezTo>
                    <a:pt x="1283731" y="2758049"/>
                    <a:pt x="1315966" y="2725814"/>
                    <a:pt x="1315966" y="2686049"/>
                  </a:cubicBezTo>
                  <a:lnTo>
                    <a:pt x="1315966" y="2470049"/>
                  </a:lnTo>
                  <a:cubicBezTo>
                    <a:pt x="1315966" y="2430284"/>
                    <a:pt x="1283731" y="2398049"/>
                    <a:pt x="1243966" y="2398049"/>
                  </a:cubicBezTo>
                  <a:cubicBezTo>
                    <a:pt x="1204201" y="2398049"/>
                    <a:pt x="1171966" y="2430284"/>
                    <a:pt x="1171966" y="2470049"/>
                  </a:cubicBezTo>
                  <a:close/>
                  <a:moveTo>
                    <a:pt x="515345" y="1370958"/>
                  </a:moveTo>
                  <a:cubicBezTo>
                    <a:pt x="515344" y="1558300"/>
                    <a:pt x="586814" y="1745642"/>
                    <a:pt x="729750" y="1888579"/>
                  </a:cubicBezTo>
                  <a:cubicBezTo>
                    <a:pt x="1015625" y="2174454"/>
                    <a:pt x="1479119" y="2174454"/>
                    <a:pt x="1764994" y="1888580"/>
                  </a:cubicBezTo>
                  <a:lnTo>
                    <a:pt x="1940572" y="1713001"/>
                  </a:lnTo>
                  <a:lnTo>
                    <a:pt x="2136413" y="1713002"/>
                  </a:lnTo>
                  <a:cubicBezTo>
                    <a:pt x="2215124" y="1713001"/>
                    <a:pt x="2278929" y="1649195"/>
                    <a:pt x="2278929" y="1570486"/>
                  </a:cubicBezTo>
                  <a:lnTo>
                    <a:pt x="2278929" y="1374645"/>
                  </a:lnTo>
                  <a:lnTo>
                    <a:pt x="2282614" y="1370959"/>
                  </a:lnTo>
                  <a:lnTo>
                    <a:pt x="2278929" y="1367272"/>
                  </a:lnTo>
                  <a:lnTo>
                    <a:pt x="2278929" y="1171432"/>
                  </a:lnTo>
                  <a:cubicBezTo>
                    <a:pt x="2278929" y="1092722"/>
                    <a:pt x="2215123" y="1028916"/>
                    <a:pt x="2136413" y="1028916"/>
                  </a:cubicBezTo>
                  <a:lnTo>
                    <a:pt x="1940571" y="1028916"/>
                  </a:lnTo>
                  <a:cubicBezTo>
                    <a:pt x="1882045" y="970390"/>
                    <a:pt x="1823519" y="911862"/>
                    <a:pt x="1764993" y="853336"/>
                  </a:cubicBezTo>
                  <a:cubicBezTo>
                    <a:pt x="1479118" y="567461"/>
                    <a:pt x="1015625" y="567462"/>
                    <a:pt x="729750" y="853336"/>
                  </a:cubicBezTo>
                  <a:cubicBezTo>
                    <a:pt x="586813" y="996273"/>
                    <a:pt x="515344" y="1183616"/>
                    <a:pt x="515345" y="1370958"/>
                  </a:cubicBezTo>
                  <a:close/>
                  <a:moveTo>
                    <a:pt x="388776" y="2386770"/>
                  </a:moveTo>
                  <a:cubicBezTo>
                    <a:pt x="388776" y="2405196"/>
                    <a:pt x="395805" y="2423622"/>
                    <a:pt x="409865" y="2437681"/>
                  </a:cubicBezTo>
                  <a:cubicBezTo>
                    <a:pt x="437983" y="2465800"/>
                    <a:pt x="483570" y="2465800"/>
                    <a:pt x="511688" y="2437681"/>
                  </a:cubicBezTo>
                  <a:lnTo>
                    <a:pt x="664423" y="2284946"/>
                  </a:lnTo>
                  <a:cubicBezTo>
                    <a:pt x="692541" y="2256828"/>
                    <a:pt x="692541" y="2211241"/>
                    <a:pt x="664423" y="2183123"/>
                  </a:cubicBezTo>
                  <a:cubicBezTo>
                    <a:pt x="636305" y="2155005"/>
                    <a:pt x="590718" y="2155005"/>
                    <a:pt x="562599" y="2183123"/>
                  </a:cubicBezTo>
                  <a:lnTo>
                    <a:pt x="409865" y="2335858"/>
                  </a:lnTo>
                  <a:cubicBezTo>
                    <a:pt x="395805" y="2349917"/>
                    <a:pt x="388776" y="2368343"/>
                    <a:pt x="388776" y="2386770"/>
                  </a:cubicBezTo>
                  <a:close/>
                  <a:moveTo>
                    <a:pt x="388776" y="365689"/>
                  </a:moveTo>
                  <a:cubicBezTo>
                    <a:pt x="388776" y="384115"/>
                    <a:pt x="395805" y="402541"/>
                    <a:pt x="409865" y="416600"/>
                  </a:cubicBezTo>
                  <a:lnTo>
                    <a:pt x="562599" y="569335"/>
                  </a:lnTo>
                  <a:cubicBezTo>
                    <a:pt x="590718" y="597454"/>
                    <a:pt x="636305" y="597454"/>
                    <a:pt x="664423" y="569335"/>
                  </a:cubicBezTo>
                  <a:cubicBezTo>
                    <a:pt x="692541" y="541217"/>
                    <a:pt x="692541" y="495630"/>
                    <a:pt x="664423" y="467512"/>
                  </a:cubicBezTo>
                  <a:lnTo>
                    <a:pt x="511688" y="314777"/>
                  </a:lnTo>
                  <a:cubicBezTo>
                    <a:pt x="483570" y="286659"/>
                    <a:pt x="437983" y="286659"/>
                    <a:pt x="409865" y="314777"/>
                  </a:cubicBezTo>
                  <a:cubicBezTo>
                    <a:pt x="395805" y="328836"/>
                    <a:pt x="388776" y="347262"/>
                    <a:pt x="388776" y="365689"/>
                  </a:cubicBezTo>
                  <a:close/>
                  <a:moveTo>
                    <a:pt x="0" y="1379024"/>
                  </a:moveTo>
                  <a:cubicBezTo>
                    <a:pt x="0" y="1418789"/>
                    <a:pt x="32235" y="1451024"/>
                    <a:pt x="72000" y="1451024"/>
                  </a:cubicBezTo>
                  <a:lnTo>
                    <a:pt x="288000" y="1451024"/>
                  </a:lnTo>
                  <a:cubicBezTo>
                    <a:pt x="327765" y="1451024"/>
                    <a:pt x="360000" y="1418789"/>
                    <a:pt x="360000" y="1379024"/>
                  </a:cubicBezTo>
                  <a:cubicBezTo>
                    <a:pt x="360000" y="1339259"/>
                    <a:pt x="327765" y="1307024"/>
                    <a:pt x="288000" y="1307024"/>
                  </a:cubicBezTo>
                  <a:lnTo>
                    <a:pt x="72000" y="1307024"/>
                  </a:lnTo>
                  <a:cubicBezTo>
                    <a:pt x="32235" y="1307024"/>
                    <a:pt x="0" y="1339259"/>
                    <a:pt x="0" y="13790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19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Во Владивостоке День международного студенческого единства собрал 41  делегацию &amp;quot;Дальневосточная газета Золотой Рог&amp;quot;" id="202" name="Google Shape;20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45780" y="1940656"/>
            <a:ext cx="4881332" cy="3660999"/>
          </a:xfrm>
          <a:prstGeom prst="ellipse">
            <a:avLst/>
          </a:prstGeom>
          <a:noFill/>
          <a:ln cap="rnd" cmpd="sng" w="190500">
            <a:solidFill>
              <a:srgbClr val="C8C6BD"/>
            </a:solidFill>
            <a:prstDash val="solid"/>
            <a:round/>
            <a:headEnd len="sm" w="sm" type="none"/>
            <a:tailEnd len="sm" w="sm" type="none"/>
          </a:ln>
          <a:effectLst>
            <a:outerShdw blurRad="127000" rotWithShape="0" algn="bl">
              <a:srgbClr val="000000"/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0"/>
          <p:cNvSpPr txBox="1"/>
          <p:nvPr/>
        </p:nvSpPr>
        <p:spPr>
          <a:xfrm>
            <a:off x="668737" y="754124"/>
            <a:ext cx="6632816" cy="5601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0" i="0" lang="ru-RU" sz="3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Школа лидерства</a:t>
            </a:r>
            <a:endParaRPr b="0" i="0" sz="3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8" name="Google Shape;208;p20"/>
          <p:cNvGrpSpPr/>
          <p:nvPr/>
        </p:nvGrpSpPr>
        <p:grpSpPr>
          <a:xfrm>
            <a:off x="779558" y="5577109"/>
            <a:ext cx="3691858" cy="627863"/>
            <a:chOff x="779558" y="5588148"/>
            <a:chExt cx="3691858" cy="627863"/>
          </a:xfrm>
        </p:grpSpPr>
        <p:sp>
          <p:nvSpPr>
            <p:cNvPr id="209" name="Google Shape;209;p20"/>
            <p:cNvSpPr/>
            <p:nvPr/>
          </p:nvSpPr>
          <p:spPr>
            <a:xfrm>
              <a:off x="779558" y="5588148"/>
              <a:ext cx="627863" cy="627863"/>
            </a:xfrm>
            <a:prstGeom prst="ellipse">
              <a:avLst/>
            </a:prstGeom>
            <a:solidFill>
              <a:srgbClr val="EB9F0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1"/>
                <a:buFont typeface="Arial"/>
                <a:buNone/>
              </a:pPr>
              <a:r>
                <a:t/>
              </a:r>
              <a:endParaRPr b="0" i="0" sz="270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0"/>
            <p:cNvSpPr txBox="1"/>
            <p:nvPr/>
          </p:nvSpPr>
          <p:spPr>
            <a:xfrm>
              <a:off x="1485761" y="5742674"/>
              <a:ext cx="2985655" cy="3385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ru-RU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23-24 ОКТЯБРЯ 2021</a:t>
              </a:r>
              <a:endPara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0"/>
            <p:cNvSpPr/>
            <p:nvPr/>
          </p:nvSpPr>
          <p:spPr>
            <a:xfrm rot="-2794009">
              <a:off x="906525" y="5717813"/>
              <a:ext cx="373928" cy="368533"/>
            </a:xfrm>
            <a:custGeom>
              <a:rect b="b" l="l" r="r" t="t"/>
              <a:pathLst>
                <a:path extrusionOk="0" h="1788383" w="1807241">
                  <a:moveTo>
                    <a:pt x="712876" y="1117592"/>
                  </a:moveTo>
                  <a:cubicBezTo>
                    <a:pt x="771173" y="1181828"/>
                    <a:pt x="811089" y="1255910"/>
                    <a:pt x="847925" y="1348018"/>
                  </a:cubicBezTo>
                  <a:cubicBezTo>
                    <a:pt x="814544" y="1418896"/>
                    <a:pt x="753893" y="1474052"/>
                    <a:pt x="679064" y="1498332"/>
                  </a:cubicBezTo>
                  <a:lnTo>
                    <a:pt x="308226" y="1106637"/>
                  </a:lnTo>
                  <a:cubicBezTo>
                    <a:pt x="336560" y="1033247"/>
                    <a:pt x="394949" y="975701"/>
                    <a:pt x="467546" y="946245"/>
                  </a:cubicBezTo>
                  <a:cubicBezTo>
                    <a:pt x="577903" y="998968"/>
                    <a:pt x="654580" y="1053357"/>
                    <a:pt x="712876" y="1117592"/>
                  </a:cubicBezTo>
                  <a:close/>
                  <a:moveTo>
                    <a:pt x="1038527" y="398886"/>
                  </a:moveTo>
                  <a:lnTo>
                    <a:pt x="1405560" y="786562"/>
                  </a:lnTo>
                  <a:cubicBezTo>
                    <a:pt x="1374476" y="799049"/>
                    <a:pt x="1340402" y="804299"/>
                    <a:pt x="1305054" y="803332"/>
                  </a:cubicBezTo>
                  <a:lnTo>
                    <a:pt x="1008167" y="795212"/>
                  </a:lnTo>
                  <a:lnTo>
                    <a:pt x="1016288" y="498325"/>
                  </a:lnTo>
                  <a:cubicBezTo>
                    <a:pt x="1017255" y="462976"/>
                    <a:pt x="1024360" y="429240"/>
                    <a:pt x="1038527" y="398886"/>
                  </a:cubicBezTo>
                  <a:close/>
                  <a:moveTo>
                    <a:pt x="1097925" y="218888"/>
                  </a:moveTo>
                  <a:cubicBezTo>
                    <a:pt x="992582" y="279303"/>
                    <a:pt x="921871" y="392886"/>
                    <a:pt x="921053" y="523256"/>
                  </a:cubicBezTo>
                  <a:lnTo>
                    <a:pt x="919136" y="828763"/>
                  </a:lnTo>
                  <a:lnTo>
                    <a:pt x="830924" y="915875"/>
                  </a:lnTo>
                  <a:lnTo>
                    <a:pt x="525417" y="913958"/>
                  </a:lnTo>
                  <a:cubicBezTo>
                    <a:pt x="403891" y="913196"/>
                    <a:pt x="296188" y="973343"/>
                    <a:pt x="234366" y="1067831"/>
                  </a:cubicBezTo>
                  <a:lnTo>
                    <a:pt x="710285" y="1570519"/>
                  </a:lnTo>
                  <a:cubicBezTo>
                    <a:pt x="811872" y="1510375"/>
                    <a:pt x="878808" y="1399439"/>
                    <a:pt x="879603" y="1272618"/>
                  </a:cubicBezTo>
                  <a:lnTo>
                    <a:pt x="881520" y="967111"/>
                  </a:lnTo>
                  <a:lnTo>
                    <a:pt x="969732" y="879999"/>
                  </a:lnTo>
                  <a:lnTo>
                    <a:pt x="1275239" y="881916"/>
                  </a:lnTo>
                  <a:cubicBezTo>
                    <a:pt x="1400271" y="882701"/>
                    <a:pt x="1510670" y="819011"/>
                    <a:pt x="1573529" y="721242"/>
                  </a:cubicBezTo>
                  <a:close/>
                  <a:moveTo>
                    <a:pt x="1162945" y="27894"/>
                  </a:moveTo>
                  <a:lnTo>
                    <a:pt x="1782798" y="682611"/>
                  </a:lnTo>
                  <a:cubicBezTo>
                    <a:pt x="1816692" y="718411"/>
                    <a:pt x="1815147" y="774907"/>
                    <a:pt x="1779347" y="808801"/>
                  </a:cubicBezTo>
                  <a:cubicBezTo>
                    <a:pt x="1743547" y="842694"/>
                    <a:pt x="1687050" y="841149"/>
                    <a:pt x="1653157" y="805349"/>
                  </a:cubicBezTo>
                  <a:lnTo>
                    <a:pt x="1644015" y="795693"/>
                  </a:lnTo>
                  <a:cubicBezTo>
                    <a:pt x="1561789" y="910282"/>
                    <a:pt x="1426630" y="983636"/>
                    <a:pt x="1274606" y="982683"/>
                  </a:cubicBezTo>
                  <a:lnTo>
                    <a:pt x="980378" y="980836"/>
                  </a:lnTo>
                  <a:lnTo>
                    <a:pt x="980378" y="1270380"/>
                  </a:lnTo>
                  <a:cubicBezTo>
                    <a:pt x="980378" y="1427425"/>
                    <a:pt x="901198" y="1565976"/>
                    <a:pt x="779756" y="1647056"/>
                  </a:cubicBezTo>
                  <a:cubicBezTo>
                    <a:pt x="807405" y="1681913"/>
                    <a:pt x="803595" y="1732594"/>
                    <a:pt x="770486" y="1763941"/>
                  </a:cubicBezTo>
                  <a:cubicBezTo>
                    <a:pt x="734686" y="1797834"/>
                    <a:pt x="678189" y="1796289"/>
                    <a:pt x="644296" y="1760489"/>
                  </a:cubicBezTo>
                  <a:lnTo>
                    <a:pt x="24442" y="1105772"/>
                  </a:lnTo>
                  <a:cubicBezTo>
                    <a:pt x="-9451" y="1069973"/>
                    <a:pt x="-7906" y="1013476"/>
                    <a:pt x="27894" y="979583"/>
                  </a:cubicBezTo>
                  <a:cubicBezTo>
                    <a:pt x="63694" y="945689"/>
                    <a:pt x="120190" y="947235"/>
                    <a:pt x="154084" y="983034"/>
                  </a:cubicBezTo>
                  <a:lnTo>
                    <a:pt x="163237" y="992702"/>
                  </a:lnTo>
                  <a:cubicBezTo>
                    <a:pt x="244774" y="882877"/>
                    <a:pt x="375836" y="813180"/>
                    <a:pt x="523178" y="813180"/>
                  </a:cubicBezTo>
                  <a:lnTo>
                    <a:pt x="818460" y="813180"/>
                  </a:lnTo>
                  <a:lnTo>
                    <a:pt x="820284" y="522622"/>
                  </a:lnTo>
                  <a:cubicBezTo>
                    <a:pt x="821285" y="363119"/>
                    <a:pt x="903845" y="223207"/>
                    <a:pt x="1028952" y="143673"/>
                  </a:cubicBezTo>
                  <a:cubicBezTo>
                    <a:pt x="999689" y="108599"/>
                    <a:pt x="1002953" y="56445"/>
                    <a:pt x="1036755" y="24443"/>
                  </a:cubicBezTo>
                  <a:cubicBezTo>
                    <a:pt x="1072555" y="-9451"/>
                    <a:pt x="1129052" y="-7906"/>
                    <a:pt x="1162945" y="278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212;p20"/>
          <p:cNvGrpSpPr/>
          <p:nvPr/>
        </p:nvGrpSpPr>
        <p:grpSpPr>
          <a:xfrm>
            <a:off x="140555" y="1518850"/>
            <a:ext cx="6606283" cy="3939309"/>
            <a:chOff x="235889" y="1718175"/>
            <a:chExt cx="6606283" cy="3939309"/>
          </a:xfrm>
        </p:grpSpPr>
        <p:sp>
          <p:nvSpPr>
            <p:cNvPr id="213" name="Google Shape;213;p20"/>
            <p:cNvSpPr/>
            <p:nvPr/>
          </p:nvSpPr>
          <p:spPr>
            <a:xfrm rot="-2700000">
              <a:off x="2454613" y="1866084"/>
              <a:ext cx="714166" cy="714166"/>
            </a:xfrm>
            <a:prstGeom prst="ellipse">
              <a:avLst/>
            </a:prstGeom>
            <a:solidFill>
              <a:srgbClr val="EB9F07">
                <a:alpha val="6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0"/>
            <p:cNvSpPr/>
            <p:nvPr/>
          </p:nvSpPr>
          <p:spPr>
            <a:xfrm rot="2700000">
              <a:off x="2459921" y="4397675"/>
              <a:ext cx="714164" cy="714166"/>
            </a:xfrm>
            <a:prstGeom prst="ellipse">
              <a:avLst/>
            </a:prstGeom>
            <a:solidFill>
              <a:srgbClr val="EB9F07">
                <a:alpha val="6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0"/>
            <p:cNvSpPr/>
            <p:nvPr/>
          </p:nvSpPr>
          <p:spPr>
            <a:xfrm>
              <a:off x="3010346" y="3136558"/>
              <a:ext cx="714166" cy="714166"/>
            </a:xfrm>
            <a:prstGeom prst="ellipse">
              <a:avLst/>
            </a:prstGeom>
            <a:solidFill>
              <a:srgbClr val="EB9F07">
                <a:alpha val="6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0"/>
            <p:cNvSpPr/>
            <p:nvPr/>
          </p:nvSpPr>
          <p:spPr>
            <a:xfrm rot="2700000">
              <a:off x="2528097" y="4468299"/>
              <a:ext cx="572917" cy="572918"/>
            </a:xfrm>
            <a:prstGeom prst="ellipse">
              <a:avLst/>
            </a:prstGeom>
            <a:solidFill>
              <a:srgbClr val="7255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7" name="Google Shape;217;p20"/>
            <p:cNvCxnSpPr/>
            <p:nvPr/>
          </p:nvCxnSpPr>
          <p:spPr>
            <a:xfrm rot="-8100000">
              <a:off x="2176785" y="4376090"/>
              <a:ext cx="360000" cy="0"/>
            </a:xfrm>
            <a:prstGeom prst="straightConnector1">
              <a:avLst/>
            </a:prstGeom>
            <a:noFill/>
            <a:ln cap="flat" cmpd="sng" w="12700">
              <a:solidFill>
                <a:srgbClr val="EB9F07"/>
              </a:solidFill>
              <a:prstDash val="solid"/>
              <a:miter lim="800000"/>
              <a:headEnd len="med" w="med" type="oval"/>
              <a:tailEnd len="med" w="med" type="oval"/>
            </a:ln>
          </p:spPr>
        </p:cxnSp>
        <p:sp>
          <p:nvSpPr>
            <p:cNvPr id="218" name="Google Shape;218;p20"/>
            <p:cNvSpPr/>
            <p:nvPr/>
          </p:nvSpPr>
          <p:spPr>
            <a:xfrm rot="-2700000">
              <a:off x="2522790" y="1936708"/>
              <a:ext cx="572917" cy="572918"/>
            </a:xfrm>
            <a:prstGeom prst="ellipse">
              <a:avLst/>
            </a:prstGeom>
            <a:solidFill>
              <a:srgbClr val="7255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9" name="Google Shape;219;p20"/>
            <p:cNvCxnSpPr/>
            <p:nvPr/>
          </p:nvCxnSpPr>
          <p:spPr>
            <a:xfrm rot="8100000">
              <a:off x="2193381" y="2654782"/>
              <a:ext cx="360000" cy="0"/>
            </a:xfrm>
            <a:prstGeom prst="straightConnector1">
              <a:avLst/>
            </a:prstGeom>
            <a:noFill/>
            <a:ln cap="flat" cmpd="sng" w="12700">
              <a:solidFill>
                <a:srgbClr val="EB9F07"/>
              </a:solidFill>
              <a:prstDash val="solid"/>
              <a:miter lim="800000"/>
              <a:headEnd len="med" w="med" type="oval"/>
              <a:tailEnd len="med" w="med" type="oval"/>
            </a:ln>
          </p:spPr>
        </p:cxnSp>
        <p:sp>
          <p:nvSpPr>
            <p:cNvPr id="220" name="Google Shape;220;p20"/>
            <p:cNvSpPr/>
            <p:nvPr/>
          </p:nvSpPr>
          <p:spPr>
            <a:xfrm>
              <a:off x="3081551" y="3198238"/>
              <a:ext cx="572917" cy="572918"/>
            </a:xfrm>
            <a:prstGeom prst="ellipse">
              <a:avLst/>
            </a:prstGeom>
            <a:solidFill>
              <a:srgbClr val="7255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21" name="Google Shape;221;p20"/>
            <p:cNvCxnSpPr/>
            <p:nvPr/>
          </p:nvCxnSpPr>
          <p:spPr>
            <a:xfrm rot="10800000">
              <a:off x="2591273" y="3493593"/>
              <a:ext cx="360000" cy="0"/>
            </a:xfrm>
            <a:prstGeom prst="straightConnector1">
              <a:avLst/>
            </a:prstGeom>
            <a:noFill/>
            <a:ln cap="flat" cmpd="sng" w="12700">
              <a:solidFill>
                <a:srgbClr val="EB9F07"/>
              </a:solidFill>
              <a:prstDash val="solid"/>
              <a:miter lim="800000"/>
              <a:headEnd len="med" w="med" type="oval"/>
              <a:tailEnd len="med" w="med" type="oval"/>
            </a:ln>
          </p:spPr>
        </p:cxnSp>
        <p:sp>
          <p:nvSpPr>
            <p:cNvPr id="222" name="Google Shape;222;p20"/>
            <p:cNvSpPr/>
            <p:nvPr/>
          </p:nvSpPr>
          <p:spPr>
            <a:xfrm>
              <a:off x="778666" y="2698089"/>
              <a:ext cx="1622533" cy="1622534"/>
            </a:xfrm>
            <a:prstGeom prst="ellipse">
              <a:avLst/>
            </a:prstGeom>
            <a:solidFill>
              <a:srgbClr val="7255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0"/>
            <p:cNvSpPr/>
            <p:nvPr/>
          </p:nvSpPr>
          <p:spPr>
            <a:xfrm flipH="1" rot="8100000">
              <a:off x="638006" y="2531022"/>
              <a:ext cx="1941592" cy="1941591"/>
            </a:xfrm>
            <a:prstGeom prst="arc">
              <a:avLst>
                <a:gd fmla="val 13645212" name="adj1"/>
                <a:gd fmla="val 2561877" name="adj2"/>
              </a:avLst>
            </a:prstGeom>
            <a:noFill/>
            <a:ln cap="flat" cmpd="sng" w="12700">
              <a:solidFill>
                <a:srgbClr val="EB9F07"/>
              </a:solidFill>
              <a:prstDash val="solid"/>
              <a:miter lim="800000"/>
              <a:headEnd len="med" w="med" type="oval"/>
              <a:tailEnd len="med" w="med" type="oval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0"/>
            <p:cNvSpPr txBox="1"/>
            <p:nvPr/>
          </p:nvSpPr>
          <p:spPr>
            <a:xfrm>
              <a:off x="3795717" y="2809340"/>
              <a:ext cx="2583264" cy="1384954"/>
            </a:xfrm>
            <a:prstGeom prst="rect">
              <a:avLst/>
            </a:prstGeom>
            <a:noFill/>
            <a:ln cap="flat" cmpd="sng" w="28575">
              <a:solidFill>
                <a:srgbClr val="EB9F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108000" spcFirstLastPara="1" rIns="1080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ru-RU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Синхронное онлайн/офлайн мероприятие: центральная площадка во Владивостоке и 8 площадок на территориях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0"/>
            <p:cNvSpPr txBox="1"/>
            <p:nvPr/>
          </p:nvSpPr>
          <p:spPr>
            <a:xfrm>
              <a:off x="3271407" y="4487974"/>
              <a:ext cx="2642189" cy="1169511"/>
            </a:xfrm>
            <a:prstGeom prst="rect">
              <a:avLst/>
            </a:prstGeom>
            <a:noFill/>
            <a:ln cap="flat" cmpd="sng" w="28575">
              <a:solidFill>
                <a:srgbClr val="EB9F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108000" spcFirstLastPara="1" rIns="1080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ru-RU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Образовательная программа с прокачкой лидерских компетенций и компетенций командной работы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0"/>
            <p:cNvSpPr txBox="1"/>
            <p:nvPr/>
          </p:nvSpPr>
          <p:spPr>
            <a:xfrm>
              <a:off x="3271407" y="1801829"/>
              <a:ext cx="3570766" cy="738623"/>
            </a:xfrm>
            <a:prstGeom prst="rect">
              <a:avLst/>
            </a:prstGeom>
            <a:noFill/>
            <a:ln cap="flat" cmpd="sng" w="28575">
              <a:solidFill>
                <a:srgbClr val="EB9F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108000" spcFirstLastPara="1" rIns="1080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Соберите команды самых активных и желающих делать добро школьников и студентов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0"/>
            <p:cNvSpPr/>
            <p:nvPr/>
          </p:nvSpPr>
          <p:spPr>
            <a:xfrm>
              <a:off x="2628999" y="2042918"/>
              <a:ext cx="360498" cy="360498"/>
            </a:xfrm>
            <a:custGeom>
              <a:rect b="b" l="l" r="r" t="t"/>
              <a:pathLst>
                <a:path extrusionOk="0" h="3240000" w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0"/>
            <p:cNvSpPr/>
            <p:nvPr/>
          </p:nvSpPr>
          <p:spPr>
            <a:xfrm>
              <a:off x="3187760" y="3304448"/>
              <a:ext cx="360498" cy="360498"/>
            </a:xfrm>
            <a:custGeom>
              <a:rect b="b" l="l" r="r" t="t"/>
              <a:pathLst>
                <a:path extrusionOk="0" h="3240000" w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0"/>
            <p:cNvSpPr/>
            <p:nvPr/>
          </p:nvSpPr>
          <p:spPr>
            <a:xfrm>
              <a:off x="2634306" y="4574509"/>
              <a:ext cx="360498" cy="360498"/>
            </a:xfrm>
            <a:custGeom>
              <a:rect b="b" l="l" r="r" t="t"/>
              <a:pathLst>
                <a:path extrusionOk="0" h="3240000" w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0"/>
            <p:cNvSpPr/>
            <p:nvPr/>
          </p:nvSpPr>
          <p:spPr>
            <a:xfrm flipH="1" rot="-5400000">
              <a:off x="1014054" y="2967015"/>
              <a:ext cx="1151756" cy="1084682"/>
            </a:xfrm>
            <a:custGeom>
              <a:rect b="b" l="l" r="r" t="t"/>
              <a:pathLst>
                <a:path extrusionOk="0" h="2758049" w="2928608">
                  <a:moveTo>
                    <a:pt x="2797052" y="1199936"/>
                  </a:moveTo>
                  <a:lnTo>
                    <a:pt x="2797052" y="1541978"/>
                  </a:lnTo>
                  <a:cubicBezTo>
                    <a:pt x="2797052" y="1578306"/>
                    <a:pt x="2826502" y="1607756"/>
                    <a:pt x="2862830" y="1607756"/>
                  </a:cubicBezTo>
                  <a:lnTo>
                    <a:pt x="2862830" y="1607755"/>
                  </a:lnTo>
                  <a:cubicBezTo>
                    <a:pt x="2899158" y="1607755"/>
                    <a:pt x="2928608" y="1578305"/>
                    <a:pt x="2928608" y="1541977"/>
                  </a:cubicBezTo>
                  <a:lnTo>
                    <a:pt x="2928607" y="1199936"/>
                  </a:lnTo>
                  <a:cubicBezTo>
                    <a:pt x="2928607" y="1163608"/>
                    <a:pt x="2899158" y="1134159"/>
                    <a:pt x="2862830" y="1134158"/>
                  </a:cubicBezTo>
                  <a:cubicBezTo>
                    <a:pt x="2826502" y="1134159"/>
                    <a:pt x="2797052" y="1163608"/>
                    <a:pt x="2797052" y="1199936"/>
                  </a:cubicBezTo>
                  <a:close/>
                  <a:moveTo>
                    <a:pt x="2593193" y="1147315"/>
                  </a:moveTo>
                  <a:lnTo>
                    <a:pt x="2593193" y="1594601"/>
                  </a:lnTo>
                  <a:cubicBezTo>
                    <a:pt x="2593193" y="1630929"/>
                    <a:pt x="2622643" y="1660379"/>
                    <a:pt x="2658971" y="1660379"/>
                  </a:cubicBezTo>
                  <a:lnTo>
                    <a:pt x="2658971" y="1660378"/>
                  </a:lnTo>
                  <a:cubicBezTo>
                    <a:pt x="2695299" y="1660378"/>
                    <a:pt x="2724749" y="1630928"/>
                    <a:pt x="2724749" y="1594600"/>
                  </a:cubicBezTo>
                  <a:lnTo>
                    <a:pt x="2724748" y="1147315"/>
                  </a:lnTo>
                  <a:cubicBezTo>
                    <a:pt x="2724748" y="1110987"/>
                    <a:pt x="2695299" y="1081538"/>
                    <a:pt x="2658971" y="1081537"/>
                  </a:cubicBezTo>
                  <a:cubicBezTo>
                    <a:pt x="2622643" y="1081538"/>
                    <a:pt x="2593193" y="1110987"/>
                    <a:pt x="2593193" y="1147315"/>
                  </a:cubicBezTo>
                  <a:close/>
                  <a:moveTo>
                    <a:pt x="2389334" y="1121004"/>
                  </a:moveTo>
                  <a:lnTo>
                    <a:pt x="2389334" y="1620912"/>
                  </a:lnTo>
                  <a:cubicBezTo>
                    <a:pt x="2389334" y="1657240"/>
                    <a:pt x="2418784" y="1686690"/>
                    <a:pt x="2455112" y="1686690"/>
                  </a:cubicBezTo>
                  <a:lnTo>
                    <a:pt x="2455112" y="1686689"/>
                  </a:lnTo>
                  <a:cubicBezTo>
                    <a:pt x="2491440" y="1686689"/>
                    <a:pt x="2520890" y="1657239"/>
                    <a:pt x="2520890" y="1620911"/>
                  </a:cubicBezTo>
                  <a:lnTo>
                    <a:pt x="2520889" y="1121004"/>
                  </a:lnTo>
                  <a:cubicBezTo>
                    <a:pt x="2520889" y="1084676"/>
                    <a:pt x="2491440" y="1055227"/>
                    <a:pt x="2455112" y="1055226"/>
                  </a:cubicBezTo>
                  <a:cubicBezTo>
                    <a:pt x="2418784" y="1055227"/>
                    <a:pt x="2389334" y="1084676"/>
                    <a:pt x="2389334" y="1121004"/>
                  </a:cubicBezTo>
                  <a:close/>
                  <a:moveTo>
                    <a:pt x="1314382" y="1247024"/>
                  </a:moveTo>
                  <a:cubicBezTo>
                    <a:pt x="1314381" y="1225915"/>
                    <a:pt x="1331494" y="1208803"/>
                    <a:pt x="1352603" y="1208803"/>
                  </a:cubicBezTo>
                  <a:lnTo>
                    <a:pt x="1410313" y="1208803"/>
                  </a:lnTo>
                  <a:lnTo>
                    <a:pt x="1410313" y="1146778"/>
                  </a:lnTo>
                  <a:cubicBezTo>
                    <a:pt x="1410313" y="1145599"/>
                    <a:pt x="1410393" y="1144438"/>
                    <a:pt x="1411688" y="1143457"/>
                  </a:cubicBezTo>
                  <a:lnTo>
                    <a:pt x="1408531" y="1133444"/>
                  </a:lnTo>
                  <a:cubicBezTo>
                    <a:pt x="1410371" y="1112415"/>
                    <a:pt x="1428909" y="1096860"/>
                    <a:pt x="1449938" y="1098699"/>
                  </a:cubicBezTo>
                  <a:lnTo>
                    <a:pt x="2236821" y="1167543"/>
                  </a:lnTo>
                  <a:cubicBezTo>
                    <a:pt x="2257849" y="1169383"/>
                    <a:pt x="2273405" y="1187920"/>
                    <a:pt x="2271565" y="1208950"/>
                  </a:cubicBezTo>
                  <a:cubicBezTo>
                    <a:pt x="2269725" y="1229978"/>
                    <a:pt x="2251187" y="1245533"/>
                    <a:pt x="2230159" y="1243693"/>
                  </a:cubicBezTo>
                  <a:cubicBezTo>
                    <a:pt x="1973864" y="1221271"/>
                    <a:pt x="1717570" y="1198849"/>
                    <a:pt x="1461275" y="1176426"/>
                  </a:cubicBezTo>
                  <a:lnTo>
                    <a:pt x="1461274" y="1208803"/>
                  </a:lnTo>
                  <a:lnTo>
                    <a:pt x="1518985" y="1208803"/>
                  </a:lnTo>
                  <a:cubicBezTo>
                    <a:pt x="1540095" y="1208802"/>
                    <a:pt x="1557205" y="1225915"/>
                    <a:pt x="1557206" y="1247025"/>
                  </a:cubicBezTo>
                  <a:lnTo>
                    <a:pt x="1557207" y="1247023"/>
                  </a:lnTo>
                  <a:cubicBezTo>
                    <a:pt x="1557207" y="1268132"/>
                    <a:pt x="1540095" y="1285244"/>
                    <a:pt x="1518986" y="1285244"/>
                  </a:cubicBezTo>
                  <a:cubicBezTo>
                    <a:pt x="1499749" y="1285244"/>
                    <a:pt x="1480511" y="1285243"/>
                    <a:pt x="1461275" y="1285244"/>
                  </a:cubicBezTo>
                  <a:lnTo>
                    <a:pt x="1461275" y="1337600"/>
                  </a:lnTo>
                  <a:lnTo>
                    <a:pt x="1518985" y="1337600"/>
                  </a:lnTo>
                  <a:cubicBezTo>
                    <a:pt x="1540095" y="1337600"/>
                    <a:pt x="1557206" y="1354713"/>
                    <a:pt x="1557206" y="1375821"/>
                  </a:cubicBezTo>
                  <a:lnTo>
                    <a:pt x="1557207" y="1375820"/>
                  </a:lnTo>
                  <a:cubicBezTo>
                    <a:pt x="1557206" y="1396928"/>
                    <a:pt x="1540095" y="1414041"/>
                    <a:pt x="1518986" y="1414041"/>
                  </a:cubicBezTo>
                  <a:cubicBezTo>
                    <a:pt x="1499750" y="1414041"/>
                    <a:pt x="1480511" y="1414041"/>
                    <a:pt x="1461275" y="1414042"/>
                  </a:cubicBezTo>
                  <a:lnTo>
                    <a:pt x="1461275" y="1466398"/>
                  </a:lnTo>
                  <a:lnTo>
                    <a:pt x="1518985" y="1466398"/>
                  </a:lnTo>
                  <a:cubicBezTo>
                    <a:pt x="1540095" y="1466398"/>
                    <a:pt x="1557206" y="1483509"/>
                    <a:pt x="1557206" y="1504618"/>
                  </a:cubicBezTo>
                  <a:lnTo>
                    <a:pt x="1557207" y="1504619"/>
                  </a:lnTo>
                  <a:cubicBezTo>
                    <a:pt x="1557207" y="1525727"/>
                    <a:pt x="1540094" y="1542838"/>
                    <a:pt x="1518986" y="1542839"/>
                  </a:cubicBezTo>
                  <a:cubicBezTo>
                    <a:pt x="1499749" y="1542839"/>
                    <a:pt x="1480511" y="1542838"/>
                    <a:pt x="1461275" y="1542839"/>
                  </a:cubicBezTo>
                  <a:lnTo>
                    <a:pt x="1461274" y="1575412"/>
                  </a:lnTo>
                  <a:lnTo>
                    <a:pt x="2226550" y="1494978"/>
                  </a:lnTo>
                  <a:cubicBezTo>
                    <a:pt x="2247542" y="1492772"/>
                    <a:pt x="2266350" y="1508001"/>
                    <a:pt x="2268556" y="1528995"/>
                  </a:cubicBezTo>
                  <a:cubicBezTo>
                    <a:pt x="2270763" y="1549988"/>
                    <a:pt x="2255534" y="1568794"/>
                    <a:pt x="2234542" y="1571000"/>
                  </a:cubicBezTo>
                  <a:cubicBezTo>
                    <a:pt x="1972686" y="1598522"/>
                    <a:pt x="1710833" y="1626046"/>
                    <a:pt x="1448978" y="1653567"/>
                  </a:cubicBezTo>
                  <a:cubicBezTo>
                    <a:pt x="1427984" y="1655774"/>
                    <a:pt x="1409178" y="1640544"/>
                    <a:pt x="1406971" y="1619551"/>
                  </a:cubicBezTo>
                  <a:cubicBezTo>
                    <a:pt x="1406474" y="1614827"/>
                    <a:pt x="1406862" y="1610214"/>
                    <a:pt x="1410805" y="1606610"/>
                  </a:cubicBezTo>
                  <a:lnTo>
                    <a:pt x="1410312" y="1605422"/>
                  </a:lnTo>
                  <a:lnTo>
                    <a:pt x="1410312" y="1542839"/>
                  </a:lnTo>
                  <a:lnTo>
                    <a:pt x="1352603" y="1542841"/>
                  </a:lnTo>
                  <a:cubicBezTo>
                    <a:pt x="1331494" y="1542841"/>
                    <a:pt x="1314382" y="1525729"/>
                    <a:pt x="1314382" y="1504619"/>
                  </a:cubicBezTo>
                  <a:cubicBezTo>
                    <a:pt x="1314382" y="1483510"/>
                    <a:pt x="1331493" y="1466397"/>
                    <a:pt x="1352603" y="1466398"/>
                  </a:cubicBezTo>
                  <a:lnTo>
                    <a:pt x="1410312" y="1466398"/>
                  </a:lnTo>
                  <a:lnTo>
                    <a:pt x="1410313" y="1414042"/>
                  </a:lnTo>
                  <a:lnTo>
                    <a:pt x="1352603" y="1414042"/>
                  </a:lnTo>
                  <a:cubicBezTo>
                    <a:pt x="1331494" y="1414041"/>
                    <a:pt x="1314383" y="1396930"/>
                    <a:pt x="1314382" y="1375820"/>
                  </a:cubicBezTo>
                  <a:cubicBezTo>
                    <a:pt x="1314383" y="1354713"/>
                    <a:pt x="1331494" y="1337600"/>
                    <a:pt x="1352603" y="1337601"/>
                  </a:cubicBezTo>
                  <a:lnTo>
                    <a:pt x="1410312" y="1337600"/>
                  </a:lnTo>
                  <a:lnTo>
                    <a:pt x="1410312" y="1285244"/>
                  </a:lnTo>
                  <a:lnTo>
                    <a:pt x="1352603" y="1285244"/>
                  </a:lnTo>
                  <a:cubicBezTo>
                    <a:pt x="1331494" y="1285244"/>
                    <a:pt x="1314381" y="1268133"/>
                    <a:pt x="1314382" y="1247024"/>
                  </a:cubicBezTo>
                  <a:close/>
                  <a:moveTo>
                    <a:pt x="1171967" y="72000"/>
                  </a:moveTo>
                  <a:lnTo>
                    <a:pt x="1171967" y="288000"/>
                  </a:lnTo>
                  <a:cubicBezTo>
                    <a:pt x="1171967" y="327765"/>
                    <a:pt x="1204202" y="360000"/>
                    <a:pt x="1243967" y="360000"/>
                  </a:cubicBezTo>
                  <a:cubicBezTo>
                    <a:pt x="1283732" y="360000"/>
                    <a:pt x="1315967" y="327765"/>
                    <a:pt x="1315967" y="288000"/>
                  </a:cubicBezTo>
                  <a:lnTo>
                    <a:pt x="1315967" y="72000"/>
                  </a:lnTo>
                  <a:cubicBezTo>
                    <a:pt x="1315967" y="32235"/>
                    <a:pt x="1283732" y="0"/>
                    <a:pt x="1243967" y="0"/>
                  </a:cubicBezTo>
                  <a:cubicBezTo>
                    <a:pt x="1204202" y="0"/>
                    <a:pt x="1171967" y="32235"/>
                    <a:pt x="1171967" y="72000"/>
                  </a:cubicBezTo>
                  <a:close/>
                  <a:moveTo>
                    <a:pt x="1171966" y="2470049"/>
                  </a:moveTo>
                  <a:lnTo>
                    <a:pt x="1171966" y="2686049"/>
                  </a:lnTo>
                  <a:cubicBezTo>
                    <a:pt x="1171966" y="2725814"/>
                    <a:pt x="1204201" y="2758049"/>
                    <a:pt x="1243966" y="2758049"/>
                  </a:cubicBezTo>
                  <a:cubicBezTo>
                    <a:pt x="1283731" y="2758049"/>
                    <a:pt x="1315966" y="2725814"/>
                    <a:pt x="1315966" y="2686049"/>
                  </a:cubicBezTo>
                  <a:lnTo>
                    <a:pt x="1315966" y="2470049"/>
                  </a:lnTo>
                  <a:cubicBezTo>
                    <a:pt x="1315966" y="2430284"/>
                    <a:pt x="1283731" y="2398049"/>
                    <a:pt x="1243966" y="2398049"/>
                  </a:cubicBezTo>
                  <a:cubicBezTo>
                    <a:pt x="1204201" y="2398049"/>
                    <a:pt x="1171966" y="2430284"/>
                    <a:pt x="1171966" y="2470049"/>
                  </a:cubicBezTo>
                  <a:close/>
                  <a:moveTo>
                    <a:pt x="515345" y="1370958"/>
                  </a:moveTo>
                  <a:cubicBezTo>
                    <a:pt x="515344" y="1558300"/>
                    <a:pt x="586814" y="1745642"/>
                    <a:pt x="729750" y="1888579"/>
                  </a:cubicBezTo>
                  <a:cubicBezTo>
                    <a:pt x="1015625" y="2174454"/>
                    <a:pt x="1479119" y="2174454"/>
                    <a:pt x="1764994" y="1888580"/>
                  </a:cubicBezTo>
                  <a:lnTo>
                    <a:pt x="1940572" y="1713001"/>
                  </a:lnTo>
                  <a:lnTo>
                    <a:pt x="2136413" y="1713002"/>
                  </a:lnTo>
                  <a:cubicBezTo>
                    <a:pt x="2215124" y="1713001"/>
                    <a:pt x="2278929" y="1649195"/>
                    <a:pt x="2278929" y="1570486"/>
                  </a:cubicBezTo>
                  <a:lnTo>
                    <a:pt x="2278929" y="1374645"/>
                  </a:lnTo>
                  <a:lnTo>
                    <a:pt x="2282614" y="1370959"/>
                  </a:lnTo>
                  <a:lnTo>
                    <a:pt x="2278929" y="1367272"/>
                  </a:lnTo>
                  <a:lnTo>
                    <a:pt x="2278929" y="1171432"/>
                  </a:lnTo>
                  <a:cubicBezTo>
                    <a:pt x="2278929" y="1092722"/>
                    <a:pt x="2215123" y="1028916"/>
                    <a:pt x="2136413" y="1028916"/>
                  </a:cubicBezTo>
                  <a:lnTo>
                    <a:pt x="1940571" y="1028916"/>
                  </a:lnTo>
                  <a:cubicBezTo>
                    <a:pt x="1882045" y="970390"/>
                    <a:pt x="1823519" y="911862"/>
                    <a:pt x="1764993" y="853336"/>
                  </a:cubicBezTo>
                  <a:cubicBezTo>
                    <a:pt x="1479118" y="567461"/>
                    <a:pt x="1015625" y="567462"/>
                    <a:pt x="729750" y="853336"/>
                  </a:cubicBezTo>
                  <a:cubicBezTo>
                    <a:pt x="586813" y="996273"/>
                    <a:pt x="515344" y="1183616"/>
                    <a:pt x="515345" y="1370958"/>
                  </a:cubicBezTo>
                  <a:close/>
                  <a:moveTo>
                    <a:pt x="388776" y="2386770"/>
                  </a:moveTo>
                  <a:cubicBezTo>
                    <a:pt x="388776" y="2405196"/>
                    <a:pt x="395805" y="2423622"/>
                    <a:pt x="409865" y="2437681"/>
                  </a:cubicBezTo>
                  <a:cubicBezTo>
                    <a:pt x="437983" y="2465800"/>
                    <a:pt x="483570" y="2465800"/>
                    <a:pt x="511688" y="2437681"/>
                  </a:cubicBezTo>
                  <a:lnTo>
                    <a:pt x="664423" y="2284946"/>
                  </a:lnTo>
                  <a:cubicBezTo>
                    <a:pt x="692541" y="2256828"/>
                    <a:pt x="692541" y="2211241"/>
                    <a:pt x="664423" y="2183123"/>
                  </a:cubicBezTo>
                  <a:cubicBezTo>
                    <a:pt x="636305" y="2155005"/>
                    <a:pt x="590718" y="2155005"/>
                    <a:pt x="562599" y="2183123"/>
                  </a:cubicBezTo>
                  <a:lnTo>
                    <a:pt x="409865" y="2335858"/>
                  </a:lnTo>
                  <a:cubicBezTo>
                    <a:pt x="395805" y="2349917"/>
                    <a:pt x="388776" y="2368343"/>
                    <a:pt x="388776" y="2386770"/>
                  </a:cubicBezTo>
                  <a:close/>
                  <a:moveTo>
                    <a:pt x="388776" y="365689"/>
                  </a:moveTo>
                  <a:cubicBezTo>
                    <a:pt x="388776" y="384115"/>
                    <a:pt x="395805" y="402541"/>
                    <a:pt x="409865" y="416600"/>
                  </a:cubicBezTo>
                  <a:lnTo>
                    <a:pt x="562599" y="569335"/>
                  </a:lnTo>
                  <a:cubicBezTo>
                    <a:pt x="590718" y="597454"/>
                    <a:pt x="636305" y="597454"/>
                    <a:pt x="664423" y="569335"/>
                  </a:cubicBezTo>
                  <a:cubicBezTo>
                    <a:pt x="692541" y="541217"/>
                    <a:pt x="692541" y="495630"/>
                    <a:pt x="664423" y="467512"/>
                  </a:cubicBezTo>
                  <a:lnTo>
                    <a:pt x="511688" y="314777"/>
                  </a:lnTo>
                  <a:cubicBezTo>
                    <a:pt x="483570" y="286659"/>
                    <a:pt x="437983" y="286659"/>
                    <a:pt x="409865" y="314777"/>
                  </a:cubicBezTo>
                  <a:cubicBezTo>
                    <a:pt x="395805" y="328836"/>
                    <a:pt x="388776" y="347262"/>
                    <a:pt x="388776" y="365689"/>
                  </a:cubicBezTo>
                  <a:close/>
                  <a:moveTo>
                    <a:pt x="0" y="1379024"/>
                  </a:moveTo>
                  <a:cubicBezTo>
                    <a:pt x="0" y="1418789"/>
                    <a:pt x="32235" y="1451024"/>
                    <a:pt x="72000" y="1451024"/>
                  </a:cubicBezTo>
                  <a:lnTo>
                    <a:pt x="288000" y="1451024"/>
                  </a:lnTo>
                  <a:cubicBezTo>
                    <a:pt x="327765" y="1451024"/>
                    <a:pt x="360000" y="1418789"/>
                    <a:pt x="360000" y="1379024"/>
                  </a:cubicBezTo>
                  <a:cubicBezTo>
                    <a:pt x="360000" y="1339259"/>
                    <a:pt x="327765" y="1307024"/>
                    <a:pt x="288000" y="1307024"/>
                  </a:cubicBezTo>
                  <a:lnTo>
                    <a:pt x="72000" y="1307024"/>
                  </a:lnTo>
                  <a:cubicBezTo>
                    <a:pt x="32235" y="1307024"/>
                    <a:pt x="0" y="1339259"/>
                    <a:pt x="0" y="13790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1" name="Google Shape;231;p20"/>
          <p:cNvSpPr txBox="1"/>
          <p:nvPr/>
        </p:nvSpPr>
        <p:spPr>
          <a:xfrm>
            <a:off x="7854696" y="6385195"/>
            <a:ext cx="4337305" cy="4370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ru-RU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Проект «Спектр добра»</a:t>
            </a:r>
            <a:endParaRPr b="1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sun9-41.userapi.com/impg/P-_hxKyEG1Q2xNbWLbPaKN44GU2I3SJ_u2QDqA/yCt4Rd0NSWA.jpg?size=1280x853&amp;quality=96&amp;sign=4f48bb085d101e10e285181776626301&amp;type=album" id="232" name="Google Shape;23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46839" y="2010140"/>
            <a:ext cx="5352544" cy="3566969"/>
          </a:xfrm>
          <a:prstGeom prst="ellipse">
            <a:avLst/>
          </a:prstGeom>
          <a:noFill/>
          <a:ln cap="rnd" cmpd="sng" w="190500">
            <a:solidFill>
              <a:srgbClr val="C8C6BD"/>
            </a:solidFill>
            <a:prstDash val="solid"/>
            <a:round/>
            <a:headEnd len="sm" w="sm" type="none"/>
            <a:tailEnd len="sm" w="sm" type="none"/>
          </a:ln>
          <a:effectLst>
            <a:outerShdw blurRad="127000" rotWithShape="0" algn="bl">
              <a:srgbClr val="000000"/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1"/>
          <p:cNvSpPr txBox="1"/>
          <p:nvPr/>
        </p:nvSpPr>
        <p:spPr>
          <a:xfrm>
            <a:off x="668737" y="520214"/>
            <a:ext cx="6632816" cy="10279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0" i="0" lang="ru-RU" sz="3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Добровольческий квест «Марафон добра» </a:t>
            </a:r>
            <a:endParaRPr b="0" i="0" sz="3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8" name="Google Shape;238;p21"/>
          <p:cNvGrpSpPr/>
          <p:nvPr/>
        </p:nvGrpSpPr>
        <p:grpSpPr>
          <a:xfrm>
            <a:off x="779559" y="5577109"/>
            <a:ext cx="3655280" cy="627863"/>
            <a:chOff x="779558" y="5588148"/>
            <a:chExt cx="3784063" cy="627863"/>
          </a:xfrm>
        </p:grpSpPr>
        <p:sp>
          <p:nvSpPr>
            <p:cNvPr id="239" name="Google Shape;239;p21"/>
            <p:cNvSpPr/>
            <p:nvPr/>
          </p:nvSpPr>
          <p:spPr>
            <a:xfrm>
              <a:off x="779558" y="5588148"/>
              <a:ext cx="627863" cy="627863"/>
            </a:xfrm>
            <a:prstGeom prst="ellipse">
              <a:avLst/>
            </a:prstGeom>
            <a:solidFill>
              <a:srgbClr val="EB9F0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1"/>
                <a:buFont typeface="Arial"/>
                <a:buNone/>
              </a:pPr>
              <a:r>
                <a:t/>
              </a:r>
              <a:endParaRPr b="0" i="0" sz="270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1"/>
            <p:cNvSpPr txBox="1"/>
            <p:nvPr/>
          </p:nvSpPr>
          <p:spPr>
            <a:xfrm>
              <a:off x="1521249" y="5732822"/>
              <a:ext cx="3042372" cy="3385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ru-RU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ОКТЯБРЬ – ДЕКАБРЬ 2021</a:t>
              </a:r>
              <a:endPara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1"/>
            <p:cNvSpPr/>
            <p:nvPr/>
          </p:nvSpPr>
          <p:spPr>
            <a:xfrm rot="-2794009">
              <a:off x="906525" y="5717813"/>
              <a:ext cx="373928" cy="368533"/>
            </a:xfrm>
            <a:custGeom>
              <a:rect b="b" l="l" r="r" t="t"/>
              <a:pathLst>
                <a:path extrusionOk="0" h="1788383" w="1807241">
                  <a:moveTo>
                    <a:pt x="712876" y="1117592"/>
                  </a:moveTo>
                  <a:cubicBezTo>
                    <a:pt x="771173" y="1181828"/>
                    <a:pt x="811089" y="1255910"/>
                    <a:pt x="847925" y="1348018"/>
                  </a:cubicBezTo>
                  <a:cubicBezTo>
                    <a:pt x="814544" y="1418896"/>
                    <a:pt x="753893" y="1474052"/>
                    <a:pt x="679064" y="1498332"/>
                  </a:cubicBezTo>
                  <a:lnTo>
                    <a:pt x="308226" y="1106637"/>
                  </a:lnTo>
                  <a:cubicBezTo>
                    <a:pt x="336560" y="1033247"/>
                    <a:pt x="394949" y="975701"/>
                    <a:pt x="467546" y="946245"/>
                  </a:cubicBezTo>
                  <a:cubicBezTo>
                    <a:pt x="577903" y="998968"/>
                    <a:pt x="654580" y="1053357"/>
                    <a:pt x="712876" y="1117592"/>
                  </a:cubicBezTo>
                  <a:close/>
                  <a:moveTo>
                    <a:pt x="1038527" y="398886"/>
                  </a:moveTo>
                  <a:lnTo>
                    <a:pt x="1405560" y="786562"/>
                  </a:lnTo>
                  <a:cubicBezTo>
                    <a:pt x="1374476" y="799049"/>
                    <a:pt x="1340402" y="804299"/>
                    <a:pt x="1305054" y="803332"/>
                  </a:cubicBezTo>
                  <a:lnTo>
                    <a:pt x="1008167" y="795212"/>
                  </a:lnTo>
                  <a:lnTo>
                    <a:pt x="1016288" y="498325"/>
                  </a:lnTo>
                  <a:cubicBezTo>
                    <a:pt x="1017255" y="462976"/>
                    <a:pt x="1024360" y="429240"/>
                    <a:pt x="1038527" y="398886"/>
                  </a:cubicBezTo>
                  <a:close/>
                  <a:moveTo>
                    <a:pt x="1097925" y="218888"/>
                  </a:moveTo>
                  <a:cubicBezTo>
                    <a:pt x="992582" y="279303"/>
                    <a:pt x="921871" y="392886"/>
                    <a:pt x="921053" y="523256"/>
                  </a:cubicBezTo>
                  <a:lnTo>
                    <a:pt x="919136" y="828763"/>
                  </a:lnTo>
                  <a:lnTo>
                    <a:pt x="830924" y="915875"/>
                  </a:lnTo>
                  <a:lnTo>
                    <a:pt x="525417" y="913958"/>
                  </a:lnTo>
                  <a:cubicBezTo>
                    <a:pt x="403891" y="913196"/>
                    <a:pt x="296188" y="973343"/>
                    <a:pt x="234366" y="1067831"/>
                  </a:cubicBezTo>
                  <a:lnTo>
                    <a:pt x="710285" y="1570519"/>
                  </a:lnTo>
                  <a:cubicBezTo>
                    <a:pt x="811872" y="1510375"/>
                    <a:pt x="878808" y="1399439"/>
                    <a:pt x="879603" y="1272618"/>
                  </a:cubicBezTo>
                  <a:lnTo>
                    <a:pt x="881520" y="967111"/>
                  </a:lnTo>
                  <a:lnTo>
                    <a:pt x="969732" y="879999"/>
                  </a:lnTo>
                  <a:lnTo>
                    <a:pt x="1275239" y="881916"/>
                  </a:lnTo>
                  <a:cubicBezTo>
                    <a:pt x="1400271" y="882701"/>
                    <a:pt x="1510670" y="819011"/>
                    <a:pt x="1573529" y="721242"/>
                  </a:cubicBezTo>
                  <a:close/>
                  <a:moveTo>
                    <a:pt x="1162945" y="27894"/>
                  </a:moveTo>
                  <a:lnTo>
                    <a:pt x="1782798" y="682611"/>
                  </a:lnTo>
                  <a:cubicBezTo>
                    <a:pt x="1816692" y="718411"/>
                    <a:pt x="1815147" y="774907"/>
                    <a:pt x="1779347" y="808801"/>
                  </a:cubicBezTo>
                  <a:cubicBezTo>
                    <a:pt x="1743547" y="842694"/>
                    <a:pt x="1687050" y="841149"/>
                    <a:pt x="1653157" y="805349"/>
                  </a:cubicBezTo>
                  <a:lnTo>
                    <a:pt x="1644015" y="795693"/>
                  </a:lnTo>
                  <a:cubicBezTo>
                    <a:pt x="1561789" y="910282"/>
                    <a:pt x="1426630" y="983636"/>
                    <a:pt x="1274606" y="982683"/>
                  </a:cubicBezTo>
                  <a:lnTo>
                    <a:pt x="980378" y="980836"/>
                  </a:lnTo>
                  <a:lnTo>
                    <a:pt x="980378" y="1270380"/>
                  </a:lnTo>
                  <a:cubicBezTo>
                    <a:pt x="980378" y="1427425"/>
                    <a:pt x="901198" y="1565976"/>
                    <a:pt x="779756" y="1647056"/>
                  </a:cubicBezTo>
                  <a:cubicBezTo>
                    <a:pt x="807405" y="1681913"/>
                    <a:pt x="803595" y="1732594"/>
                    <a:pt x="770486" y="1763941"/>
                  </a:cubicBezTo>
                  <a:cubicBezTo>
                    <a:pt x="734686" y="1797834"/>
                    <a:pt x="678189" y="1796289"/>
                    <a:pt x="644296" y="1760489"/>
                  </a:cubicBezTo>
                  <a:lnTo>
                    <a:pt x="24442" y="1105772"/>
                  </a:lnTo>
                  <a:cubicBezTo>
                    <a:pt x="-9451" y="1069973"/>
                    <a:pt x="-7906" y="1013476"/>
                    <a:pt x="27894" y="979583"/>
                  </a:cubicBezTo>
                  <a:cubicBezTo>
                    <a:pt x="63694" y="945689"/>
                    <a:pt x="120190" y="947235"/>
                    <a:pt x="154084" y="983034"/>
                  </a:cubicBezTo>
                  <a:lnTo>
                    <a:pt x="163237" y="992702"/>
                  </a:lnTo>
                  <a:cubicBezTo>
                    <a:pt x="244774" y="882877"/>
                    <a:pt x="375836" y="813180"/>
                    <a:pt x="523178" y="813180"/>
                  </a:cubicBezTo>
                  <a:lnTo>
                    <a:pt x="818460" y="813180"/>
                  </a:lnTo>
                  <a:lnTo>
                    <a:pt x="820284" y="522622"/>
                  </a:lnTo>
                  <a:cubicBezTo>
                    <a:pt x="821285" y="363119"/>
                    <a:pt x="903845" y="223207"/>
                    <a:pt x="1028952" y="143673"/>
                  </a:cubicBezTo>
                  <a:cubicBezTo>
                    <a:pt x="999689" y="108599"/>
                    <a:pt x="1002953" y="56445"/>
                    <a:pt x="1036755" y="24443"/>
                  </a:cubicBezTo>
                  <a:cubicBezTo>
                    <a:pt x="1072555" y="-9451"/>
                    <a:pt x="1129052" y="-7906"/>
                    <a:pt x="1162945" y="278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2" name="Google Shape;242;p21"/>
          <p:cNvGrpSpPr/>
          <p:nvPr/>
        </p:nvGrpSpPr>
        <p:grpSpPr>
          <a:xfrm>
            <a:off x="148337" y="1718175"/>
            <a:ext cx="6551691" cy="3541574"/>
            <a:chOff x="235889" y="1718175"/>
            <a:chExt cx="6551691" cy="3541574"/>
          </a:xfrm>
        </p:grpSpPr>
        <p:sp>
          <p:nvSpPr>
            <p:cNvPr id="243" name="Google Shape;243;p21"/>
            <p:cNvSpPr/>
            <p:nvPr/>
          </p:nvSpPr>
          <p:spPr>
            <a:xfrm rot="-2700000">
              <a:off x="2454613" y="1866084"/>
              <a:ext cx="714166" cy="714166"/>
            </a:xfrm>
            <a:prstGeom prst="ellipse">
              <a:avLst/>
            </a:prstGeom>
            <a:solidFill>
              <a:srgbClr val="EB9F07">
                <a:alpha val="6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1"/>
            <p:cNvSpPr/>
            <p:nvPr/>
          </p:nvSpPr>
          <p:spPr>
            <a:xfrm rot="2700000">
              <a:off x="2459921" y="4397675"/>
              <a:ext cx="714164" cy="714166"/>
            </a:xfrm>
            <a:prstGeom prst="ellipse">
              <a:avLst/>
            </a:prstGeom>
            <a:solidFill>
              <a:srgbClr val="EB9F07">
                <a:alpha val="6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1"/>
            <p:cNvSpPr/>
            <p:nvPr/>
          </p:nvSpPr>
          <p:spPr>
            <a:xfrm>
              <a:off x="3010346" y="3136558"/>
              <a:ext cx="714166" cy="714166"/>
            </a:xfrm>
            <a:prstGeom prst="ellipse">
              <a:avLst/>
            </a:prstGeom>
            <a:solidFill>
              <a:srgbClr val="EB9F07">
                <a:alpha val="6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1"/>
            <p:cNvSpPr/>
            <p:nvPr/>
          </p:nvSpPr>
          <p:spPr>
            <a:xfrm rot="2700000">
              <a:off x="2528097" y="4468299"/>
              <a:ext cx="572917" cy="572918"/>
            </a:xfrm>
            <a:prstGeom prst="ellipse">
              <a:avLst/>
            </a:prstGeom>
            <a:solidFill>
              <a:srgbClr val="7255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7" name="Google Shape;247;p21"/>
            <p:cNvCxnSpPr/>
            <p:nvPr/>
          </p:nvCxnSpPr>
          <p:spPr>
            <a:xfrm rot="-8100000">
              <a:off x="2176785" y="4376090"/>
              <a:ext cx="360000" cy="0"/>
            </a:xfrm>
            <a:prstGeom prst="straightConnector1">
              <a:avLst/>
            </a:prstGeom>
            <a:noFill/>
            <a:ln cap="flat" cmpd="sng" w="12700">
              <a:solidFill>
                <a:srgbClr val="EB9F07"/>
              </a:solidFill>
              <a:prstDash val="solid"/>
              <a:miter lim="800000"/>
              <a:headEnd len="med" w="med" type="oval"/>
              <a:tailEnd len="med" w="med" type="oval"/>
            </a:ln>
          </p:spPr>
        </p:cxnSp>
        <p:sp>
          <p:nvSpPr>
            <p:cNvPr id="248" name="Google Shape;248;p21"/>
            <p:cNvSpPr/>
            <p:nvPr/>
          </p:nvSpPr>
          <p:spPr>
            <a:xfrm rot="-2700000">
              <a:off x="2522790" y="1936708"/>
              <a:ext cx="572917" cy="572918"/>
            </a:xfrm>
            <a:prstGeom prst="ellipse">
              <a:avLst/>
            </a:prstGeom>
            <a:solidFill>
              <a:srgbClr val="7255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9" name="Google Shape;249;p21"/>
            <p:cNvCxnSpPr/>
            <p:nvPr/>
          </p:nvCxnSpPr>
          <p:spPr>
            <a:xfrm rot="8100000">
              <a:off x="2193381" y="2654782"/>
              <a:ext cx="360000" cy="0"/>
            </a:xfrm>
            <a:prstGeom prst="straightConnector1">
              <a:avLst/>
            </a:prstGeom>
            <a:noFill/>
            <a:ln cap="flat" cmpd="sng" w="12700">
              <a:solidFill>
                <a:srgbClr val="EB9F07"/>
              </a:solidFill>
              <a:prstDash val="solid"/>
              <a:miter lim="800000"/>
              <a:headEnd len="med" w="med" type="oval"/>
              <a:tailEnd len="med" w="med" type="oval"/>
            </a:ln>
          </p:spPr>
        </p:cxnSp>
        <p:sp>
          <p:nvSpPr>
            <p:cNvPr id="250" name="Google Shape;250;p21"/>
            <p:cNvSpPr/>
            <p:nvPr/>
          </p:nvSpPr>
          <p:spPr>
            <a:xfrm>
              <a:off x="3081551" y="3198238"/>
              <a:ext cx="572917" cy="572918"/>
            </a:xfrm>
            <a:prstGeom prst="ellipse">
              <a:avLst/>
            </a:prstGeom>
            <a:solidFill>
              <a:srgbClr val="7255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1" name="Google Shape;251;p21"/>
            <p:cNvCxnSpPr/>
            <p:nvPr/>
          </p:nvCxnSpPr>
          <p:spPr>
            <a:xfrm rot="10800000">
              <a:off x="2591273" y="3493593"/>
              <a:ext cx="360000" cy="0"/>
            </a:xfrm>
            <a:prstGeom prst="straightConnector1">
              <a:avLst/>
            </a:prstGeom>
            <a:noFill/>
            <a:ln cap="flat" cmpd="sng" w="12700">
              <a:solidFill>
                <a:srgbClr val="EB9F07"/>
              </a:solidFill>
              <a:prstDash val="solid"/>
              <a:miter lim="800000"/>
              <a:headEnd len="med" w="med" type="oval"/>
              <a:tailEnd len="med" w="med" type="oval"/>
            </a:ln>
          </p:spPr>
        </p:cxnSp>
        <p:sp>
          <p:nvSpPr>
            <p:cNvPr id="252" name="Google Shape;252;p21"/>
            <p:cNvSpPr/>
            <p:nvPr/>
          </p:nvSpPr>
          <p:spPr>
            <a:xfrm>
              <a:off x="778666" y="2698089"/>
              <a:ext cx="1622533" cy="1622534"/>
            </a:xfrm>
            <a:prstGeom prst="ellipse">
              <a:avLst/>
            </a:prstGeom>
            <a:solidFill>
              <a:srgbClr val="7255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1"/>
            <p:cNvSpPr/>
            <p:nvPr/>
          </p:nvSpPr>
          <p:spPr>
            <a:xfrm flipH="1" rot="8100000">
              <a:off x="638006" y="2531022"/>
              <a:ext cx="1941592" cy="1941591"/>
            </a:xfrm>
            <a:prstGeom prst="arc">
              <a:avLst>
                <a:gd fmla="val 13645212" name="adj1"/>
                <a:gd fmla="val 2561877" name="adj2"/>
              </a:avLst>
            </a:prstGeom>
            <a:noFill/>
            <a:ln cap="flat" cmpd="sng" w="12700">
              <a:solidFill>
                <a:srgbClr val="EB9F07"/>
              </a:solidFill>
              <a:prstDash val="solid"/>
              <a:miter lim="800000"/>
              <a:headEnd len="med" w="med" type="oval"/>
              <a:tailEnd len="med" w="med" type="oval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21"/>
            <p:cNvSpPr txBox="1"/>
            <p:nvPr/>
          </p:nvSpPr>
          <p:spPr>
            <a:xfrm>
              <a:off x="3795717" y="2933478"/>
              <a:ext cx="2583264" cy="1169511"/>
            </a:xfrm>
            <a:prstGeom prst="rect">
              <a:avLst/>
            </a:prstGeom>
            <a:noFill/>
            <a:ln cap="flat" cmpd="sng" w="28575">
              <a:solidFill>
                <a:srgbClr val="EB9F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108000" spcFirstLastPara="1" rIns="1080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 основных этапов и 1 дополнительный, чтобы доказать, что у вас самая сильная добровольческая команда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1"/>
            <p:cNvSpPr txBox="1"/>
            <p:nvPr/>
          </p:nvSpPr>
          <p:spPr>
            <a:xfrm>
              <a:off x="3271405" y="4385446"/>
              <a:ext cx="2548998" cy="738623"/>
            </a:xfrm>
            <a:prstGeom prst="rect">
              <a:avLst/>
            </a:prstGeom>
            <a:noFill/>
            <a:ln cap="flat" cmpd="sng" w="28575">
              <a:solidFill>
                <a:srgbClr val="EB9F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108000" spcFirstLastPara="1" rIns="1080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Лучшие 12 команд попадут на краевой Слет добровольческих команд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1"/>
            <p:cNvSpPr txBox="1"/>
            <p:nvPr/>
          </p:nvSpPr>
          <p:spPr>
            <a:xfrm>
              <a:off x="3271405" y="1829041"/>
              <a:ext cx="3516175" cy="738623"/>
            </a:xfrm>
            <a:prstGeom prst="rect">
              <a:avLst/>
            </a:prstGeom>
            <a:noFill/>
            <a:ln cap="flat" cmpd="sng" w="28575">
              <a:solidFill>
                <a:srgbClr val="EB9F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108000" spcFirstLastPara="1" rIns="1080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Добровольческий квест для школьников и студентов с практическими заданиями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1"/>
            <p:cNvSpPr/>
            <p:nvPr/>
          </p:nvSpPr>
          <p:spPr>
            <a:xfrm>
              <a:off x="2628999" y="2042918"/>
              <a:ext cx="360498" cy="360498"/>
            </a:xfrm>
            <a:custGeom>
              <a:rect b="b" l="l" r="r" t="t"/>
              <a:pathLst>
                <a:path extrusionOk="0" h="3240000" w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1"/>
            <p:cNvSpPr/>
            <p:nvPr/>
          </p:nvSpPr>
          <p:spPr>
            <a:xfrm>
              <a:off x="3187760" y="3304448"/>
              <a:ext cx="360498" cy="360498"/>
            </a:xfrm>
            <a:custGeom>
              <a:rect b="b" l="l" r="r" t="t"/>
              <a:pathLst>
                <a:path extrusionOk="0" h="3240000" w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1"/>
            <p:cNvSpPr/>
            <p:nvPr/>
          </p:nvSpPr>
          <p:spPr>
            <a:xfrm>
              <a:off x="2634306" y="4574509"/>
              <a:ext cx="360498" cy="360498"/>
            </a:xfrm>
            <a:custGeom>
              <a:rect b="b" l="l" r="r" t="t"/>
              <a:pathLst>
                <a:path extrusionOk="0" h="3240000" w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1"/>
            <p:cNvSpPr/>
            <p:nvPr/>
          </p:nvSpPr>
          <p:spPr>
            <a:xfrm flipH="1" rot="-5400000">
              <a:off x="1014054" y="2967015"/>
              <a:ext cx="1151756" cy="1084682"/>
            </a:xfrm>
            <a:custGeom>
              <a:rect b="b" l="l" r="r" t="t"/>
              <a:pathLst>
                <a:path extrusionOk="0" h="2758049" w="2928608">
                  <a:moveTo>
                    <a:pt x="2797052" y="1199936"/>
                  </a:moveTo>
                  <a:lnTo>
                    <a:pt x="2797052" y="1541978"/>
                  </a:lnTo>
                  <a:cubicBezTo>
                    <a:pt x="2797052" y="1578306"/>
                    <a:pt x="2826502" y="1607756"/>
                    <a:pt x="2862830" y="1607756"/>
                  </a:cubicBezTo>
                  <a:lnTo>
                    <a:pt x="2862830" y="1607755"/>
                  </a:lnTo>
                  <a:cubicBezTo>
                    <a:pt x="2899158" y="1607755"/>
                    <a:pt x="2928608" y="1578305"/>
                    <a:pt x="2928608" y="1541977"/>
                  </a:cubicBezTo>
                  <a:lnTo>
                    <a:pt x="2928607" y="1199936"/>
                  </a:lnTo>
                  <a:cubicBezTo>
                    <a:pt x="2928607" y="1163608"/>
                    <a:pt x="2899158" y="1134159"/>
                    <a:pt x="2862830" y="1134158"/>
                  </a:cubicBezTo>
                  <a:cubicBezTo>
                    <a:pt x="2826502" y="1134159"/>
                    <a:pt x="2797052" y="1163608"/>
                    <a:pt x="2797052" y="1199936"/>
                  </a:cubicBezTo>
                  <a:close/>
                  <a:moveTo>
                    <a:pt x="2593193" y="1147315"/>
                  </a:moveTo>
                  <a:lnTo>
                    <a:pt x="2593193" y="1594601"/>
                  </a:lnTo>
                  <a:cubicBezTo>
                    <a:pt x="2593193" y="1630929"/>
                    <a:pt x="2622643" y="1660379"/>
                    <a:pt x="2658971" y="1660379"/>
                  </a:cubicBezTo>
                  <a:lnTo>
                    <a:pt x="2658971" y="1660378"/>
                  </a:lnTo>
                  <a:cubicBezTo>
                    <a:pt x="2695299" y="1660378"/>
                    <a:pt x="2724749" y="1630928"/>
                    <a:pt x="2724749" y="1594600"/>
                  </a:cubicBezTo>
                  <a:lnTo>
                    <a:pt x="2724748" y="1147315"/>
                  </a:lnTo>
                  <a:cubicBezTo>
                    <a:pt x="2724748" y="1110987"/>
                    <a:pt x="2695299" y="1081538"/>
                    <a:pt x="2658971" y="1081537"/>
                  </a:cubicBezTo>
                  <a:cubicBezTo>
                    <a:pt x="2622643" y="1081538"/>
                    <a:pt x="2593193" y="1110987"/>
                    <a:pt x="2593193" y="1147315"/>
                  </a:cubicBezTo>
                  <a:close/>
                  <a:moveTo>
                    <a:pt x="2389334" y="1121004"/>
                  </a:moveTo>
                  <a:lnTo>
                    <a:pt x="2389334" y="1620912"/>
                  </a:lnTo>
                  <a:cubicBezTo>
                    <a:pt x="2389334" y="1657240"/>
                    <a:pt x="2418784" y="1686690"/>
                    <a:pt x="2455112" y="1686690"/>
                  </a:cubicBezTo>
                  <a:lnTo>
                    <a:pt x="2455112" y="1686689"/>
                  </a:lnTo>
                  <a:cubicBezTo>
                    <a:pt x="2491440" y="1686689"/>
                    <a:pt x="2520890" y="1657239"/>
                    <a:pt x="2520890" y="1620911"/>
                  </a:cubicBezTo>
                  <a:lnTo>
                    <a:pt x="2520889" y="1121004"/>
                  </a:lnTo>
                  <a:cubicBezTo>
                    <a:pt x="2520889" y="1084676"/>
                    <a:pt x="2491440" y="1055227"/>
                    <a:pt x="2455112" y="1055226"/>
                  </a:cubicBezTo>
                  <a:cubicBezTo>
                    <a:pt x="2418784" y="1055227"/>
                    <a:pt x="2389334" y="1084676"/>
                    <a:pt x="2389334" y="1121004"/>
                  </a:cubicBezTo>
                  <a:close/>
                  <a:moveTo>
                    <a:pt x="1314382" y="1247024"/>
                  </a:moveTo>
                  <a:cubicBezTo>
                    <a:pt x="1314381" y="1225915"/>
                    <a:pt x="1331494" y="1208803"/>
                    <a:pt x="1352603" y="1208803"/>
                  </a:cubicBezTo>
                  <a:lnTo>
                    <a:pt x="1410313" y="1208803"/>
                  </a:lnTo>
                  <a:lnTo>
                    <a:pt x="1410313" y="1146778"/>
                  </a:lnTo>
                  <a:cubicBezTo>
                    <a:pt x="1410313" y="1145599"/>
                    <a:pt x="1410393" y="1144438"/>
                    <a:pt x="1411688" y="1143457"/>
                  </a:cubicBezTo>
                  <a:lnTo>
                    <a:pt x="1408531" y="1133444"/>
                  </a:lnTo>
                  <a:cubicBezTo>
                    <a:pt x="1410371" y="1112415"/>
                    <a:pt x="1428909" y="1096860"/>
                    <a:pt x="1449938" y="1098699"/>
                  </a:cubicBezTo>
                  <a:lnTo>
                    <a:pt x="2236821" y="1167543"/>
                  </a:lnTo>
                  <a:cubicBezTo>
                    <a:pt x="2257849" y="1169383"/>
                    <a:pt x="2273405" y="1187920"/>
                    <a:pt x="2271565" y="1208950"/>
                  </a:cubicBezTo>
                  <a:cubicBezTo>
                    <a:pt x="2269725" y="1229978"/>
                    <a:pt x="2251187" y="1245533"/>
                    <a:pt x="2230159" y="1243693"/>
                  </a:cubicBezTo>
                  <a:cubicBezTo>
                    <a:pt x="1973864" y="1221271"/>
                    <a:pt x="1717570" y="1198849"/>
                    <a:pt x="1461275" y="1176426"/>
                  </a:cubicBezTo>
                  <a:lnTo>
                    <a:pt x="1461274" y="1208803"/>
                  </a:lnTo>
                  <a:lnTo>
                    <a:pt x="1518985" y="1208803"/>
                  </a:lnTo>
                  <a:cubicBezTo>
                    <a:pt x="1540095" y="1208802"/>
                    <a:pt x="1557205" y="1225915"/>
                    <a:pt x="1557206" y="1247025"/>
                  </a:cubicBezTo>
                  <a:lnTo>
                    <a:pt x="1557207" y="1247023"/>
                  </a:lnTo>
                  <a:cubicBezTo>
                    <a:pt x="1557207" y="1268132"/>
                    <a:pt x="1540095" y="1285244"/>
                    <a:pt x="1518986" y="1285244"/>
                  </a:cubicBezTo>
                  <a:cubicBezTo>
                    <a:pt x="1499749" y="1285244"/>
                    <a:pt x="1480511" y="1285243"/>
                    <a:pt x="1461275" y="1285244"/>
                  </a:cubicBezTo>
                  <a:lnTo>
                    <a:pt x="1461275" y="1337600"/>
                  </a:lnTo>
                  <a:lnTo>
                    <a:pt x="1518985" y="1337600"/>
                  </a:lnTo>
                  <a:cubicBezTo>
                    <a:pt x="1540095" y="1337600"/>
                    <a:pt x="1557206" y="1354713"/>
                    <a:pt x="1557206" y="1375821"/>
                  </a:cubicBezTo>
                  <a:lnTo>
                    <a:pt x="1557207" y="1375820"/>
                  </a:lnTo>
                  <a:cubicBezTo>
                    <a:pt x="1557206" y="1396928"/>
                    <a:pt x="1540095" y="1414041"/>
                    <a:pt x="1518986" y="1414041"/>
                  </a:cubicBezTo>
                  <a:cubicBezTo>
                    <a:pt x="1499750" y="1414041"/>
                    <a:pt x="1480511" y="1414041"/>
                    <a:pt x="1461275" y="1414042"/>
                  </a:cubicBezTo>
                  <a:lnTo>
                    <a:pt x="1461275" y="1466398"/>
                  </a:lnTo>
                  <a:lnTo>
                    <a:pt x="1518985" y="1466398"/>
                  </a:lnTo>
                  <a:cubicBezTo>
                    <a:pt x="1540095" y="1466398"/>
                    <a:pt x="1557206" y="1483509"/>
                    <a:pt x="1557206" y="1504618"/>
                  </a:cubicBezTo>
                  <a:lnTo>
                    <a:pt x="1557207" y="1504619"/>
                  </a:lnTo>
                  <a:cubicBezTo>
                    <a:pt x="1557207" y="1525727"/>
                    <a:pt x="1540094" y="1542838"/>
                    <a:pt x="1518986" y="1542839"/>
                  </a:cubicBezTo>
                  <a:cubicBezTo>
                    <a:pt x="1499749" y="1542839"/>
                    <a:pt x="1480511" y="1542838"/>
                    <a:pt x="1461275" y="1542839"/>
                  </a:cubicBezTo>
                  <a:lnTo>
                    <a:pt x="1461274" y="1575412"/>
                  </a:lnTo>
                  <a:lnTo>
                    <a:pt x="2226550" y="1494978"/>
                  </a:lnTo>
                  <a:cubicBezTo>
                    <a:pt x="2247542" y="1492772"/>
                    <a:pt x="2266350" y="1508001"/>
                    <a:pt x="2268556" y="1528995"/>
                  </a:cubicBezTo>
                  <a:cubicBezTo>
                    <a:pt x="2270763" y="1549988"/>
                    <a:pt x="2255534" y="1568794"/>
                    <a:pt x="2234542" y="1571000"/>
                  </a:cubicBezTo>
                  <a:cubicBezTo>
                    <a:pt x="1972686" y="1598522"/>
                    <a:pt x="1710833" y="1626046"/>
                    <a:pt x="1448978" y="1653567"/>
                  </a:cubicBezTo>
                  <a:cubicBezTo>
                    <a:pt x="1427984" y="1655774"/>
                    <a:pt x="1409178" y="1640544"/>
                    <a:pt x="1406971" y="1619551"/>
                  </a:cubicBezTo>
                  <a:cubicBezTo>
                    <a:pt x="1406474" y="1614827"/>
                    <a:pt x="1406862" y="1610214"/>
                    <a:pt x="1410805" y="1606610"/>
                  </a:cubicBezTo>
                  <a:lnTo>
                    <a:pt x="1410312" y="1605422"/>
                  </a:lnTo>
                  <a:lnTo>
                    <a:pt x="1410312" y="1542839"/>
                  </a:lnTo>
                  <a:lnTo>
                    <a:pt x="1352603" y="1542841"/>
                  </a:lnTo>
                  <a:cubicBezTo>
                    <a:pt x="1331494" y="1542841"/>
                    <a:pt x="1314382" y="1525729"/>
                    <a:pt x="1314382" y="1504619"/>
                  </a:cubicBezTo>
                  <a:cubicBezTo>
                    <a:pt x="1314382" y="1483510"/>
                    <a:pt x="1331493" y="1466397"/>
                    <a:pt x="1352603" y="1466398"/>
                  </a:cubicBezTo>
                  <a:lnTo>
                    <a:pt x="1410312" y="1466398"/>
                  </a:lnTo>
                  <a:lnTo>
                    <a:pt x="1410313" y="1414042"/>
                  </a:lnTo>
                  <a:lnTo>
                    <a:pt x="1352603" y="1414042"/>
                  </a:lnTo>
                  <a:cubicBezTo>
                    <a:pt x="1331494" y="1414041"/>
                    <a:pt x="1314383" y="1396930"/>
                    <a:pt x="1314382" y="1375820"/>
                  </a:cubicBezTo>
                  <a:cubicBezTo>
                    <a:pt x="1314383" y="1354713"/>
                    <a:pt x="1331494" y="1337600"/>
                    <a:pt x="1352603" y="1337601"/>
                  </a:cubicBezTo>
                  <a:lnTo>
                    <a:pt x="1410312" y="1337600"/>
                  </a:lnTo>
                  <a:lnTo>
                    <a:pt x="1410312" y="1285244"/>
                  </a:lnTo>
                  <a:lnTo>
                    <a:pt x="1352603" y="1285244"/>
                  </a:lnTo>
                  <a:cubicBezTo>
                    <a:pt x="1331494" y="1285244"/>
                    <a:pt x="1314381" y="1268133"/>
                    <a:pt x="1314382" y="1247024"/>
                  </a:cubicBezTo>
                  <a:close/>
                  <a:moveTo>
                    <a:pt x="1171967" y="72000"/>
                  </a:moveTo>
                  <a:lnTo>
                    <a:pt x="1171967" y="288000"/>
                  </a:lnTo>
                  <a:cubicBezTo>
                    <a:pt x="1171967" y="327765"/>
                    <a:pt x="1204202" y="360000"/>
                    <a:pt x="1243967" y="360000"/>
                  </a:cubicBezTo>
                  <a:cubicBezTo>
                    <a:pt x="1283732" y="360000"/>
                    <a:pt x="1315967" y="327765"/>
                    <a:pt x="1315967" y="288000"/>
                  </a:cubicBezTo>
                  <a:lnTo>
                    <a:pt x="1315967" y="72000"/>
                  </a:lnTo>
                  <a:cubicBezTo>
                    <a:pt x="1315967" y="32235"/>
                    <a:pt x="1283732" y="0"/>
                    <a:pt x="1243967" y="0"/>
                  </a:cubicBezTo>
                  <a:cubicBezTo>
                    <a:pt x="1204202" y="0"/>
                    <a:pt x="1171967" y="32235"/>
                    <a:pt x="1171967" y="72000"/>
                  </a:cubicBezTo>
                  <a:close/>
                  <a:moveTo>
                    <a:pt x="1171966" y="2470049"/>
                  </a:moveTo>
                  <a:lnTo>
                    <a:pt x="1171966" y="2686049"/>
                  </a:lnTo>
                  <a:cubicBezTo>
                    <a:pt x="1171966" y="2725814"/>
                    <a:pt x="1204201" y="2758049"/>
                    <a:pt x="1243966" y="2758049"/>
                  </a:cubicBezTo>
                  <a:cubicBezTo>
                    <a:pt x="1283731" y="2758049"/>
                    <a:pt x="1315966" y="2725814"/>
                    <a:pt x="1315966" y="2686049"/>
                  </a:cubicBezTo>
                  <a:lnTo>
                    <a:pt x="1315966" y="2470049"/>
                  </a:lnTo>
                  <a:cubicBezTo>
                    <a:pt x="1315966" y="2430284"/>
                    <a:pt x="1283731" y="2398049"/>
                    <a:pt x="1243966" y="2398049"/>
                  </a:cubicBezTo>
                  <a:cubicBezTo>
                    <a:pt x="1204201" y="2398049"/>
                    <a:pt x="1171966" y="2430284"/>
                    <a:pt x="1171966" y="2470049"/>
                  </a:cubicBezTo>
                  <a:close/>
                  <a:moveTo>
                    <a:pt x="515345" y="1370958"/>
                  </a:moveTo>
                  <a:cubicBezTo>
                    <a:pt x="515344" y="1558300"/>
                    <a:pt x="586814" y="1745642"/>
                    <a:pt x="729750" y="1888579"/>
                  </a:cubicBezTo>
                  <a:cubicBezTo>
                    <a:pt x="1015625" y="2174454"/>
                    <a:pt x="1479119" y="2174454"/>
                    <a:pt x="1764994" y="1888580"/>
                  </a:cubicBezTo>
                  <a:lnTo>
                    <a:pt x="1940572" y="1713001"/>
                  </a:lnTo>
                  <a:lnTo>
                    <a:pt x="2136413" y="1713002"/>
                  </a:lnTo>
                  <a:cubicBezTo>
                    <a:pt x="2215124" y="1713001"/>
                    <a:pt x="2278929" y="1649195"/>
                    <a:pt x="2278929" y="1570486"/>
                  </a:cubicBezTo>
                  <a:lnTo>
                    <a:pt x="2278929" y="1374645"/>
                  </a:lnTo>
                  <a:lnTo>
                    <a:pt x="2282614" y="1370959"/>
                  </a:lnTo>
                  <a:lnTo>
                    <a:pt x="2278929" y="1367272"/>
                  </a:lnTo>
                  <a:lnTo>
                    <a:pt x="2278929" y="1171432"/>
                  </a:lnTo>
                  <a:cubicBezTo>
                    <a:pt x="2278929" y="1092722"/>
                    <a:pt x="2215123" y="1028916"/>
                    <a:pt x="2136413" y="1028916"/>
                  </a:cubicBezTo>
                  <a:lnTo>
                    <a:pt x="1940571" y="1028916"/>
                  </a:lnTo>
                  <a:cubicBezTo>
                    <a:pt x="1882045" y="970390"/>
                    <a:pt x="1823519" y="911862"/>
                    <a:pt x="1764993" y="853336"/>
                  </a:cubicBezTo>
                  <a:cubicBezTo>
                    <a:pt x="1479118" y="567461"/>
                    <a:pt x="1015625" y="567462"/>
                    <a:pt x="729750" y="853336"/>
                  </a:cubicBezTo>
                  <a:cubicBezTo>
                    <a:pt x="586813" y="996273"/>
                    <a:pt x="515344" y="1183616"/>
                    <a:pt x="515345" y="1370958"/>
                  </a:cubicBezTo>
                  <a:close/>
                  <a:moveTo>
                    <a:pt x="388776" y="2386770"/>
                  </a:moveTo>
                  <a:cubicBezTo>
                    <a:pt x="388776" y="2405196"/>
                    <a:pt x="395805" y="2423622"/>
                    <a:pt x="409865" y="2437681"/>
                  </a:cubicBezTo>
                  <a:cubicBezTo>
                    <a:pt x="437983" y="2465800"/>
                    <a:pt x="483570" y="2465800"/>
                    <a:pt x="511688" y="2437681"/>
                  </a:cubicBezTo>
                  <a:lnTo>
                    <a:pt x="664423" y="2284946"/>
                  </a:lnTo>
                  <a:cubicBezTo>
                    <a:pt x="692541" y="2256828"/>
                    <a:pt x="692541" y="2211241"/>
                    <a:pt x="664423" y="2183123"/>
                  </a:cubicBezTo>
                  <a:cubicBezTo>
                    <a:pt x="636305" y="2155005"/>
                    <a:pt x="590718" y="2155005"/>
                    <a:pt x="562599" y="2183123"/>
                  </a:cubicBezTo>
                  <a:lnTo>
                    <a:pt x="409865" y="2335858"/>
                  </a:lnTo>
                  <a:cubicBezTo>
                    <a:pt x="395805" y="2349917"/>
                    <a:pt x="388776" y="2368343"/>
                    <a:pt x="388776" y="2386770"/>
                  </a:cubicBezTo>
                  <a:close/>
                  <a:moveTo>
                    <a:pt x="388776" y="365689"/>
                  </a:moveTo>
                  <a:cubicBezTo>
                    <a:pt x="388776" y="384115"/>
                    <a:pt x="395805" y="402541"/>
                    <a:pt x="409865" y="416600"/>
                  </a:cubicBezTo>
                  <a:lnTo>
                    <a:pt x="562599" y="569335"/>
                  </a:lnTo>
                  <a:cubicBezTo>
                    <a:pt x="590718" y="597454"/>
                    <a:pt x="636305" y="597454"/>
                    <a:pt x="664423" y="569335"/>
                  </a:cubicBezTo>
                  <a:cubicBezTo>
                    <a:pt x="692541" y="541217"/>
                    <a:pt x="692541" y="495630"/>
                    <a:pt x="664423" y="467512"/>
                  </a:cubicBezTo>
                  <a:lnTo>
                    <a:pt x="511688" y="314777"/>
                  </a:lnTo>
                  <a:cubicBezTo>
                    <a:pt x="483570" y="286659"/>
                    <a:pt x="437983" y="286659"/>
                    <a:pt x="409865" y="314777"/>
                  </a:cubicBezTo>
                  <a:cubicBezTo>
                    <a:pt x="395805" y="328836"/>
                    <a:pt x="388776" y="347262"/>
                    <a:pt x="388776" y="365689"/>
                  </a:cubicBezTo>
                  <a:close/>
                  <a:moveTo>
                    <a:pt x="0" y="1379024"/>
                  </a:moveTo>
                  <a:cubicBezTo>
                    <a:pt x="0" y="1418789"/>
                    <a:pt x="32235" y="1451024"/>
                    <a:pt x="72000" y="1451024"/>
                  </a:cubicBezTo>
                  <a:lnTo>
                    <a:pt x="288000" y="1451024"/>
                  </a:lnTo>
                  <a:cubicBezTo>
                    <a:pt x="327765" y="1451024"/>
                    <a:pt x="360000" y="1418789"/>
                    <a:pt x="360000" y="1379024"/>
                  </a:cubicBezTo>
                  <a:cubicBezTo>
                    <a:pt x="360000" y="1339259"/>
                    <a:pt x="327765" y="1307024"/>
                    <a:pt x="288000" y="1307024"/>
                  </a:cubicBezTo>
                  <a:lnTo>
                    <a:pt x="72000" y="1307024"/>
                  </a:lnTo>
                  <a:cubicBezTo>
                    <a:pt x="32235" y="1307024"/>
                    <a:pt x="0" y="1339259"/>
                    <a:pt x="0" y="13790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https://sun9-49.userapi.com/impg/-OMXSl65mmcqks6FSNi-v3uQoTC8975H8UHebg/WxokB5ygOzY.jpg?size=1152x864&amp;quality=96&amp;sign=707554cc77d844cd73236c4292747ab5&amp;type=album" id="261" name="Google Shape;26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92247" y="1942203"/>
            <a:ext cx="5431006" cy="4073254"/>
          </a:xfrm>
          <a:prstGeom prst="ellipse">
            <a:avLst/>
          </a:prstGeom>
          <a:noFill/>
          <a:ln cap="rnd" cmpd="sng" w="190500">
            <a:solidFill>
              <a:srgbClr val="C8C6BD"/>
            </a:solidFill>
            <a:prstDash val="solid"/>
            <a:round/>
            <a:headEnd len="sm" w="sm" type="none"/>
            <a:tailEnd len="sm" w="sm" type="none"/>
          </a:ln>
          <a:effectLst>
            <a:outerShdw blurRad="127000" rotWithShape="0" algn="bl">
              <a:srgbClr val="000000"/>
            </a:outerShdw>
          </a:effectLst>
        </p:spPr>
      </p:pic>
      <p:sp>
        <p:nvSpPr>
          <p:cNvPr id="262" name="Google Shape;262;p21"/>
          <p:cNvSpPr txBox="1"/>
          <p:nvPr/>
        </p:nvSpPr>
        <p:spPr>
          <a:xfrm>
            <a:off x="7854696" y="6385195"/>
            <a:ext cx="4337305" cy="4370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ru-RU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Проект «Спектр добра»</a:t>
            </a:r>
            <a:endParaRPr b="1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2"/>
          <p:cNvSpPr txBox="1"/>
          <p:nvPr/>
        </p:nvSpPr>
        <p:spPr>
          <a:xfrm>
            <a:off x="469839" y="484373"/>
            <a:ext cx="6458901" cy="9786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Молодежные проектные офисы</a:t>
            </a:r>
            <a:endParaRPr b="0" i="0" sz="3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8" name="Google Shape;268;p22"/>
          <p:cNvGrpSpPr/>
          <p:nvPr/>
        </p:nvGrpSpPr>
        <p:grpSpPr>
          <a:xfrm>
            <a:off x="779558" y="5577109"/>
            <a:ext cx="3752932" cy="627863"/>
            <a:chOff x="779558" y="5588148"/>
            <a:chExt cx="3752932" cy="627863"/>
          </a:xfrm>
        </p:grpSpPr>
        <p:sp>
          <p:nvSpPr>
            <p:cNvPr id="269" name="Google Shape;269;p22"/>
            <p:cNvSpPr/>
            <p:nvPr/>
          </p:nvSpPr>
          <p:spPr>
            <a:xfrm>
              <a:off x="779558" y="5588148"/>
              <a:ext cx="627863" cy="627863"/>
            </a:xfrm>
            <a:prstGeom prst="ellipse">
              <a:avLst/>
            </a:prstGeom>
            <a:solidFill>
              <a:srgbClr val="EB9F0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1"/>
                <a:buFont typeface="Arial"/>
                <a:buNone/>
              </a:pPr>
              <a:r>
                <a:t/>
              </a:r>
              <a:endParaRPr b="0" i="0" sz="270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2"/>
            <p:cNvSpPr txBox="1"/>
            <p:nvPr/>
          </p:nvSpPr>
          <p:spPr>
            <a:xfrm>
              <a:off x="1459002" y="5742492"/>
              <a:ext cx="3073488" cy="3385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ru-RU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ОКТЯБРЬ 2021 – МАЙ 2022 </a:t>
              </a:r>
              <a:endPara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22"/>
            <p:cNvSpPr/>
            <p:nvPr/>
          </p:nvSpPr>
          <p:spPr>
            <a:xfrm rot="-2794009">
              <a:off x="906525" y="5717813"/>
              <a:ext cx="373928" cy="368533"/>
            </a:xfrm>
            <a:custGeom>
              <a:rect b="b" l="l" r="r" t="t"/>
              <a:pathLst>
                <a:path extrusionOk="0" h="1788383" w="1807241">
                  <a:moveTo>
                    <a:pt x="712876" y="1117592"/>
                  </a:moveTo>
                  <a:cubicBezTo>
                    <a:pt x="771173" y="1181828"/>
                    <a:pt x="811089" y="1255910"/>
                    <a:pt x="847925" y="1348018"/>
                  </a:cubicBezTo>
                  <a:cubicBezTo>
                    <a:pt x="814544" y="1418896"/>
                    <a:pt x="753893" y="1474052"/>
                    <a:pt x="679064" y="1498332"/>
                  </a:cubicBezTo>
                  <a:lnTo>
                    <a:pt x="308226" y="1106637"/>
                  </a:lnTo>
                  <a:cubicBezTo>
                    <a:pt x="336560" y="1033247"/>
                    <a:pt x="394949" y="975701"/>
                    <a:pt x="467546" y="946245"/>
                  </a:cubicBezTo>
                  <a:cubicBezTo>
                    <a:pt x="577903" y="998968"/>
                    <a:pt x="654580" y="1053357"/>
                    <a:pt x="712876" y="1117592"/>
                  </a:cubicBezTo>
                  <a:close/>
                  <a:moveTo>
                    <a:pt x="1038527" y="398886"/>
                  </a:moveTo>
                  <a:lnTo>
                    <a:pt x="1405560" y="786562"/>
                  </a:lnTo>
                  <a:cubicBezTo>
                    <a:pt x="1374476" y="799049"/>
                    <a:pt x="1340402" y="804299"/>
                    <a:pt x="1305054" y="803332"/>
                  </a:cubicBezTo>
                  <a:lnTo>
                    <a:pt x="1008167" y="795212"/>
                  </a:lnTo>
                  <a:lnTo>
                    <a:pt x="1016288" y="498325"/>
                  </a:lnTo>
                  <a:cubicBezTo>
                    <a:pt x="1017255" y="462976"/>
                    <a:pt x="1024360" y="429240"/>
                    <a:pt x="1038527" y="398886"/>
                  </a:cubicBezTo>
                  <a:close/>
                  <a:moveTo>
                    <a:pt x="1097925" y="218888"/>
                  </a:moveTo>
                  <a:cubicBezTo>
                    <a:pt x="992582" y="279303"/>
                    <a:pt x="921871" y="392886"/>
                    <a:pt x="921053" y="523256"/>
                  </a:cubicBezTo>
                  <a:lnTo>
                    <a:pt x="919136" y="828763"/>
                  </a:lnTo>
                  <a:lnTo>
                    <a:pt x="830924" y="915875"/>
                  </a:lnTo>
                  <a:lnTo>
                    <a:pt x="525417" y="913958"/>
                  </a:lnTo>
                  <a:cubicBezTo>
                    <a:pt x="403891" y="913196"/>
                    <a:pt x="296188" y="973343"/>
                    <a:pt x="234366" y="1067831"/>
                  </a:cubicBezTo>
                  <a:lnTo>
                    <a:pt x="710285" y="1570519"/>
                  </a:lnTo>
                  <a:cubicBezTo>
                    <a:pt x="811872" y="1510375"/>
                    <a:pt x="878808" y="1399439"/>
                    <a:pt x="879603" y="1272618"/>
                  </a:cubicBezTo>
                  <a:lnTo>
                    <a:pt x="881520" y="967111"/>
                  </a:lnTo>
                  <a:lnTo>
                    <a:pt x="969732" y="879999"/>
                  </a:lnTo>
                  <a:lnTo>
                    <a:pt x="1275239" y="881916"/>
                  </a:lnTo>
                  <a:cubicBezTo>
                    <a:pt x="1400271" y="882701"/>
                    <a:pt x="1510670" y="819011"/>
                    <a:pt x="1573529" y="721242"/>
                  </a:cubicBezTo>
                  <a:close/>
                  <a:moveTo>
                    <a:pt x="1162945" y="27894"/>
                  </a:moveTo>
                  <a:lnTo>
                    <a:pt x="1782798" y="682611"/>
                  </a:lnTo>
                  <a:cubicBezTo>
                    <a:pt x="1816692" y="718411"/>
                    <a:pt x="1815147" y="774907"/>
                    <a:pt x="1779347" y="808801"/>
                  </a:cubicBezTo>
                  <a:cubicBezTo>
                    <a:pt x="1743547" y="842694"/>
                    <a:pt x="1687050" y="841149"/>
                    <a:pt x="1653157" y="805349"/>
                  </a:cubicBezTo>
                  <a:lnTo>
                    <a:pt x="1644015" y="795693"/>
                  </a:lnTo>
                  <a:cubicBezTo>
                    <a:pt x="1561789" y="910282"/>
                    <a:pt x="1426630" y="983636"/>
                    <a:pt x="1274606" y="982683"/>
                  </a:cubicBezTo>
                  <a:lnTo>
                    <a:pt x="980378" y="980836"/>
                  </a:lnTo>
                  <a:lnTo>
                    <a:pt x="980378" y="1270380"/>
                  </a:lnTo>
                  <a:cubicBezTo>
                    <a:pt x="980378" y="1427425"/>
                    <a:pt x="901198" y="1565976"/>
                    <a:pt x="779756" y="1647056"/>
                  </a:cubicBezTo>
                  <a:cubicBezTo>
                    <a:pt x="807405" y="1681913"/>
                    <a:pt x="803595" y="1732594"/>
                    <a:pt x="770486" y="1763941"/>
                  </a:cubicBezTo>
                  <a:cubicBezTo>
                    <a:pt x="734686" y="1797834"/>
                    <a:pt x="678189" y="1796289"/>
                    <a:pt x="644296" y="1760489"/>
                  </a:cubicBezTo>
                  <a:lnTo>
                    <a:pt x="24442" y="1105772"/>
                  </a:lnTo>
                  <a:cubicBezTo>
                    <a:pt x="-9451" y="1069973"/>
                    <a:pt x="-7906" y="1013476"/>
                    <a:pt x="27894" y="979583"/>
                  </a:cubicBezTo>
                  <a:cubicBezTo>
                    <a:pt x="63694" y="945689"/>
                    <a:pt x="120190" y="947235"/>
                    <a:pt x="154084" y="983034"/>
                  </a:cubicBezTo>
                  <a:lnTo>
                    <a:pt x="163237" y="992702"/>
                  </a:lnTo>
                  <a:cubicBezTo>
                    <a:pt x="244774" y="882877"/>
                    <a:pt x="375836" y="813180"/>
                    <a:pt x="523178" y="813180"/>
                  </a:cubicBezTo>
                  <a:lnTo>
                    <a:pt x="818460" y="813180"/>
                  </a:lnTo>
                  <a:lnTo>
                    <a:pt x="820284" y="522622"/>
                  </a:lnTo>
                  <a:cubicBezTo>
                    <a:pt x="821285" y="363119"/>
                    <a:pt x="903845" y="223207"/>
                    <a:pt x="1028952" y="143673"/>
                  </a:cubicBezTo>
                  <a:cubicBezTo>
                    <a:pt x="999689" y="108599"/>
                    <a:pt x="1002953" y="56445"/>
                    <a:pt x="1036755" y="24443"/>
                  </a:cubicBezTo>
                  <a:cubicBezTo>
                    <a:pt x="1072555" y="-9451"/>
                    <a:pt x="1129052" y="-7906"/>
                    <a:pt x="1162945" y="278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2" name="Google Shape;272;p22"/>
          <p:cNvGrpSpPr/>
          <p:nvPr/>
        </p:nvGrpSpPr>
        <p:grpSpPr>
          <a:xfrm>
            <a:off x="116132" y="1212364"/>
            <a:ext cx="6882350" cy="3876414"/>
            <a:chOff x="235889" y="1445800"/>
            <a:chExt cx="6882350" cy="3876414"/>
          </a:xfrm>
        </p:grpSpPr>
        <p:sp>
          <p:nvSpPr>
            <p:cNvPr id="273" name="Google Shape;273;p22"/>
            <p:cNvSpPr/>
            <p:nvPr/>
          </p:nvSpPr>
          <p:spPr>
            <a:xfrm rot="-2700000">
              <a:off x="2454613" y="1866084"/>
              <a:ext cx="714166" cy="714166"/>
            </a:xfrm>
            <a:prstGeom prst="ellipse">
              <a:avLst/>
            </a:prstGeom>
            <a:solidFill>
              <a:srgbClr val="EB9F07">
                <a:alpha val="6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2"/>
            <p:cNvSpPr/>
            <p:nvPr/>
          </p:nvSpPr>
          <p:spPr>
            <a:xfrm rot="2700000">
              <a:off x="2459921" y="4397675"/>
              <a:ext cx="714164" cy="714166"/>
            </a:xfrm>
            <a:prstGeom prst="ellipse">
              <a:avLst/>
            </a:prstGeom>
            <a:solidFill>
              <a:srgbClr val="EB9F07">
                <a:alpha val="6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2"/>
            <p:cNvSpPr/>
            <p:nvPr/>
          </p:nvSpPr>
          <p:spPr>
            <a:xfrm>
              <a:off x="3010346" y="3136558"/>
              <a:ext cx="714166" cy="714166"/>
            </a:xfrm>
            <a:prstGeom prst="ellipse">
              <a:avLst/>
            </a:prstGeom>
            <a:solidFill>
              <a:srgbClr val="EB9F07">
                <a:alpha val="6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2"/>
            <p:cNvSpPr/>
            <p:nvPr/>
          </p:nvSpPr>
          <p:spPr>
            <a:xfrm rot="2700000">
              <a:off x="2528097" y="4468299"/>
              <a:ext cx="572917" cy="572918"/>
            </a:xfrm>
            <a:prstGeom prst="ellipse">
              <a:avLst/>
            </a:prstGeom>
            <a:solidFill>
              <a:srgbClr val="7255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77" name="Google Shape;277;p22"/>
            <p:cNvCxnSpPr/>
            <p:nvPr/>
          </p:nvCxnSpPr>
          <p:spPr>
            <a:xfrm rot="-8100000">
              <a:off x="2176785" y="4376090"/>
              <a:ext cx="360000" cy="0"/>
            </a:xfrm>
            <a:prstGeom prst="straightConnector1">
              <a:avLst/>
            </a:prstGeom>
            <a:noFill/>
            <a:ln cap="flat" cmpd="sng" w="12700">
              <a:solidFill>
                <a:srgbClr val="EB9F07"/>
              </a:solidFill>
              <a:prstDash val="solid"/>
              <a:miter lim="800000"/>
              <a:headEnd len="med" w="med" type="oval"/>
              <a:tailEnd len="med" w="med" type="oval"/>
            </a:ln>
          </p:spPr>
        </p:cxnSp>
        <p:sp>
          <p:nvSpPr>
            <p:cNvPr id="278" name="Google Shape;278;p22"/>
            <p:cNvSpPr/>
            <p:nvPr/>
          </p:nvSpPr>
          <p:spPr>
            <a:xfrm rot="-2700000">
              <a:off x="2522790" y="1936708"/>
              <a:ext cx="572917" cy="572918"/>
            </a:xfrm>
            <a:prstGeom prst="ellipse">
              <a:avLst/>
            </a:prstGeom>
            <a:solidFill>
              <a:srgbClr val="7255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79" name="Google Shape;279;p22"/>
            <p:cNvCxnSpPr/>
            <p:nvPr/>
          </p:nvCxnSpPr>
          <p:spPr>
            <a:xfrm rot="8100000">
              <a:off x="2193381" y="2654782"/>
              <a:ext cx="360000" cy="0"/>
            </a:xfrm>
            <a:prstGeom prst="straightConnector1">
              <a:avLst/>
            </a:prstGeom>
            <a:noFill/>
            <a:ln cap="flat" cmpd="sng" w="12700">
              <a:solidFill>
                <a:srgbClr val="EB9F07"/>
              </a:solidFill>
              <a:prstDash val="solid"/>
              <a:miter lim="800000"/>
              <a:headEnd len="med" w="med" type="oval"/>
              <a:tailEnd len="med" w="med" type="oval"/>
            </a:ln>
          </p:spPr>
        </p:cxnSp>
        <p:sp>
          <p:nvSpPr>
            <p:cNvPr id="280" name="Google Shape;280;p22"/>
            <p:cNvSpPr/>
            <p:nvPr/>
          </p:nvSpPr>
          <p:spPr>
            <a:xfrm>
              <a:off x="3081551" y="3198238"/>
              <a:ext cx="572917" cy="572918"/>
            </a:xfrm>
            <a:prstGeom prst="ellipse">
              <a:avLst/>
            </a:prstGeom>
            <a:solidFill>
              <a:srgbClr val="7255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81" name="Google Shape;281;p22"/>
            <p:cNvCxnSpPr/>
            <p:nvPr/>
          </p:nvCxnSpPr>
          <p:spPr>
            <a:xfrm rot="10800000">
              <a:off x="2591273" y="3493593"/>
              <a:ext cx="360000" cy="0"/>
            </a:xfrm>
            <a:prstGeom prst="straightConnector1">
              <a:avLst/>
            </a:prstGeom>
            <a:noFill/>
            <a:ln cap="flat" cmpd="sng" w="12700">
              <a:solidFill>
                <a:srgbClr val="EB9F07"/>
              </a:solidFill>
              <a:prstDash val="solid"/>
              <a:miter lim="800000"/>
              <a:headEnd len="med" w="med" type="oval"/>
              <a:tailEnd len="med" w="med" type="oval"/>
            </a:ln>
          </p:spPr>
        </p:cxnSp>
        <p:sp>
          <p:nvSpPr>
            <p:cNvPr id="282" name="Google Shape;282;p22"/>
            <p:cNvSpPr/>
            <p:nvPr/>
          </p:nvSpPr>
          <p:spPr>
            <a:xfrm>
              <a:off x="778666" y="2698089"/>
              <a:ext cx="1622533" cy="1622534"/>
            </a:xfrm>
            <a:prstGeom prst="ellipse">
              <a:avLst/>
            </a:prstGeom>
            <a:solidFill>
              <a:srgbClr val="7255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2"/>
            <p:cNvSpPr/>
            <p:nvPr/>
          </p:nvSpPr>
          <p:spPr>
            <a:xfrm flipH="1" rot="8100000">
              <a:off x="638006" y="2531022"/>
              <a:ext cx="1941592" cy="1941591"/>
            </a:xfrm>
            <a:prstGeom prst="arc">
              <a:avLst>
                <a:gd fmla="val 13645212" name="adj1"/>
                <a:gd fmla="val 2561877" name="adj2"/>
              </a:avLst>
            </a:prstGeom>
            <a:noFill/>
            <a:ln cap="flat" cmpd="sng" w="12700">
              <a:solidFill>
                <a:srgbClr val="EB9F07"/>
              </a:solidFill>
              <a:prstDash val="solid"/>
              <a:miter lim="800000"/>
              <a:headEnd len="med" w="med" type="oval"/>
              <a:tailEnd len="med" w="med" type="oval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2"/>
            <p:cNvSpPr txBox="1"/>
            <p:nvPr/>
          </p:nvSpPr>
          <p:spPr>
            <a:xfrm>
              <a:off x="3375709" y="1445800"/>
              <a:ext cx="3742531" cy="954067"/>
            </a:xfrm>
            <a:prstGeom prst="rect">
              <a:avLst/>
            </a:prstGeom>
            <a:noFill/>
            <a:ln cap="flat" cmpd="sng" w="28575">
              <a:solidFill>
                <a:srgbClr val="EB9F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108000" spcFirstLastPara="1" rIns="1080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ru-RU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Под эгидой Совета муниципальных образований Приморского края и Агентства проектного управления Приморского края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2"/>
            <p:cNvSpPr txBox="1"/>
            <p:nvPr/>
          </p:nvSpPr>
          <p:spPr>
            <a:xfrm>
              <a:off x="3257554" y="4368147"/>
              <a:ext cx="2755309" cy="954067"/>
            </a:xfrm>
            <a:prstGeom prst="rect">
              <a:avLst/>
            </a:prstGeom>
            <a:noFill/>
            <a:ln cap="flat" cmpd="sng" w="28575">
              <a:solidFill>
                <a:srgbClr val="EB9F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108000" spcFirstLastPara="1" rIns="1080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Возможность развить проектные и исследовательские компетенции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2"/>
            <p:cNvSpPr txBox="1"/>
            <p:nvPr/>
          </p:nvSpPr>
          <p:spPr>
            <a:xfrm>
              <a:off x="3799435" y="2581505"/>
              <a:ext cx="2572227" cy="1600398"/>
            </a:xfrm>
            <a:prstGeom prst="rect">
              <a:avLst/>
            </a:prstGeom>
            <a:noFill/>
            <a:ln cap="flat" cmpd="sng" w="28575">
              <a:solidFill>
                <a:srgbClr val="EB9F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108000" spcFirstLastPara="1" rIns="1080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ru-RU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Создание проектов развития территории, разработка концепции бренда своего населенного пункта под руководством экспертов Приморского РСМ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2"/>
            <p:cNvSpPr/>
            <p:nvPr/>
          </p:nvSpPr>
          <p:spPr>
            <a:xfrm>
              <a:off x="2628999" y="2042918"/>
              <a:ext cx="360498" cy="360498"/>
            </a:xfrm>
            <a:custGeom>
              <a:rect b="b" l="l" r="r" t="t"/>
              <a:pathLst>
                <a:path extrusionOk="0" h="3240000" w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2"/>
            <p:cNvSpPr/>
            <p:nvPr/>
          </p:nvSpPr>
          <p:spPr>
            <a:xfrm>
              <a:off x="3187760" y="3304448"/>
              <a:ext cx="360498" cy="360498"/>
            </a:xfrm>
            <a:custGeom>
              <a:rect b="b" l="l" r="r" t="t"/>
              <a:pathLst>
                <a:path extrusionOk="0" h="3240000" w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2"/>
            <p:cNvSpPr/>
            <p:nvPr/>
          </p:nvSpPr>
          <p:spPr>
            <a:xfrm>
              <a:off x="2634306" y="4574509"/>
              <a:ext cx="360498" cy="360498"/>
            </a:xfrm>
            <a:custGeom>
              <a:rect b="b" l="l" r="r" t="t"/>
              <a:pathLst>
                <a:path extrusionOk="0" h="3240000" w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22"/>
            <p:cNvSpPr/>
            <p:nvPr/>
          </p:nvSpPr>
          <p:spPr>
            <a:xfrm flipH="1" rot="-5400000">
              <a:off x="1014054" y="2967015"/>
              <a:ext cx="1151756" cy="1084682"/>
            </a:xfrm>
            <a:custGeom>
              <a:rect b="b" l="l" r="r" t="t"/>
              <a:pathLst>
                <a:path extrusionOk="0" h="2758049" w="2928608">
                  <a:moveTo>
                    <a:pt x="2797052" y="1199936"/>
                  </a:moveTo>
                  <a:lnTo>
                    <a:pt x="2797052" y="1541978"/>
                  </a:lnTo>
                  <a:cubicBezTo>
                    <a:pt x="2797052" y="1578306"/>
                    <a:pt x="2826502" y="1607756"/>
                    <a:pt x="2862830" y="1607756"/>
                  </a:cubicBezTo>
                  <a:lnTo>
                    <a:pt x="2862830" y="1607755"/>
                  </a:lnTo>
                  <a:cubicBezTo>
                    <a:pt x="2899158" y="1607755"/>
                    <a:pt x="2928608" y="1578305"/>
                    <a:pt x="2928608" y="1541977"/>
                  </a:cubicBezTo>
                  <a:lnTo>
                    <a:pt x="2928607" y="1199936"/>
                  </a:lnTo>
                  <a:cubicBezTo>
                    <a:pt x="2928607" y="1163608"/>
                    <a:pt x="2899158" y="1134159"/>
                    <a:pt x="2862830" y="1134158"/>
                  </a:cubicBezTo>
                  <a:cubicBezTo>
                    <a:pt x="2826502" y="1134159"/>
                    <a:pt x="2797052" y="1163608"/>
                    <a:pt x="2797052" y="1199936"/>
                  </a:cubicBezTo>
                  <a:close/>
                  <a:moveTo>
                    <a:pt x="2593193" y="1147315"/>
                  </a:moveTo>
                  <a:lnTo>
                    <a:pt x="2593193" y="1594601"/>
                  </a:lnTo>
                  <a:cubicBezTo>
                    <a:pt x="2593193" y="1630929"/>
                    <a:pt x="2622643" y="1660379"/>
                    <a:pt x="2658971" y="1660379"/>
                  </a:cubicBezTo>
                  <a:lnTo>
                    <a:pt x="2658971" y="1660378"/>
                  </a:lnTo>
                  <a:cubicBezTo>
                    <a:pt x="2695299" y="1660378"/>
                    <a:pt x="2724749" y="1630928"/>
                    <a:pt x="2724749" y="1594600"/>
                  </a:cubicBezTo>
                  <a:lnTo>
                    <a:pt x="2724748" y="1147315"/>
                  </a:lnTo>
                  <a:cubicBezTo>
                    <a:pt x="2724748" y="1110987"/>
                    <a:pt x="2695299" y="1081538"/>
                    <a:pt x="2658971" y="1081537"/>
                  </a:cubicBezTo>
                  <a:cubicBezTo>
                    <a:pt x="2622643" y="1081538"/>
                    <a:pt x="2593193" y="1110987"/>
                    <a:pt x="2593193" y="1147315"/>
                  </a:cubicBezTo>
                  <a:close/>
                  <a:moveTo>
                    <a:pt x="2389334" y="1121004"/>
                  </a:moveTo>
                  <a:lnTo>
                    <a:pt x="2389334" y="1620912"/>
                  </a:lnTo>
                  <a:cubicBezTo>
                    <a:pt x="2389334" y="1657240"/>
                    <a:pt x="2418784" y="1686690"/>
                    <a:pt x="2455112" y="1686690"/>
                  </a:cubicBezTo>
                  <a:lnTo>
                    <a:pt x="2455112" y="1686689"/>
                  </a:lnTo>
                  <a:cubicBezTo>
                    <a:pt x="2491440" y="1686689"/>
                    <a:pt x="2520890" y="1657239"/>
                    <a:pt x="2520890" y="1620911"/>
                  </a:cubicBezTo>
                  <a:lnTo>
                    <a:pt x="2520889" y="1121004"/>
                  </a:lnTo>
                  <a:cubicBezTo>
                    <a:pt x="2520889" y="1084676"/>
                    <a:pt x="2491440" y="1055227"/>
                    <a:pt x="2455112" y="1055226"/>
                  </a:cubicBezTo>
                  <a:cubicBezTo>
                    <a:pt x="2418784" y="1055227"/>
                    <a:pt x="2389334" y="1084676"/>
                    <a:pt x="2389334" y="1121004"/>
                  </a:cubicBezTo>
                  <a:close/>
                  <a:moveTo>
                    <a:pt x="1314382" y="1247024"/>
                  </a:moveTo>
                  <a:cubicBezTo>
                    <a:pt x="1314381" y="1225915"/>
                    <a:pt x="1331494" y="1208803"/>
                    <a:pt x="1352603" y="1208803"/>
                  </a:cubicBezTo>
                  <a:lnTo>
                    <a:pt x="1410313" y="1208803"/>
                  </a:lnTo>
                  <a:lnTo>
                    <a:pt x="1410313" y="1146778"/>
                  </a:lnTo>
                  <a:cubicBezTo>
                    <a:pt x="1410313" y="1145599"/>
                    <a:pt x="1410393" y="1144438"/>
                    <a:pt x="1411688" y="1143457"/>
                  </a:cubicBezTo>
                  <a:lnTo>
                    <a:pt x="1408531" y="1133444"/>
                  </a:lnTo>
                  <a:cubicBezTo>
                    <a:pt x="1410371" y="1112415"/>
                    <a:pt x="1428909" y="1096860"/>
                    <a:pt x="1449938" y="1098699"/>
                  </a:cubicBezTo>
                  <a:lnTo>
                    <a:pt x="2236821" y="1167543"/>
                  </a:lnTo>
                  <a:cubicBezTo>
                    <a:pt x="2257849" y="1169383"/>
                    <a:pt x="2273405" y="1187920"/>
                    <a:pt x="2271565" y="1208950"/>
                  </a:cubicBezTo>
                  <a:cubicBezTo>
                    <a:pt x="2269725" y="1229978"/>
                    <a:pt x="2251187" y="1245533"/>
                    <a:pt x="2230159" y="1243693"/>
                  </a:cubicBezTo>
                  <a:cubicBezTo>
                    <a:pt x="1973864" y="1221271"/>
                    <a:pt x="1717570" y="1198849"/>
                    <a:pt x="1461275" y="1176426"/>
                  </a:cubicBezTo>
                  <a:lnTo>
                    <a:pt x="1461274" y="1208803"/>
                  </a:lnTo>
                  <a:lnTo>
                    <a:pt x="1518985" y="1208803"/>
                  </a:lnTo>
                  <a:cubicBezTo>
                    <a:pt x="1540095" y="1208802"/>
                    <a:pt x="1557205" y="1225915"/>
                    <a:pt x="1557206" y="1247025"/>
                  </a:cubicBezTo>
                  <a:lnTo>
                    <a:pt x="1557207" y="1247023"/>
                  </a:lnTo>
                  <a:cubicBezTo>
                    <a:pt x="1557207" y="1268132"/>
                    <a:pt x="1540095" y="1285244"/>
                    <a:pt x="1518986" y="1285244"/>
                  </a:cubicBezTo>
                  <a:cubicBezTo>
                    <a:pt x="1499749" y="1285244"/>
                    <a:pt x="1480511" y="1285243"/>
                    <a:pt x="1461275" y="1285244"/>
                  </a:cubicBezTo>
                  <a:lnTo>
                    <a:pt x="1461275" y="1337600"/>
                  </a:lnTo>
                  <a:lnTo>
                    <a:pt x="1518985" y="1337600"/>
                  </a:lnTo>
                  <a:cubicBezTo>
                    <a:pt x="1540095" y="1337600"/>
                    <a:pt x="1557206" y="1354713"/>
                    <a:pt x="1557206" y="1375821"/>
                  </a:cubicBezTo>
                  <a:lnTo>
                    <a:pt x="1557207" y="1375820"/>
                  </a:lnTo>
                  <a:cubicBezTo>
                    <a:pt x="1557206" y="1396928"/>
                    <a:pt x="1540095" y="1414041"/>
                    <a:pt x="1518986" y="1414041"/>
                  </a:cubicBezTo>
                  <a:cubicBezTo>
                    <a:pt x="1499750" y="1414041"/>
                    <a:pt x="1480511" y="1414041"/>
                    <a:pt x="1461275" y="1414042"/>
                  </a:cubicBezTo>
                  <a:lnTo>
                    <a:pt x="1461275" y="1466398"/>
                  </a:lnTo>
                  <a:lnTo>
                    <a:pt x="1518985" y="1466398"/>
                  </a:lnTo>
                  <a:cubicBezTo>
                    <a:pt x="1540095" y="1466398"/>
                    <a:pt x="1557206" y="1483509"/>
                    <a:pt x="1557206" y="1504618"/>
                  </a:cubicBezTo>
                  <a:lnTo>
                    <a:pt x="1557207" y="1504619"/>
                  </a:lnTo>
                  <a:cubicBezTo>
                    <a:pt x="1557207" y="1525727"/>
                    <a:pt x="1540094" y="1542838"/>
                    <a:pt x="1518986" y="1542839"/>
                  </a:cubicBezTo>
                  <a:cubicBezTo>
                    <a:pt x="1499749" y="1542839"/>
                    <a:pt x="1480511" y="1542838"/>
                    <a:pt x="1461275" y="1542839"/>
                  </a:cubicBezTo>
                  <a:lnTo>
                    <a:pt x="1461274" y="1575412"/>
                  </a:lnTo>
                  <a:lnTo>
                    <a:pt x="2226550" y="1494978"/>
                  </a:lnTo>
                  <a:cubicBezTo>
                    <a:pt x="2247542" y="1492772"/>
                    <a:pt x="2266350" y="1508001"/>
                    <a:pt x="2268556" y="1528995"/>
                  </a:cubicBezTo>
                  <a:cubicBezTo>
                    <a:pt x="2270763" y="1549988"/>
                    <a:pt x="2255534" y="1568794"/>
                    <a:pt x="2234542" y="1571000"/>
                  </a:cubicBezTo>
                  <a:cubicBezTo>
                    <a:pt x="1972686" y="1598522"/>
                    <a:pt x="1710833" y="1626046"/>
                    <a:pt x="1448978" y="1653567"/>
                  </a:cubicBezTo>
                  <a:cubicBezTo>
                    <a:pt x="1427984" y="1655774"/>
                    <a:pt x="1409178" y="1640544"/>
                    <a:pt x="1406971" y="1619551"/>
                  </a:cubicBezTo>
                  <a:cubicBezTo>
                    <a:pt x="1406474" y="1614827"/>
                    <a:pt x="1406862" y="1610214"/>
                    <a:pt x="1410805" y="1606610"/>
                  </a:cubicBezTo>
                  <a:lnTo>
                    <a:pt x="1410312" y="1605422"/>
                  </a:lnTo>
                  <a:lnTo>
                    <a:pt x="1410312" y="1542839"/>
                  </a:lnTo>
                  <a:lnTo>
                    <a:pt x="1352603" y="1542841"/>
                  </a:lnTo>
                  <a:cubicBezTo>
                    <a:pt x="1331494" y="1542841"/>
                    <a:pt x="1314382" y="1525729"/>
                    <a:pt x="1314382" y="1504619"/>
                  </a:cubicBezTo>
                  <a:cubicBezTo>
                    <a:pt x="1314382" y="1483510"/>
                    <a:pt x="1331493" y="1466397"/>
                    <a:pt x="1352603" y="1466398"/>
                  </a:cubicBezTo>
                  <a:lnTo>
                    <a:pt x="1410312" y="1466398"/>
                  </a:lnTo>
                  <a:lnTo>
                    <a:pt x="1410313" y="1414042"/>
                  </a:lnTo>
                  <a:lnTo>
                    <a:pt x="1352603" y="1414042"/>
                  </a:lnTo>
                  <a:cubicBezTo>
                    <a:pt x="1331494" y="1414041"/>
                    <a:pt x="1314383" y="1396930"/>
                    <a:pt x="1314382" y="1375820"/>
                  </a:cubicBezTo>
                  <a:cubicBezTo>
                    <a:pt x="1314383" y="1354713"/>
                    <a:pt x="1331494" y="1337600"/>
                    <a:pt x="1352603" y="1337601"/>
                  </a:cubicBezTo>
                  <a:lnTo>
                    <a:pt x="1410312" y="1337600"/>
                  </a:lnTo>
                  <a:lnTo>
                    <a:pt x="1410312" y="1285244"/>
                  </a:lnTo>
                  <a:lnTo>
                    <a:pt x="1352603" y="1285244"/>
                  </a:lnTo>
                  <a:cubicBezTo>
                    <a:pt x="1331494" y="1285244"/>
                    <a:pt x="1314381" y="1268133"/>
                    <a:pt x="1314382" y="1247024"/>
                  </a:cubicBezTo>
                  <a:close/>
                  <a:moveTo>
                    <a:pt x="1171967" y="72000"/>
                  </a:moveTo>
                  <a:lnTo>
                    <a:pt x="1171967" y="288000"/>
                  </a:lnTo>
                  <a:cubicBezTo>
                    <a:pt x="1171967" y="327765"/>
                    <a:pt x="1204202" y="360000"/>
                    <a:pt x="1243967" y="360000"/>
                  </a:cubicBezTo>
                  <a:cubicBezTo>
                    <a:pt x="1283732" y="360000"/>
                    <a:pt x="1315967" y="327765"/>
                    <a:pt x="1315967" y="288000"/>
                  </a:cubicBezTo>
                  <a:lnTo>
                    <a:pt x="1315967" y="72000"/>
                  </a:lnTo>
                  <a:cubicBezTo>
                    <a:pt x="1315967" y="32235"/>
                    <a:pt x="1283732" y="0"/>
                    <a:pt x="1243967" y="0"/>
                  </a:cubicBezTo>
                  <a:cubicBezTo>
                    <a:pt x="1204202" y="0"/>
                    <a:pt x="1171967" y="32235"/>
                    <a:pt x="1171967" y="72000"/>
                  </a:cubicBezTo>
                  <a:close/>
                  <a:moveTo>
                    <a:pt x="1171966" y="2470049"/>
                  </a:moveTo>
                  <a:lnTo>
                    <a:pt x="1171966" y="2686049"/>
                  </a:lnTo>
                  <a:cubicBezTo>
                    <a:pt x="1171966" y="2725814"/>
                    <a:pt x="1204201" y="2758049"/>
                    <a:pt x="1243966" y="2758049"/>
                  </a:cubicBezTo>
                  <a:cubicBezTo>
                    <a:pt x="1283731" y="2758049"/>
                    <a:pt x="1315966" y="2725814"/>
                    <a:pt x="1315966" y="2686049"/>
                  </a:cubicBezTo>
                  <a:lnTo>
                    <a:pt x="1315966" y="2470049"/>
                  </a:lnTo>
                  <a:cubicBezTo>
                    <a:pt x="1315966" y="2430284"/>
                    <a:pt x="1283731" y="2398049"/>
                    <a:pt x="1243966" y="2398049"/>
                  </a:cubicBezTo>
                  <a:cubicBezTo>
                    <a:pt x="1204201" y="2398049"/>
                    <a:pt x="1171966" y="2430284"/>
                    <a:pt x="1171966" y="2470049"/>
                  </a:cubicBezTo>
                  <a:close/>
                  <a:moveTo>
                    <a:pt x="515345" y="1370958"/>
                  </a:moveTo>
                  <a:cubicBezTo>
                    <a:pt x="515344" y="1558300"/>
                    <a:pt x="586814" y="1745642"/>
                    <a:pt x="729750" y="1888579"/>
                  </a:cubicBezTo>
                  <a:cubicBezTo>
                    <a:pt x="1015625" y="2174454"/>
                    <a:pt x="1479119" y="2174454"/>
                    <a:pt x="1764994" y="1888580"/>
                  </a:cubicBezTo>
                  <a:lnTo>
                    <a:pt x="1940572" y="1713001"/>
                  </a:lnTo>
                  <a:lnTo>
                    <a:pt x="2136413" y="1713002"/>
                  </a:lnTo>
                  <a:cubicBezTo>
                    <a:pt x="2215124" y="1713001"/>
                    <a:pt x="2278929" y="1649195"/>
                    <a:pt x="2278929" y="1570486"/>
                  </a:cubicBezTo>
                  <a:lnTo>
                    <a:pt x="2278929" y="1374645"/>
                  </a:lnTo>
                  <a:lnTo>
                    <a:pt x="2282614" y="1370959"/>
                  </a:lnTo>
                  <a:lnTo>
                    <a:pt x="2278929" y="1367272"/>
                  </a:lnTo>
                  <a:lnTo>
                    <a:pt x="2278929" y="1171432"/>
                  </a:lnTo>
                  <a:cubicBezTo>
                    <a:pt x="2278929" y="1092722"/>
                    <a:pt x="2215123" y="1028916"/>
                    <a:pt x="2136413" y="1028916"/>
                  </a:cubicBezTo>
                  <a:lnTo>
                    <a:pt x="1940571" y="1028916"/>
                  </a:lnTo>
                  <a:cubicBezTo>
                    <a:pt x="1882045" y="970390"/>
                    <a:pt x="1823519" y="911862"/>
                    <a:pt x="1764993" y="853336"/>
                  </a:cubicBezTo>
                  <a:cubicBezTo>
                    <a:pt x="1479118" y="567461"/>
                    <a:pt x="1015625" y="567462"/>
                    <a:pt x="729750" y="853336"/>
                  </a:cubicBezTo>
                  <a:cubicBezTo>
                    <a:pt x="586813" y="996273"/>
                    <a:pt x="515344" y="1183616"/>
                    <a:pt x="515345" y="1370958"/>
                  </a:cubicBezTo>
                  <a:close/>
                  <a:moveTo>
                    <a:pt x="388776" y="2386770"/>
                  </a:moveTo>
                  <a:cubicBezTo>
                    <a:pt x="388776" y="2405196"/>
                    <a:pt x="395805" y="2423622"/>
                    <a:pt x="409865" y="2437681"/>
                  </a:cubicBezTo>
                  <a:cubicBezTo>
                    <a:pt x="437983" y="2465800"/>
                    <a:pt x="483570" y="2465800"/>
                    <a:pt x="511688" y="2437681"/>
                  </a:cubicBezTo>
                  <a:lnTo>
                    <a:pt x="664423" y="2284946"/>
                  </a:lnTo>
                  <a:cubicBezTo>
                    <a:pt x="692541" y="2256828"/>
                    <a:pt x="692541" y="2211241"/>
                    <a:pt x="664423" y="2183123"/>
                  </a:cubicBezTo>
                  <a:cubicBezTo>
                    <a:pt x="636305" y="2155005"/>
                    <a:pt x="590718" y="2155005"/>
                    <a:pt x="562599" y="2183123"/>
                  </a:cubicBezTo>
                  <a:lnTo>
                    <a:pt x="409865" y="2335858"/>
                  </a:lnTo>
                  <a:cubicBezTo>
                    <a:pt x="395805" y="2349917"/>
                    <a:pt x="388776" y="2368343"/>
                    <a:pt x="388776" y="2386770"/>
                  </a:cubicBezTo>
                  <a:close/>
                  <a:moveTo>
                    <a:pt x="388776" y="365689"/>
                  </a:moveTo>
                  <a:cubicBezTo>
                    <a:pt x="388776" y="384115"/>
                    <a:pt x="395805" y="402541"/>
                    <a:pt x="409865" y="416600"/>
                  </a:cubicBezTo>
                  <a:lnTo>
                    <a:pt x="562599" y="569335"/>
                  </a:lnTo>
                  <a:cubicBezTo>
                    <a:pt x="590718" y="597454"/>
                    <a:pt x="636305" y="597454"/>
                    <a:pt x="664423" y="569335"/>
                  </a:cubicBezTo>
                  <a:cubicBezTo>
                    <a:pt x="692541" y="541217"/>
                    <a:pt x="692541" y="495630"/>
                    <a:pt x="664423" y="467512"/>
                  </a:cubicBezTo>
                  <a:lnTo>
                    <a:pt x="511688" y="314777"/>
                  </a:lnTo>
                  <a:cubicBezTo>
                    <a:pt x="483570" y="286659"/>
                    <a:pt x="437983" y="286659"/>
                    <a:pt x="409865" y="314777"/>
                  </a:cubicBezTo>
                  <a:cubicBezTo>
                    <a:pt x="395805" y="328836"/>
                    <a:pt x="388776" y="347262"/>
                    <a:pt x="388776" y="365689"/>
                  </a:cubicBezTo>
                  <a:close/>
                  <a:moveTo>
                    <a:pt x="0" y="1379024"/>
                  </a:moveTo>
                  <a:cubicBezTo>
                    <a:pt x="0" y="1418789"/>
                    <a:pt x="32235" y="1451024"/>
                    <a:pt x="72000" y="1451024"/>
                  </a:cubicBezTo>
                  <a:lnTo>
                    <a:pt x="288000" y="1451024"/>
                  </a:lnTo>
                  <a:cubicBezTo>
                    <a:pt x="327765" y="1451024"/>
                    <a:pt x="360000" y="1418789"/>
                    <a:pt x="360000" y="1379024"/>
                  </a:cubicBezTo>
                  <a:cubicBezTo>
                    <a:pt x="360000" y="1339259"/>
                    <a:pt x="327765" y="1307024"/>
                    <a:pt x="288000" y="1307024"/>
                  </a:cubicBezTo>
                  <a:lnTo>
                    <a:pt x="72000" y="1307024"/>
                  </a:lnTo>
                  <a:cubicBezTo>
                    <a:pt x="32235" y="1307024"/>
                    <a:pt x="0" y="1339259"/>
                    <a:pt x="0" y="13790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1" name="Google Shape;291;p22"/>
          <p:cNvSpPr txBox="1"/>
          <p:nvPr/>
        </p:nvSpPr>
        <p:spPr>
          <a:xfrm>
            <a:off x="8293608" y="6385195"/>
            <a:ext cx="3898393" cy="4370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ru-RU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Проект «ЗнайКрай»</a:t>
            </a:r>
            <a:endParaRPr b="1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" name="Google Shape;29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6818487" y="1576599"/>
            <a:ext cx="5492276" cy="3661517"/>
          </a:xfrm>
          <a:prstGeom prst="ellipse">
            <a:avLst/>
          </a:prstGeom>
          <a:noFill/>
          <a:ln cap="rnd" cmpd="sng" w="190500">
            <a:solidFill>
              <a:srgbClr val="C8C6BD"/>
            </a:solidFill>
            <a:prstDash val="solid"/>
            <a:round/>
            <a:headEnd len="sm" w="sm" type="none"/>
            <a:tailEnd len="sm" w="sm" type="none"/>
          </a:ln>
          <a:effectLst>
            <a:outerShdw blurRad="127000" rotWithShape="0" algn="bl">
              <a:srgbClr val="000000"/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over and End Slide Master">
  <a:themeElements>
    <a:clrScheme name="Leader for Succes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ection Break Slide Master">
  <a:themeElements>
    <a:clrScheme name="Leader for Succes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ontents Slide Master">
  <a:themeElements>
    <a:clrScheme name="Leader for Succes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