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41D4C18-427E-494E-BC01-360B7056452A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7B0B3C3-990F-40EC-B446-A9B6B054E27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5134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4C18-427E-494E-BC01-360B7056452A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B3C3-990F-40EC-B446-A9B6B054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5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4C18-427E-494E-BC01-360B7056452A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B3C3-990F-40EC-B446-A9B6B054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1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4C18-427E-494E-BC01-360B7056452A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B3C3-990F-40EC-B446-A9B6B054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0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4C18-427E-494E-BC01-360B7056452A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B3C3-990F-40EC-B446-A9B6B054E27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826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4C18-427E-494E-BC01-360B7056452A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B3C3-990F-40EC-B446-A9B6B054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8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4C18-427E-494E-BC01-360B7056452A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B3C3-990F-40EC-B446-A9B6B054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4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4C18-427E-494E-BC01-360B7056452A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B3C3-990F-40EC-B446-A9B6B054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4C18-427E-494E-BC01-360B7056452A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B3C3-990F-40EC-B446-A9B6B054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8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4C18-427E-494E-BC01-360B7056452A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B3C3-990F-40EC-B446-A9B6B054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6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4C18-427E-494E-BC01-360B7056452A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B3C3-990F-40EC-B446-A9B6B054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5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41D4C18-427E-494E-BC01-360B7056452A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B0B3C3-990F-40EC-B446-A9B6B054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2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vk.ru/simbahelp36" TargetMode="External"/><Relationship Id="rId4" Type="http://schemas.openxmlformats.org/officeDocument/2006/relationships/hyperlink" Target="https://vk.ru/likivr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8491841" y="3087239"/>
            <a:ext cx="635398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«Лепта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проекты и инициативы, </a:t>
            </a:r>
            <a:endParaRPr lang="ru-RU" sz="1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способствующие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развитию меценатства и благотворительности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16936" y="385500"/>
            <a:ext cx="71192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Благотворительный проект </a:t>
            </a:r>
          </a:p>
          <a:p>
            <a:pPr algn="ctr"/>
            <a:r>
              <a:rPr lang="ru-RU" sz="4000" dirty="0" smtClean="0"/>
              <a:t>«Воронеж – город доброты»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6" b="12549"/>
          <a:stretch/>
        </p:blipFill>
        <p:spPr>
          <a:xfrm>
            <a:off x="511474" y="663389"/>
            <a:ext cx="3080599" cy="5298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24" y="2206808"/>
            <a:ext cx="3231757" cy="3588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30" y="2185013"/>
            <a:ext cx="1591235" cy="1591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84" y="4109701"/>
            <a:ext cx="1685365" cy="1685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1"/>
          <a:stretch/>
        </p:blipFill>
        <p:spPr>
          <a:xfrm>
            <a:off x="7621189" y="5990118"/>
            <a:ext cx="1918843" cy="6765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0"/>
          <a:stretch/>
        </p:blipFill>
        <p:spPr>
          <a:xfrm>
            <a:off x="9589095" y="6028160"/>
            <a:ext cx="1447098" cy="6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8491841" y="3087239"/>
            <a:ext cx="635398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«Лепта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проекты и инициативы, </a:t>
            </a:r>
            <a:endParaRPr lang="ru-RU" sz="1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способствующие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развитию меценатства и благотворительности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6936" y="385500"/>
            <a:ext cx="71192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Благотворительный проект </a:t>
            </a:r>
          </a:p>
          <a:p>
            <a:pPr algn="ctr"/>
            <a:r>
              <a:rPr lang="ru-RU" sz="4000" dirty="0" smtClean="0"/>
              <a:t>«Воронеж – город доброты»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317" y="5207265"/>
            <a:ext cx="1391237" cy="1650735"/>
          </a:xfrm>
          <a:prstGeom prst="rect">
            <a:avLst/>
          </a:prstGeom>
          <a:effectLst/>
        </p:spPr>
      </p:pic>
      <p:sp>
        <p:nvSpPr>
          <p:cNvPr id="6" name="Прямоугольник 5"/>
          <p:cNvSpPr/>
          <p:nvPr/>
        </p:nvSpPr>
        <p:spPr>
          <a:xfrm>
            <a:off x="518885" y="1790945"/>
            <a:ext cx="89478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и задачи:</a:t>
            </a:r>
          </a:p>
          <a:p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повышение информированности об ответственном отношении к животным, об их судьбе и </a:t>
            </a:r>
            <a:r>
              <a:rPr lang="ru-RU" dirty="0" err="1" smtClean="0"/>
              <a:t>пристройстве</a:t>
            </a:r>
            <a:r>
              <a:rPr lang="ru-RU" dirty="0" smtClean="0"/>
              <a:t>, которые ждут своих новых хозяев,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духовно- нравственное воспитание молодежи через практическую помощь </a:t>
            </a:r>
            <a:r>
              <a:rPr lang="ru-RU" dirty="0" smtClean="0"/>
              <a:t>животным, 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благотворительных мероприятий и получение сбора от взносов для адресной помощи животным,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ривлечение меценатов </a:t>
            </a:r>
            <a:r>
              <a:rPr lang="ru-RU" dirty="0"/>
              <a:t>и </a:t>
            </a:r>
            <a:r>
              <a:rPr lang="ru-RU" dirty="0" smtClean="0"/>
              <a:t>партнёров из разных сфер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3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8491841" y="3087239"/>
            <a:ext cx="635398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«Лепта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проекты и инициативы, </a:t>
            </a:r>
            <a:endParaRPr lang="ru-RU" sz="1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способствующие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развитию меценатства и благотворительности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6936" y="385500"/>
            <a:ext cx="71192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Благотворительный проект </a:t>
            </a:r>
          </a:p>
          <a:p>
            <a:pPr algn="ctr"/>
            <a:r>
              <a:rPr lang="ru-RU" sz="4000" dirty="0" smtClean="0"/>
              <a:t>«Воронеж – город доброты»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317" y="5207265"/>
            <a:ext cx="1391237" cy="16507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0635" y="1967918"/>
            <a:ext cx="9080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АНО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РЦОДД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Добро.Центр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"Добрые руки города» </a:t>
            </a:r>
            <a:r>
              <a:rPr lang="ru-RU" dirty="0"/>
              <a:t>входит в состав инициативной группы </a:t>
            </a:r>
            <a:r>
              <a:rPr lang="ru-RU" dirty="0" smtClean="0"/>
              <a:t>проекта, </a:t>
            </a:r>
            <a:r>
              <a:rPr lang="ru-RU" dirty="0"/>
              <a:t>координирует </a:t>
            </a:r>
            <a:r>
              <a:rPr lang="ru-RU" dirty="0" smtClean="0"/>
              <a:t>деятельность волонтёров и привлекает к участию в мероприятиях, акциях, ярмарках, также ведёт информационно-просветительскую деятельность в сообществе проекта, поддерживает разработку сайтов и приложений для успешного продвижения.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Деятельность группы проекта заключается в подборе репертуара, коллективов, заключение договоров с партнёрами, привлечении спонсоров. Все желающие участники становятся меценатами или </a:t>
            </a:r>
            <a:r>
              <a:rPr lang="ru-RU" dirty="0" err="1" smtClean="0"/>
              <a:t>благополучателями</a:t>
            </a:r>
            <a:r>
              <a:rPr lang="ru-RU" dirty="0" smtClean="0"/>
              <a:t>.</a:t>
            </a:r>
          </a:p>
          <a:p>
            <a:pPr algn="just"/>
            <a:endParaRPr lang="ru-RU" dirty="0" smtClean="0">
              <a:effectLst/>
            </a:endParaRPr>
          </a:p>
          <a:p>
            <a:pPr algn="just"/>
            <a:r>
              <a:rPr lang="ru-RU" dirty="0" smtClean="0"/>
              <a:t> </a:t>
            </a:r>
            <a:r>
              <a:rPr lang="ru-RU" dirty="0"/>
              <a:t>За время существования </a:t>
            </a:r>
            <a:r>
              <a:rPr lang="ru-RU" dirty="0" smtClean="0"/>
              <a:t>проекта привлечено </a:t>
            </a:r>
            <a:r>
              <a:rPr lang="ru-RU" dirty="0"/>
              <a:t>более 10 партнёрских организаций, в команде организаторов 21 человек из разных сфер деятельности, к проекту </a:t>
            </a:r>
            <a:r>
              <a:rPr lang="ru-RU" dirty="0" smtClean="0"/>
              <a:t>также привлечены </a:t>
            </a:r>
            <a:r>
              <a:rPr lang="ru-RU" dirty="0"/>
              <a:t>образовательные организации для участия в выставках и ярмарках, открыт второй благотворительный фонд сбора денежных средств, </a:t>
            </a:r>
            <a:r>
              <a:rPr lang="ru-RU" dirty="0" smtClean="0"/>
              <a:t>который практически </a:t>
            </a:r>
            <a:r>
              <a:rPr lang="ru-RU" dirty="0"/>
              <a:t>никому не отказывает </a:t>
            </a:r>
            <a:r>
              <a:rPr lang="ru-RU" dirty="0" smtClean="0"/>
              <a:t>в помощи.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43" y="141784"/>
            <a:ext cx="1810869" cy="18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8491841" y="3087239"/>
            <a:ext cx="635398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«Лепта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проекты и инициативы, </a:t>
            </a:r>
            <a:endParaRPr lang="ru-RU" sz="1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способствующие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развитию меценатства и благотворительности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317" y="5207265"/>
            <a:ext cx="1391237" cy="16507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16936" y="385500"/>
            <a:ext cx="71192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Благотворительный проект </a:t>
            </a:r>
          </a:p>
          <a:p>
            <a:pPr algn="ctr"/>
            <a:r>
              <a:rPr lang="ru-RU" sz="4000" dirty="0" smtClean="0"/>
              <a:t>«Воронеж – город доброты»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296" y="1708939"/>
            <a:ext cx="106908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Проведено 13 встреч по разным направлениям: </a:t>
            </a:r>
            <a:endParaRPr lang="ru-RU" b="1" dirty="0" smtClean="0"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  <a:ea typeface="Times New Roman" panose="02020603050405020304" pitchFamily="18" charset="0"/>
              </a:rPr>
              <a:t>стендап</a:t>
            </a:r>
            <a:r>
              <a:rPr lang="ru-RU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, где приглашаются как известные, так и начинающие юмористы,</a:t>
            </a:r>
            <a:endParaRPr lang="ru-RU" dirty="0" smtClean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- спектакли, на которых выступают любительские коллективы, </a:t>
            </a:r>
            <a:endParaRPr lang="ru-RU" dirty="0" smtClean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- концерты с участием неизвестных артистов и знаменитостей,</a:t>
            </a:r>
            <a:endParaRPr lang="ru-RU" dirty="0" smtClean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- тематические </a:t>
            </a:r>
            <a:r>
              <a:rPr lang="ru-RU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встречи в русских традициях и культурах разных эпох для сохранения </a:t>
            </a:r>
            <a:r>
              <a:rPr lang="ru-RU" dirty="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исторической </a:t>
            </a:r>
            <a:r>
              <a:rPr lang="ru-RU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ценности достояния страны.</a:t>
            </a:r>
            <a:endParaRPr lang="ru-RU" dirty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" y="3945581"/>
            <a:ext cx="1963717" cy="245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76" y="4117362"/>
            <a:ext cx="1959881" cy="245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91" y="3945581"/>
            <a:ext cx="2498603" cy="245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01" y="4163752"/>
            <a:ext cx="2465239" cy="245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04" y="3836380"/>
            <a:ext cx="1963717" cy="245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298" y="3740264"/>
            <a:ext cx="1963717" cy="245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00" y="3979942"/>
            <a:ext cx="1963717" cy="245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0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8491841" y="3087239"/>
            <a:ext cx="635398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«Лепта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проекты и инициативы, </a:t>
            </a:r>
            <a:endParaRPr lang="ru-RU" sz="1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способствующие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развитию меценатства и благотворительности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317" y="5207265"/>
            <a:ext cx="1391237" cy="16507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16936" y="385500"/>
            <a:ext cx="71192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Благотворительный проект </a:t>
            </a:r>
          </a:p>
          <a:p>
            <a:pPr algn="ctr"/>
            <a:r>
              <a:rPr lang="ru-RU" sz="4000" dirty="0" smtClean="0"/>
              <a:t>«Воронеж – город доброты»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770" y="1825354"/>
            <a:ext cx="6551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Благотворительные спектакли и встречи в рамках проекта идут на различных площадках города с </a:t>
            </a: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</a:t>
            </a:r>
            <a:r>
              <a:rPr lang="ru-RU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Афиша мероприятий на 2026 полностью расписана.</a:t>
            </a:r>
          </a:p>
          <a:p>
            <a:pPr algn="just"/>
            <a:r>
              <a:rPr lang="ru-RU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реализуется при поддержке администрации города.</a:t>
            </a:r>
          </a:p>
          <a:p>
            <a:pPr algn="just"/>
            <a:r>
              <a:rPr lang="ru-RU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" y="1825354"/>
            <a:ext cx="3490046" cy="4653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467199" y="4275142"/>
            <a:ext cx="6568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благотворительного проекта «Воронеж-город доброты» </a:t>
            </a:r>
          </a:p>
          <a:p>
            <a:r>
              <a:rPr lang="ru-RU" dirty="0"/>
              <a:t>п</a:t>
            </a:r>
            <a:r>
              <a:rPr lang="ru-RU" dirty="0" smtClean="0"/>
              <a:t>оявился свой </a:t>
            </a:r>
            <a:r>
              <a:rPr lang="ru-RU" dirty="0" err="1" smtClean="0"/>
              <a:t>мерч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4935" y="5198472"/>
            <a:ext cx="5400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Сувенир предлагается в </a:t>
            </a:r>
            <a:r>
              <a:rPr lang="ru-RU" dirty="0" smtClean="0">
                <a:hlinkClick r:id="rId4"/>
              </a:rPr>
              <a:t>Культурно-туристическом центре Лики Воронежа</a:t>
            </a:r>
            <a:r>
              <a:rPr lang="ru-RU" dirty="0" smtClean="0"/>
              <a:t>, а средства будут зачислены на счёт поддержки фонда бездомных животных  </a:t>
            </a:r>
            <a:r>
              <a:rPr lang="ru-RU" dirty="0" smtClean="0">
                <a:hlinkClick r:id="rId5"/>
              </a:rPr>
              <a:t>«</a:t>
            </a:r>
            <a:r>
              <a:rPr lang="ru-RU" dirty="0" err="1" smtClean="0">
                <a:hlinkClick r:id="rId5"/>
              </a:rPr>
              <a:t>Симба</a:t>
            </a:r>
            <a:r>
              <a:rPr lang="ru-RU" dirty="0" smtClean="0">
                <a:hlinkClick r:id="rId5"/>
              </a:rPr>
              <a:t>». 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4" r="23846" b="53801"/>
          <a:stretch/>
        </p:blipFill>
        <p:spPr>
          <a:xfrm>
            <a:off x="2461025" y="265003"/>
            <a:ext cx="1257300" cy="1443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95" t="45630"/>
          <a:stretch/>
        </p:blipFill>
        <p:spPr>
          <a:xfrm>
            <a:off x="480040" y="230915"/>
            <a:ext cx="1292469" cy="13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8491841" y="3087239"/>
            <a:ext cx="635398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«Лепта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проекты и инициативы, </a:t>
            </a:r>
            <a:endParaRPr lang="ru-RU" sz="1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способствующие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развитию меценатства и благотворительности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317" y="5207265"/>
            <a:ext cx="1391237" cy="16507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16936" y="385500"/>
            <a:ext cx="71192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Благотворительный проект </a:t>
            </a:r>
          </a:p>
          <a:p>
            <a:pPr algn="ctr"/>
            <a:r>
              <a:rPr lang="ru-RU" sz="4000" dirty="0" smtClean="0"/>
              <a:t>«Воронеж – город доброты»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102" y="1819971"/>
            <a:ext cx="106180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Благотворительный проект поддерживает </a:t>
            </a: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образования и молодёжной политики городского округа город Воронеж</a:t>
            </a:r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которое вносит в план мероприятий акции с участием обучающихся. Цель акций –  </a:t>
            </a:r>
            <a:r>
              <a:rPr lang="ru-RU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 - </a:t>
            </a:r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нравственное воспитание молодежи через практическую помощь животным: изготовление сувениров с последующей передачей изготовленной продукции в </a:t>
            </a:r>
            <a:r>
              <a:rPr lang="ru-RU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«СИМБА» </a:t>
            </a:r>
            <a:r>
              <a:rPr lang="ru-RU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продажи на благотворительных мероприятиях и приобретения на вырученные средства товаров и услуг для безнадзорных животных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4" r="23846" b="53801"/>
          <a:stretch/>
        </p:blipFill>
        <p:spPr>
          <a:xfrm>
            <a:off x="9911347" y="3492588"/>
            <a:ext cx="1257300" cy="1443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2" y="3962329"/>
            <a:ext cx="3605928" cy="270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39" y="3655511"/>
            <a:ext cx="3147525" cy="1945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13" y="4534288"/>
            <a:ext cx="3198106" cy="2132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4" y="86625"/>
            <a:ext cx="2244458" cy="168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r="19123"/>
          <a:stretch/>
        </p:blipFill>
        <p:spPr>
          <a:xfrm>
            <a:off x="2980581" y="286755"/>
            <a:ext cx="1028701" cy="14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8491841" y="3087239"/>
            <a:ext cx="635398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«Лепта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проекты и инициативы, </a:t>
            </a:r>
            <a:endParaRPr lang="ru-RU" sz="1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способствующие </a:t>
            </a:r>
            <a:r>
              <a:rPr lang="ru-RU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развитию меценатства и благотворительности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317" y="5207265"/>
            <a:ext cx="1391237" cy="16507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16936" y="385500"/>
            <a:ext cx="71192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Благотворительный проект </a:t>
            </a:r>
          </a:p>
          <a:p>
            <a:pPr algn="ctr"/>
            <a:r>
              <a:rPr lang="ru-RU" sz="4000" dirty="0" smtClean="0"/>
              <a:t>«Воронеж – город доброты»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640" y="5557064"/>
            <a:ext cx="9337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>Мероприятия </a:t>
            </a:r>
            <a:r>
              <a:rPr lang="ru-RU" dirty="0">
                <a:solidFill>
                  <a:srgbClr val="000000"/>
                </a:solidFill>
              </a:rPr>
              <a:t>на Пасхальной </a:t>
            </a:r>
            <a:r>
              <a:rPr lang="ru-RU" dirty="0" smtClean="0">
                <a:solidFill>
                  <a:srgbClr val="000000"/>
                </a:solidFill>
              </a:rPr>
              <a:t>неделе: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благотворительный </a:t>
            </a:r>
            <a:r>
              <a:rPr lang="ru-RU" dirty="0" err="1" smtClean="0">
                <a:solidFill>
                  <a:srgbClr val="000000"/>
                </a:solidFill>
              </a:rPr>
              <a:t>стендап</a:t>
            </a:r>
            <a:r>
              <a:rPr lang="ru-RU" dirty="0" smtClean="0">
                <a:solidFill>
                  <a:srgbClr val="000000"/>
                </a:solidFill>
              </a:rPr>
              <a:t> и творческий вечер.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153" y="1793426"/>
            <a:ext cx="2539858" cy="3174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71" y="1793426"/>
            <a:ext cx="3763638" cy="376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8" y="343903"/>
            <a:ext cx="3587517" cy="4484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7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162</TotalTime>
  <Words>495</Words>
  <Application>Microsoft Office PowerPoint</Application>
  <PresentationFormat>Широкоэкранный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-apple-system</vt:lpstr>
      <vt:lpstr>Arial</vt:lpstr>
      <vt:lpstr>Calibri</vt:lpstr>
      <vt:lpstr>Century Schoolbook</vt:lpstr>
      <vt:lpstr>Times New Roman</vt:lpstr>
      <vt:lpstr>Wingdings 2</vt:lpstr>
      <vt:lpstr>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18</cp:revision>
  <dcterms:created xsi:type="dcterms:W3CDTF">2026-03-24T16:19:45Z</dcterms:created>
  <dcterms:modified xsi:type="dcterms:W3CDTF">2026-03-24T19:02:42Z</dcterms:modified>
</cp:coreProperties>
</file>