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7" r:id="rId9"/>
    <p:sldId id="263" r:id="rId10"/>
    <p:sldId id="264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8" r:id="rId19"/>
    <p:sldId id="277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3B90"/>
    <a:srgbClr val="3B3277"/>
    <a:srgbClr val="E63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3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ндира Мирхайдарова" userId="9e1a592c62d4e3ed" providerId="LiveId" clId="{CE13681E-FD34-4167-BBC8-FE87F343D491}"/>
    <pc:docChg chg="undo custSel addSld delSld modSld sldOrd modMainMaster modNotesMaster">
      <pc:chgData name="Индира Мирхайдарова" userId="9e1a592c62d4e3ed" providerId="LiveId" clId="{CE13681E-FD34-4167-BBC8-FE87F343D491}" dt="2023-04-06T17:31:34.074" v="1793" actId="1076"/>
      <pc:docMkLst>
        <pc:docMk/>
      </pc:docMkLst>
      <pc:sldChg chg="addSp delSp modSp new mod">
        <pc:chgData name="Индира Мирхайдарова" userId="9e1a592c62d4e3ed" providerId="LiveId" clId="{CE13681E-FD34-4167-BBC8-FE87F343D491}" dt="2023-04-06T11:11:08.911" v="1530"/>
        <pc:sldMkLst>
          <pc:docMk/>
          <pc:sldMk cId="3811799003" sldId="256"/>
        </pc:sldMkLst>
        <pc:spChg chg="del">
          <ac:chgData name="Индира Мирхайдарова" userId="9e1a592c62d4e3ed" providerId="LiveId" clId="{CE13681E-FD34-4167-BBC8-FE87F343D491}" dt="2023-04-06T08:36:17.982" v="1" actId="478"/>
          <ac:spMkLst>
            <pc:docMk/>
            <pc:sldMk cId="3811799003" sldId="256"/>
            <ac:spMk id="2" creationId="{7CA1BE27-36A7-E33D-DE5B-BDED141BF6F4}"/>
          </ac:spMkLst>
        </pc:spChg>
        <pc:spChg chg="del">
          <ac:chgData name="Индира Мирхайдарова" userId="9e1a592c62d4e3ed" providerId="LiveId" clId="{CE13681E-FD34-4167-BBC8-FE87F343D491}" dt="2023-04-06T08:36:18.814" v="2" actId="478"/>
          <ac:spMkLst>
            <pc:docMk/>
            <pc:sldMk cId="3811799003" sldId="256"/>
            <ac:spMk id="3" creationId="{36A4108F-F331-96F2-3B76-5D69F66D764C}"/>
          </ac:spMkLst>
        </pc:spChg>
        <pc:picChg chg="add del">
          <ac:chgData name="Индира Мирхайдарова" userId="9e1a592c62d4e3ed" providerId="LiveId" clId="{CE13681E-FD34-4167-BBC8-FE87F343D491}" dt="2023-04-06T08:41:49.222" v="4"/>
          <ac:picMkLst>
            <pc:docMk/>
            <pc:sldMk cId="3811799003" sldId="256"/>
            <ac:picMk id="4" creationId="{1FE06973-F4F5-A817-EACC-75420D4DBE2A}"/>
          </ac:picMkLst>
        </pc:picChg>
        <pc:picChg chg="add mod">
          <ac:chgData name="Индира Мирхайдарова" userId="9e1a592c62d4e3ed" providerId="LiveId" clId="{CE13681E-FD34-4167-BBC8-FE87F343D491}" dt="2023-04-06T11:11:08.911" v="1530"/>
          <ac:picMkLst>
            <pc:docMk/>
            <pc:sldMk cId="3811799003" sldId="256"/>
            <ac:picMk id="6" creationId="{BF483ECD-5F74-E6EA-4A22-1166ADACDBBA}"/>
          </ac:picMkLst>
        </pc:picChg>
        <pc:picChg chg="add mod">
          <ac:chgData name="Индира Мирхайдарова" userId="9e1a592c62d4e3ed" providerId="LiveId" clId="{CE13681E-FD34-4167-BBC8-FE87F343D491}" dt="2023-04-06T11:11:08.911" v="1530"/>
          <ac:picMkLst>
            <pc:docMk/>
            <pc:sldMk cId="3811799003" sldId="256"/>
            <ac:picMk id="1026" creationId="{80BEB483-B82F-CB96-BBA0-62A5BF525ABD}"/>
          </ac:picMkLst>
        </pc:picChg>
      </pc:sldChg>
      <pc:sldChg chg="addSp delSp modSp new mod">
        <pc:chgData name="Индира Мирхайдарова" userId="9e1a592c62d4e3ed" providerId="LiveId" clId="{CE13681E-FD34-4167-BBC8-FE87F343D491}" dt="2023-04-06T11:11:08.911" v="1530"/>
        <pc:sldMkLst>
          <pc:docMk/>
          <pc:sldMk cId="3204905049" sldId="257"/>
        </pc:sldMkLst>
        <pc:spChg chg="mod">
          <ac:chgData name="Индира Мирхайдарова" userId="9e1a592c62d4e3ed" providerId="LiveId" clId="{CE13681E-FD34-4167-BBC8-FE87F343D491}" dt="2023-04-06T11:11:08.911" v="1530"/>
          <ac:spMkLst>
            <pc:docMk/>
            <pc:sldMk cId="3204905049" sldId="257"/>
            <ac:spMk id="2" creationId="{3067C16A-BC8B-8ADF-DE94-0F3F9B61C268}"/>
          </ac:spMkLst>
        </pc:spChg>
        <pc:spChg chg="del">
          <ac:chgData name="Индира Мирхайдарова" userId="9e1a592c62d4e3ed" providerId="LiveId" clId="{CE13681E-FD34-4167-BBC8-FE87F343D491}" dt="2023-04-06T08:43:35.789" v="16" actId="478"/>
          <ac:spMkLst>
            <pc:docMk/>
            <pc:sldMk cId="3204905049" sldId="257"/>
            <ac:spMk id="3" creationId="{675D85FA-E89E-A135-E202-403FEF6F5894}"/>
          </ac:spMkLst>
        </pc:spChg>
        <pc:picChg chg="add mod">
          <ac:chgData name="Индира Мирхайдарова" userId="9e1a592c62d4e3ed" providerId="LiveId" clId="{CE13681E-FD34-4167-BBC8-FE87F343D491}" dt="2023-04-06T11:11:08.911" v="1530"/>
          <ac:picMkLst>
            <pc:docMk/>
            <pc:sldMk cId="3204905049" sldId="257"/>
            <ac:picMk id="5" creationId="{15EF6B52-168F-77D9-F18C-942024874A0C}"/>
          </ac:picMkLst>
        </pc:picChg>
        <pc:picChg chg="add mod">
          <ac:chgData name="Индира Мирхайдарова" userId="9e1a592c62d4e3ed" providerId="LiveId" clId="{CE13681E-FD34-4167-BBC8-FE87F343D491}" dt="2023-04-06T11:11:08.911" v="1530"/>
          <ac:picMkLst>
            <pc:docMk/>
            <pc:sldMk cId="3204905049" sldId="257"/>
            <ac:picMk id="7" creationId="{95F6B39F-A0FD-8C8F-B705-F739186FA820}"/>
          </ac:picMkLst>
        </pc:picChg>
      </pc:sldChg>
      <pc:sldChg chg="addSp modSp add mod">
        <pc:chgData name="Индира Мирхайдарова" userId="9e1a592c62d4e3ed" providerId="LiveId" clId="{CE13681E-FD34-4167-BBC8-FE87F343D491}" dt="2023-04-06T11:11:08.911" v="1530"/>
        <pc:sldMkLst>
          <pc:docMk/>
          <pc:sldMk cId="3332301756" sldId="258"/>
        </pc:sldMkLst>
        <pc:spChg chg="mod">
          <ac:chgData name="Индира Мирхайдарова" userId="9e1a592c62d4e3ed" providerId="LiveId" clId="{CE13681E-FD34-4167-BBC8-FE87F343D491}" dt="2023-04-06T11:11:08.911" v="1530"/>
          <ac:spMkLst>
            <pc:docMk/>
            <pc:sldMk cId="3332301756" sldId="258"/>
            <ac:spMk id="2" creationId="{3067C16A-BC8B-8ADF-DE94-0F3F9B61C268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3332301756" sldId="258"/>
            <ac:spMk id="4" creationId="{EFC402E2-D120-63B9-8BAA-A8CB7EA15B28}"/>
          </ac:spMkLst>
        </pc:spChg>
        <pc:picChg chg="add mod modCrop">
          <ac:chgData name="Индира Мирхайдарова" userId="9e1a592c62d4e3ed" providerId="LiveId" clId="{CE13681E-FD34-4167-BBC8-FE87F343D491}" dt="2023-04-06T11:11:08.911" v="1530"/>
          <ac:picMkLst>
            <pc:docMk/>
            <pc:sldMk cId="3332301756" sldId="258"/>
            <ac:picMk id="3" creationId="{DC0200D2-C932-A078-99F4-248821863798}"/>
          </ac:picMkLst>
        </pc:picChg>
        <pc:picChg chg="mod ord">
          <ac:chgData name="Индира Мирхайдарова" userId="9e1a592c62d4e3ed" providerId="LiveId" clId="{CE13681E-FD34-4167-BBC8-FE87F343D491}" dt="2023-04-06T11:11:08.911" v="1530"/>
          <ac:picMkLst>
            <pc:docMk/>
            <pc:sldMk cId="3332301756" sldId="258"/>
            <ac:picMk id="5" creationId="{15EF6B52-168F-77D9-F18C-942024874A0C}"/>
          </ac:picMkLst>
        </pc:picChg>
        <pc:picChg chg="mod ord">
          <ac:chgData name="Индира Мирхайдарова" userId="9e1a592c62d4e3ed" providerId="LiveId" clId="{CE13681E-FD34-4167-BBC8-FE87F343D491}" dt="2023-04-06T11:11:08.911" v="1530"/>
          <ac:picMkLst>
            <pc:docMk/>
            <pc:sldMk cId="3332301756" sldId="258"/>
            <ac:picMk id="7" creationId="{95F6B39F-A0FD-8C8F-B705-F739186FA820}"/>
          </ac:picMkLst>
        </pc:picChg>
      </pc:sldChg>
      <pc:sldChg chg="addSp delSp modSp add mod modNotes">
        <pc:chgData name="Индира Мирхайдарова" userId="9e1a592c62d4e3ed" providerId="LiveId" clId="{CE13681E-FD34-4167-BBC8-FE87F343D491}" dt="2023-04-06T11:11:08.911" v="1530"/>
        <pc:sldMkLst>
          <pc:docMk/>
          <pc:sldMk cId="2631576771" sldId="259"/>
        </pc:sldMkLst>
        <pc:spChg chg="del">
          <ac:chgData name="Индира Мирхайдарова" userId="9e1a592c62d4e3ed" providerId="LiveId" clId="{CE13681E-FD34-4167-BBC8-FE87F343D491}" dt="2023-04-06T08:58:55.501" v="142" actId="478"/>
          <ac:spMkLst>
            <pc:docMk/>
            <pc:sldMk cId="2631576771" sldId="259"/>
            <ac:spMk id="2" creationId="{3067C16A-BC8B-8ADF-DE94-0F3F9B61C268}"/>
          </ac:spMkLst>
        </pc:spChg>
        <pc:spChg chg="del">
          <ac:chgData name="Индира Мирхайдарова" userId="9e1a592c62d4e3ed" providerId="LiveId" clId="{CE13681E-FD34-4167-BBC8-FE87F343D491}" dt="2023-04-06T08:58:48.466" v="140" actId="478"/>
          <ac:spMkLst>
            <pc:docMk/>
            <pc:sldMk cId="2631576771" sldId="259"/>
            <ac:spMk id="4" creationId="{EFC402E2-D120-63B9-8BAA-A8CB7EA15B28}"/>
          </ac:spMkLst>
        </pc:spChg>
        <pc:spChg chg="add del mod">
          <ac:chgData name="Индира Мирхайдарова" userId="9e1a592c62d4e3ed" providerId="LiveId" clId="{CE13681E-FD34-4167-BBC8-FE87F343D491}" dt="2023-04-06T08:58:59.488" v="143" actId="478"/>
          <ac:spMkLst>
            <pc:docMk/>
            <pc:sldMk cId="2631576771" sldId="259"/>
            <ac:spMk id="8" creationId="{826D614D-2EB0-820B-EF2F-2D00CBD71DF8}"/>
          </ac:spMkLst>
        </pc:spChg>
        <pc:spChg chg="add del mod">
          <ac:chgData name="Индира Мирхайдарова" userId="9e1a592c62d4e3ed" providerId="LiveId" clId="{CE13681E-FD34-4167-BBC8-FE87F343D491}" dt="2023-04-06T09:04:26.377" v="185" actId="478"/>
          <ac:spMkLst>
            <pc:docMk/>
            <pc:sldMk cId="2631576771" sldId="259"/>
            <ac:spMk id="11" creationId="{052FBD7E-1BD5-38D7-5E80-6F3FA472178E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2631576771" sldId="259"/>
            <ac:spMk id="13" creationId="{060D7963-57C7-839F-2160-F42B12B87851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2631576771" sldId="259"/>
            <ac:spMk id="15" creationId="{91A9C6F3-C5A5-2ADB-A81D-062758348617}"/>
          </ac:spMkLst>
        </pc:spChg>
        <pc:picChg chg="del">
          <ac:chgData name="Индира Мирхайдарова" userId="9e1a592c62d4e3ed" providerId="LiveId" clId="{CE13681E-FD34-4167-BBC8-FE87F343D491}" dt="2023-04-06T08:58:49.821" v="141" actId="478"/>
          <ac:picMkLst>
            <pc:docMk/>
            <pc:sldMk cId="2631576771" sldId="259"/>
            <ac:picMk id="3" creationId="{DC0200D2-C932-A078-99F4-248821863798}"/>
          </ac:picMkLst>
        </pc:picChg>
        <pc:picChg chg="mod">
          <ac:chgData name="Индира Мирхайдарова" userId="9e1a592c62d4e3ed" providerId="LiveId" clId="{CE13681E-FD34-4167-BBC8-FE87F343D491}" dt="2023-04-06T11:11:08.911" v="1530"/>
          <ac:picMkLst>
            <pc:docMk/>
            <pc:sldMk cId="2631576771" sldId="259"/>
            <ac:picMk id="5" creationId="{15EF6B52-168F-77D9-F18C-942024874A0C}"/>
          </ac:picMkLst>
        </pc:picChg>
        <pc:picChg chg="mod">
          <ac:chgData name="Индира Мирхайдарова" userId="9e1a592c62d4e3ed" providerId="LiveId" clId="{CE13681E-FD34-4167-BBC8-FE87F343D491}" dt="2023-04-06T11:11:08.911" v="1530"/>
          <ac:picMkLst>
            <pc:docMk/>
            <pc:sldMk cId="2631576771" sldId="259"/>
            <ac:picMk id="7" creationId="{95F6B39F-A0FD-8C8F-B705-F739186FA820}"/>
          </ac:picMkLst>
        </pc:picChg>
        <pc:picChg chg="add mod modCrop">
          <ac:chgData name="Индира Мирхайдарова" userId="9e1a592c62d4e3ed" providerId="LiveId" clId="{CE13681E-FD34-4167-BBC8-FE87F343D491}" dt="2023-04-06T11:11:08.911" v="1530"/>
          <ac:picMkLst>
            <pc:docMk/>
            <pc:sldMk cId="2631576771" sldId="259"/>
            <ac:picMk id="9" creationId="{61A9F52F-A59C-3340-E3EE-8286AA33171C}"/>
          </ac:picMkLst>
        </pc:picChg>
      </pc:sldChg>
      <pc:sldChg chg="addSp delSp modSp add mod ord modNotes">
        <pc:chgData name="Индира Мирхайдарова" userId="9e1a592c62d4e3ed" providerId="LiveId" clId="{CE13681E-FD34-4167-BBC8-FE87F343D491}" dt="2023-04-06T11:11:08.911" v="1530"/>
        <pc:sldMkLst>
          <pc:docMk/>
          <pc:sldMk cId="1699015006" sldId="260"/>
        </pc:sldMkLst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699015006" sldId="260"/>
            <ac:spMk id="2" creationId="{E0D0B34C-7ABA-2F1D-9232-44FBA8AFD6DD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699015006" sldId="260"/>
            <ac:spMk id="4" creationId="{BD9CA849-96A1-4783-C5DB-6C24123FD15C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699015006" sldId="260"/>
            <ac:spMk id="10" creationId="{398DB226-FB58-53EA-F7C9-273E0D0BB800}"/>
          </ac:spMkLst>
        </pc:spChg>
        <pc:spChg chg="del">
          <ac:chgData name="Индира Мирхайдарова" userId="9e1a592c62d4e3ed" providerId="LiveId" clId="{CE13681E-FD34-4167-BBC8-FE87F343D491}" dt="2023-04-06T09:07:52.801" v="263" actId="478"/>
          <ac:spMkLst>
            <pc:docMk/>
            <pc:sldMk cId="1699015006" sldId="260"/>
            <ac:spMk id="13" creationId="{060D7963-57C7-839F-2160-F42B12B87851}"/>
          </ac:spMkLst>
        </pc:spChg>
        <pc:spChg chg="del">
          <ac:chgData name="Индира Мирхайдарова" userId="9e1a592c62d4e3ed" providerId="LiveId" clId="{CE13681E-FD34-4167-BBC8-FE87F343D491}" dt="2023-04-06T09:07:53.971" v="264" actId="478"/>
          <ac:spMkLst>
            <pc:docMk/>
            <pc:sldMk cId="1699015006" sldId="260"/>
            <ac:spMk id="15" creationId="{91A9C6F3-C5A5-2ADB-A81D-062758348617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699015006" sldId="260"/>
            <ac:spMk id="21" creationId="{4C089854-ECC7-8335-A6A3-E513FF81A911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699015006" sldId="260"/>
            <ac:spMk id="22" creationId="{22C2860A-613A-EF49-DC9F-D8799A6F66CC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699015006" sldId="260"/>
            <ac:spMk id="24" creationId="{B2D1664B-BB4A-6232-DFCE-51EE40FA6353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699015006" sldId="260"/>
            <ac:spMk id="25" creationId="{12A9750D-F73B-6CC1-5133-DE27197A4DE0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699015006" sldId="260"/>
            <ac:spMk id="27" creationId="{19370C95-98DB-BED9-3934-716646FE840E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699015006" sldId="260"/>
            <ac:spMk id="30" creationId="{5A37ACEA-778E-047A-C1FE-6D16A7471439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699015006" sldId="260"/>
            <ac:spMk id="31" creationId="{F387EC78-A0C7-230D-6771-C4090C16F912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699015006" sldId="260"/>
            <ac:spMk id="2048" creationId="{37BDE4D4-878C-C0D3-9F67-E1C83C9D2A25}"/>
          </ac:spMkLst>
        </pc:spChg>
        <pc:spChg chg="add del">
          <ac:chgData name="Индира Мирхайдарова" userId="9e1a592c62d4e3ed" providerId="LiveId" clId="{CE13681E-FD34-4167-BBC8-FE87F343D491}" dt="2023-04-06T09:34:07.128" v="524" actId="22"/>
          <ac:spMkLst>
            <pc:docMk/>
            <pc:sldMk cId="1699015006" sldId="260"/>
            <ac:spMk id="2051" creationId="{7E0BD94D-9EDC-1980-B773-A848C466832D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699015006" sldId="260"/>
            <ac:spMk id="2053" creationId="{154F35CE-07BF-097A-7E97-6B863F2F5F10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699015006" sldId="260"/>
            <ac:spMk id="2054" creationId="{A9140EAE-10C3-A8AA-B57C-22595DB65E61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699015006" sldId="260"/>
            <ac:spMk id="2056" creationId="{C5868EE0-2EB2-3560-8DEC-F97E93EAF338}"/>
          </ac:spMkLst>
        </pc:spChg>
        <pc:picChg chg="del mod modCrop">
          <ac:chgData name="Индира Мирхайдарова" userId="9e1a592c62d4e3ed" providerId="LiveId" clId="{CE13681E-FD34-4167-BBC8-FE87F343D491}" dt="2023-04-06T09:23:29.560" v="372" actId="478"/>
          <ac:picMkLst>
            <pc:docMk/>
            <pc:sldMk cId="1699015006" sldId="260"/>
            <ac:picMk id="5" creationId="{15EF6B52-168F-77D9-F18C-942024874A0C}"/>
          </ac:picMkLst>
        </pc:picChg>
        <pc:picChg chg="add del mod ord modCrop">
          <ac:chgData name="Индира Мирхайдарова" userId="9e1a592c62d4e3ed" providerId="LiveId" clId="{CE13681E-FD34-4167-BBC8-FE87F343D491}" dt="2023-04-06T09:23:30.107" v="373" actId="478"/>
          <ac:picMkLst>
            <pc:docMk/>
            <pc:sldMk cId="1699015006" sldId="260"/>
            <ac:picMk id="6" creationId="{792E9BB3-E2FA-F0C1-56F9-FC1DBDA2F638}"/>
          </ac:picMkLst>
        </pc:picChg>
        <pc:picChg chg="mod">
          <ac:chgData name="Индира Мирхайдарова" userId="9e1a592c62d4e3ed" providerId="LiveId" clId="{CE13681E-FD34-4167-BBC8-FE87F343D491}" dt="2023-04-06T11:11:08.911" v="1530"/>
          <ac:picMkLst>
            <pc:docMk/>
            <pc:sldMk cId="1699015006" sldId="260"/>
            <ac:picMk id="7" creationId="{95F6B39F-A0FD-8C8F-B705-F739186FA820}"/>
          </ac:picMkLst>
        </pc:picChg>
        <pc:picChg chg="add mod">
          <ac:chgData name="Индира Мирхайдарова" userId="9e1a592c62d4e3ed" providerId="LiveId" clId="{CE13681E-FD34-4167-BBC8-FE87F343D491}" dt="2023-04-06T11:11:08.911" v="1530"/>
          <ac:picMkLst>
            <pc:docMk/>
            <pc:sldMk cId="1699015006" sldId="260"/>
            <ac:picMk id="8" creationId="{176970F1-ECB2-AEEA-56F7-2EBC91AFE0DD}"/>
          </ac:picMkLst>
        </pc:picChg>
        <pc:picChg chg="del">
          <ac:chgData name="Индира Мирхайдарова" userId="9e1a592c62d4e3ed" providerId="LiveId" clId="{CE13681E-FD34-4167-BBC8-FE87F343D491}" dt="2023-04-06T09:07:50.214" v="262" actId="478"/>
          <ac:picMkLst>
            <pc:docMk/>
            <pc:sldMk cId="1699015006" sldId="260"/>
            <ac:picMk id="9" creationId="{61A9F52F-A59C-3340-E3EE-8286AA33171C}"/>
          </ac:picMkLst>
        </pc:picChg>
        <pc:picChg chg="add mod">
          <ac:chgData name="Индира Мирхайдарова" userId="9e1a592c62d4e3ed" providerId="LiveId" clId="{CE13681E-FD34-4167-BBC8-FE87F343D491}" dt="2023-04-06T11:11:08.911" v="1530"/>
          <ac:picMkLst>
            <pc:docMk/>
            <pc:sldMk cId="1699015006" sldId="260"/>
            <ac:picMk id="11" creationId="{99A9DC10-6A5C-273B-B1AE-F218227150CF}"/>
          </ac:picMkLst>
        </pc:picChg>
        <pc:picChg chg="add mod">
          <ac:chgData name="Индира Мирхайдарова" userId="9e1a592c62d4e3ed" providerId="LiveId" clId="{CE13681E-FD34-4167-BBC8-FE87F343D491}" dt="2023-04-06T11:11:08.911" v="1530"/>
          <ac:picMkLst>
            <pc:docMk/>
            <pc:sldMk cId="1699015006" sldId="260"/>
            <ac:picMk id="12" creationId="{0CAF69FD-1496-1760-12D7-DE2E087E3361}"/>
          </ac:picMkLst>
        </pc:picChg>
        <pc:picChg chg="add mod">
          <ac:chgData name="Индира Мирхайдарова" userId="9e1a592c62d4e3ed" providerId="LiveId" clId="{CE13681E-FD34-4167-BBC8-FE87F343D491}" dt="2023-04-06T11:11:08.911" v="1530"/>
          <ac:picMkLst>
            <pc:docMk/>
            <pc:sldMk cId="1699015006" sldId="260"/>
            <ac:picMk id="2050" creationId="{F9F884E8-91B9-351F-A562-4BBFCDC5B6B0}"/>
          </ac:picMkLst>
        </pc:picChg>
        <pc:cxnChg chg="add mod">
          <ac:chgData name="Индира Мирхайдарова" userId="9e1a592c62d4e3ed" providerId="LiveId" clId="{CE13681E-FD34-4167-BBC8-FE87F343D491}" dt="2023-04-06T11:11:08.911" v="1530"/>
          <ac:cxnSpMkLst>
            <pc:docMk/>
            <pc:sldMk cId="1699015006" sldId="260"/>
            <ac:cxnSpMk id="16" creationId="{2C4D5B6D-35C1-4305-D487-385104178AB4}"/>
          </ac:cxnSpMkLst>
        </pc:cxnChg>
        <pc:cxnChg chg="add mod">
          <ac:chgData name="Индира Мирхайдарова" userId="9e1a592c62d4e3ed" providerId="LiveId" clId="{CE13681E-FD34-4167-BBC8-FE87F343D491}" dt="2023-04-06T11:11:08.911" v="1530"/>
          <ac:cxnSpMkLst>
            <pc:docMk/>
            <pc:sldMk cId="1699015006" sldId="260"/>
            <ac:cxnSpMk id="23" creationId="{B984B092-03B9-4503-EB09-C3F0C834807C}"/>
          </ac:cxnSpMkLst>
        </pc:cxnChg>
        <pc:cxnChg chg="add mod">
          <ac:chgData name="Индира Мирхайдарова" userId="9e1a592c62d4e3ed" providerId="LiveId" clId="{CE13681E-FD34-4167-BBC8-FE87F343D491}" dt="2023-04-06T11:11:08.911" v="1530"/>
          <ac:cxnSpMkLst>
            <pc:docMk/>
            <pc:sldMk cId="1699015006" sldId="260"/>
            <ac:cxnSpMk id="26" creationId="{50180D80-B11E-A43F-1D61-ED2A37BB94CD}"/>
          </ac:cxnSpMkLst>
        </pc:cxnChg>
        <pc:cxnChg chg="add mod">
          <ac:chgData name="Индира Мирхайдарова" userId="9e1a592c62d4e3ed" providerId="LiveId" clId="{CE13681E-FD34-4167-BBC8-FE87F343D491}" dt="2023-04-06T11:11:08.911" v="1530"/>
          <ac:cxnSpMkLst>
            <pc:docMk/>
            <pc:sldMk cId="1699015006" sldId="260"/>
            <ac:cxnSpMk id="28" creationId="{DAB8177A-5BDD-60D2-F557-621B51D73439}"/>
          </ac:cxnSpMkLst>
        </pc:cxnChg>
        <pc:cxnChg chg="add mod">
          <ac:chgData name="Индира Мирхайдарова" userId="9e1a592c62d4e3ed" providerId="LiveId" clId="{CE13681E-FD34-4167-BBC8-FE87F343D491}" dt="2023-04-06T11:11:08.911" v="1530"/>
          <ac:cxnSpMkLst>
            <pc:docMk/>
            <pc:sldMk cId="1699015006" sldId="260"/>
            <ac:cxnSpMk id="29" creationId="{4016C7AB-2913-140D-9A49-9EA1341921D4}"/>
          </ac:cxnSpMkLst>
        </pc:cxnChg>
      </pc:sldChg>
      <pc:sldChg chg="modSp add mod modNotes">
        <pc:chgData name="Индира Мирхайдарова" userId="9e1a592c62d4e3ed" providerId="LiveId" clId="{CE13681E-FD34-4167-BBC8-FE87F343D491}" dt="2023-04-06T11:11:08.911" v="1530"/>
        <pc:sldMkLst>
          <pc:docMk/>
          <pc:sldMk cId="1970851347" sldId="261"/>
        </pc:sldMkLst>
        <pc:spChg chg="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970851347" sldId="261"/>
            <ac:spMk id="2" creationId="{E0D0B34C-7ABA-2F1D-9232-44FBA8AFD6DD}"/>
          </ac:spMkLst>
        </pc:spChg>
        <pc:spChg chg="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970851347" sldId="261"/>
            <ac:spMk id="4" creationId="{BD9CA849-96A1-4783-C5DB-6C24123FD15C}"/>
          </ac:spMkLst>
        </pc:spChg>
        <pc:picChg chg="mod">
          <ac:chgData name="Индира Мирхайдарова" userId="9e1a592c62d4e3ed" providerId="LiveId" clId="{CE13681E-FD34-4167-BBC8-FE87F343D491}" dt="2023-04-06T11:11:08.911" v="1530"/>
          <ac:picMkLst>
            <pc:docMk/>
            <pc:sldMk cId="1970851347" sldId="261"/>
            <ac:picMk id="5" creationId="{15EF6B52-168F-77D9-F18C-942024874A0C}"/>
          </ac:picMkLst>
        </pc:picChg>
        <pc:picChg chg="mod modCrop">
          <ac:chgData name="Индира Мирхайдарова" userId="9e1a592c62d4e3ed" providerId="LiveId" clId="{CE13681E-FD34-4167-BBC8-FE87F343D491}" dt="2023-04-06T11:11:08.911" v="1530"/>
          <ac:picMkLst>
            <pc:docMk/>
            <pc:sldMk cId="1970851347" sldId="261"/>
            <ac:picMk id="6" creationId="{792E9BB3-E2FA-F0C1-56F9-FC1DBDA2F638}"/>
          </ac:picMkLst>
        </pc:picChg>
        <pc:picChg chg="mod">
          <ac:chgData name="Индира Мирхайдарова" userId="9e1a592c62d4e3ed" providerId="LiveId" clId="{CE13681E-FD34-4167-BBC8-FE87F343D491}" dt="2023-04-06T11:11:08.911" v="1530"/>
          <ac:picMkLst>
            <pc:docMk/>
            <pc:sldMk cId="1970851347" sldId="261"/>
            <ac:picMk id="7" creationId="{95F6B39F-A0FD-8C8F-B705-F739186FA820}"/>
          </ac:picMkLst>
        </pc:picChg>
      </pc:sldChg>
      <pc:sldChg chg="addSp delSp modSp add mod modNotes">
        <pc:chgData name="Индира Мирхайдарова" userId="9e1a592c62d4e3ed" providerId="LiveId" clId="{CE13681E-FD34-4167-BBC8-FE87F343D491}" dt="2023-04-06T11:11:08.911" v="1530"/>
        <pc:sldMkLst>
          <pc:docMk/>
          <pc:sldMk cId="1529678461" sldId="262"/>
        </pc:sldMkLst>
        <pc:spChg chg="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529678461" sldId="262"/>
            <ac:spMk id="2" creationId="{E0D0B34C-7ABA-2F1D-9232-44FBA8AFD6DD}"/>
          </ac:spMkLst>
        </pc:spChg>
        <pc:spChg chg="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529678461" sldId="262"/>
            <ac:spMk id="4" creationId="{BD9CA849-96A1-4783-C5DB-6C24123FD15C}"/>
          </ac:spMkLst>
        </pc:spChg>
        <pc:spChg chg="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529678461" sldId="262"/>
            <ac:spMk id="10" creationId="{398DB226-FB58-53EA-F7C9-273E0D0BB800}"/>
          </ac:spMkLst>
        </pc:spChg>
        <pc:spChg chg="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529678461" sldId="262"/>
            <ac:spMk id="21" creationId="{4C089854-ECC7-8335-A6A3-E513FF81A911}"/>
          </ac:spMkLst>
        </pc:spChg>
        <pc:spChg chg="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529678461" sldId="262"/>
            <ac:spMk id="22" creationId="{22C2860A-613A-EF49-DC9F-D8799A6F66CC}"/>
          </ac:spMkLst>
        </pc:spChg>
        <pc:spChg chg="del">
          <ac:chgData name="Индира Мирхайдарова" userId="9e1a592c62d4e3ed" providerId="LiveId" clId="{CE13681E-FD34-4167-BBC8-FE87F343D491}" dt="2023-04-06T09:38:10.240" v="598" actId="478"/>
          <ac:spMkLst>
            <pc:docMk/>
            <pc:sldMk cId="1529678461" sldId="262"/>
            <ac:spMk id="24" creationId="{B2D1664B-BB4A-6232-DFCE-51EE40FA6353}"/>
          </ac:spMkLst>
        </pc:spChg>
        <pc:spChg chg="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529678461" sldId="262"/>
            <ac:spMk id="25" creationId="{12A9750D-F73B-6CC1-5133-DE27197A4DE0}"/>
          </ac:spMkLst>
        </pc:spChg>
        <pc:spChg chg="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529678461" sldId="262"/>
            <ac:spMk id="27" creationId="{19370C95-98DB-BED9-3934-716646FE840E}"/>
          </ac:spMkLst>
        </pc:spChg>
        <pc:spChg chg="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529678461" sldId="262"/>
            <ac:spMk id="30" creationId="{5A37ACEA-778E-047A-C1FE-6D16A7471439}"/>
          </ac:spMkLst>
        </pc:spChg>
        <pc:spChg chg="del">
          <ac:chgData name="Индира Мирхайдарова" userId="9e1a592c62d4e3ed" providerId="LiveId" clId="{CE13681E-FD34-4167-BBC8-FE87F343D491}" dt="2023-04-06T09:37:34.318" v="585" actId="478"/>
          <ac:spMkLst>
            <pc:docMk/>
            <pc:sldMk cId="1529678461" sldId="262"/>
            <ac:spMk id="31" creationId="{F387EC78-A0C7-230D-6771-C4090C16F912}"/>
          </ac:spMkLst>
        </pc:spChg>
        <pc:spChg chg="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529678461" sldId="262"/>
            <ac:spMk id="2048" creationId="{37BDE4D4-878C-C0D3-9F67-E1C83C9D2A25}"/>
          </ac:spMkLst>
        </pc:spChg>
        <pc:spChg chg="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529678461" sldId="262"/>
            <ac:spMk id="2053" creationId="{154F35CE-07BF-097A-7E97-6B863F2F5F10}"/>
          </ac:spMkLst>
        </pc:spChg>
        <pc:spChg chg="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529678461" sldId="262"/>
            <ac:spMk id="2054" creationId="{A9140EAE-10C3-A8AA-B57C-22595DB65E61}"/>
          </ac:spMkLst>
        </pc:spChg>
        <pc:spChg chg="del">
          <ac:chgData name="Индира Мирхайдарова" userId="9e1a592c62d4e3ed" providerId="LiveId" clId="{CE13681E-FD34-4167-BBC8-FE87F343D491}" dt="2023-04-06T09:36:45.774" v="574" actId="478"/>
          <ac:spMkLst>
            <pc:docMk/>
            <pc:sldMk cId="1529678461" sldId="262"/>
            <ac:spMk id="2056" creationId="{C5868EE0-2EB2-3560-8DEC-F97E93EAF338}"/>
          </ac:spMkLst>
        </pc:spChg>
        <pc:picChg chg="add del">
          <ac:chgData name="Индира Мирхайдарова" userId="9e1a592c62d4e3ed" providerId="LiveId" clId="{CE13681E-FD34-4167-BBC8-FE87F343D491}" dt="2023-04-06T09:37:12.948" v="577" actId="478"/>
          <ac:picMkLst>
            <pc:docMk/>
            <pc:sldMk cId="1529678461" sldId="262"/>
            <ac:picMk id="3" creationId="{0B4C933B-7D67-4205-6924-E60EEDD5B4A1}"/>
          </ac:picMkLst>
        </pc:picChg>
        <pc:picChg chg="mod">
          <ac:chgData name="Индира Мирхайдарова" userId="9e1a592c62d4e3ed" providerId="LiveId" clId="{CE13681E-FD34-4167-BBC8-FE87F343D491}" dt="2023-04-06T11:11:08.911" v="1530"/>
          <ac:picMkLst>
            <pc:docMk/>
            <pc:sldMk cId="1529678461" sldId="262"/>
            <ac:picMk id="7" creationId="{95F6B39F-A0FD-8C8F-B705-F739186FA820}"/>
          </ac:picMkLst>
        </pc:picChg>
        <pc:picChg chg="mod">
          <ac:chgData name="Индира Мирхайдарова" userId="9e1a592c62d4e3ed" providerId="LiveId" clId="{CE13681E-FD34-4167-BBC8-FE87F343D491}" dt="2023-04-06T11:11:08.911" v="1530"/>
          <ac:picMkLst>
            <pc:docMk/>
            <pc:sldMk cId="1529678461" sldId="262"/>
            <ac:picMk id="8" creationId="{176970F1-ECB2-AEEA-56F7-2EBC91AFE0DD}"/>
          </ac:picMkLst>
        </pc:picChg>
        <pc:picChg chg="del">
          <ac:chgData name="Индира Мирхайдарова" userId="9e1a592c62d4e3ed" providerId="LiveId" clId="{CE13681E-FD34-4167-BBC8-FE87F343D491}" dt="2023-04-06T09:37:07.997" v="575" actId="478"/>
          <ac:picMkLst>
            <pc:docMk/>
            <pc:sldMk cId="1529678461" sldId="262"/>
            <ac:picMk id="11" creationId="{99A9DC10-6A5C-273B-B1AE-F218227150CF}"/>
          </ac:picMkLst>
        </pc:picChg>
        <pc:picChg chg="mod">
          <ac:chgData name="Индира Мирхайдарова" userId="9e1a592c62d4e3ed" providerId="LiveId" clId="{CE13681E-FD34-4167-BBC8-FE87F343D491}" dt="2023-04-06T11:11:08.911" v="1530"/>
          <ac:picMkLst>
            <pc:docMk/>
            <pc:sldMk cId="1529678461" sldId="262"/>
            <ac:picMk id="12" creationId="{0CAF69FD-1496-1760-12D7-DE2E087E3361}"/>
          </ac:picMkLst>
        </pc:picChg>
        <pc:picChg chg="del">
          <ac:chgData name="Индира Мирхайдарова" userId="9e1a592c62d4e3ed" providerId="LiveId" clId="{CE13681E-FD34-4167-BBC8-FE87F343D491}" dt="2023-04-06T09:37:29.158" v="583" actId="478"/>
          <ac:picMkLst>
            <pc:docMk/>
            <pc:sldMk cId="1529678461" sldId="262"/>
            <ac:picMk id="2050" creationId="{F9F884E8-91B9-351F-A562-4BBFCDC5B6B0}"/>
          </ac:picMkLst>
        </pc:picChg>
        <pc:picChg chg="add mod">
          <ac:chgData name="Индира Мирхайдарова" userId="9e1a592c62d4e3ed" providerId="LiveId" clId="{CE13681E-FD34-4167-BBC8-FE87F343D491}" dt="2023-04-06T11:11:08.911" v="1530"/>
          <ac:picMkLst>
            <pc:docMk/>
            <pc:sldMk cId="1529678461" sldId="262"/>
            <ac:picMk id="3074" creationId="{6081D399-5332-164A-05F2-FF9B13206584}"/>
          </ac:picMkLst>
        </pc:picChg>
        <pc:cxnChg chg="mod">
          <ac:chgData name="Индира Мирхайдарова" userId="9e1a592c62d4e3ed" providerId="LiveId" clId="{CE13681E-FD34-4167-BBC8-FE87F343D491}" dt="2023-04-06T11:11:08.911" v="1530"/>
          <ac:cxnSpMkLst>
            <pc:docMk/>
            <pc:sldMk cId="1529678461" sldId="262"/>
            <ac:cxnSpMk id="16" creationId="{2C4D5B6D-35C1-4305-D487-385104178AB4}"/>
          </ac:cxnSpMkLst>
        </pc:cxnChg>
        <pc:cxnChg chg="mod">
          <ac:chgData name="Индира Мирхайдарова" userId="9e1a592c62d4e3ed" providerId="LiveId" clId="{CE13681E-FD34-4167-BBC8-FE87F343D491}" dt="2023-04-06T11:11:08.911" v="1530"/>
          <ac:cxnSpMkLst>
            <pc:docMk/>
            <pc:sldMk cId="1529678461" sldId="262"/>
            <ac:cxnSpMk id="23" creationId="{B984B092-03B9-4503-EB09-C3F0C834807C}"/>
          </ac:cxnSpMkLst>
        </pc:cxnChg>
        <pc:cxnChg chg="del">
          <ac:chgData name="Индира Мирхайдарова" userId="9e1a592c62d4e3ed" providerId="LiveId" clId="{CE13681E-FD34-4167-BBC8-FE87F343D491}" dt="2023-04-06T09:37:58.616" v="594" actId="478"/>
          <ac:cxnSpMkLst>
            <pc:docMk/>
            <pc:sldMk cId="1529678461" sldId="262"/>
            <ac:cxnSpMk id="26" creationId="{50180D80-B11E-A43F-1D61-ED2A37BB94CD}"/>
          </ac:cxnSpMkLst>
        </pc:cxnChg>
        <pc:cxnChg chg="mod">
          <ac:chgData name="Индира Мирхайдарова" userId="9e1a592c62d4e3ed" providerId="LiveId" clId="{CE13681E-FD34-4167-BBC8-FE87F343D491}" dt="2023-04-06T11:11:08.911" v="1530"/>
          <ac:cxnSpMkLst>
            <pc:docMk/>
            <pc:sldMk cId="1529678461" sldId="262"/>
            <ac:cxnSpMk id="28" creationId="{DAB8177A-5BDD-60D2-F557-621B51D73439}"/>
          </ac:cxnSpMkLst>
        </pc:cxnChg>
        <pc:cxnChg chg="del">
          <ac:chgData name="Индира Мирхайдарова" userId="9e1a592c62d4e3ed" providerId="LiveId" clId="{CE13681E-FD34-4167-BBC8-FE87F343D491}" dt="2023-04-06T09:37:32.982" v="584" actId="478"/>
          <ac:cxnSpMkLst>
            <pc:docMk/>
            <pc:sldMk cId="1529678461" sldId="262"/>
            <ac:cxnSpMk id="29" creationId="{4016C7AB-2913-140D-9A49-9EA1341921D4}"/>
          </ac:cxnSpMkLst>
        </pc:cxnChg>
      </pc:sldChg>
      <pc:sldChg chg="new del">
        <pc:chgData name="Индира Мирхайдарова" userId="9e1a592c62d4e3ed" providerId="LiveId" clId="{CE13681E-FD34-4167-BBC8-FE87F343D491}" dt="2023-04-06T09:39:30.054" v="611" actId="47"/>
        <pc:sldMkLst>
          <pc:docMk/>
          <pc:sldMk cId="1158943555" sldId="263"/>
        </pc:sldMkLst>
      </pc:sldChg>
      <pc:sldChg chg="addSp delSp modSp add mod modNotes">
        <pc:chgData name="Индира Мирхайдарова" userId="9e1a592c62d4e3ed" providerId="LiveId" clId="{CE13681E-FD34-4167-BBC8-FE87F343D491}" dt="2023-04-06T11:11:08.911" v="1530"/>
        <pc:sldMkLst>
          <pc:docMk/>
          <pc:sldMk cId="1909521151" sldId="263"/>
        </pc:sldMkLst>
        <pc:spChg chg="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909521151" sldId="263"/>
            <ac:spMk id="2" creationId="{E0D0B34C-7ABA-2F1D-9232-44FBA8AFD6DD}"/>
          </ac:spMkLst>
        </pc:spChg>
        <pc:spChg chg="add mod ord">
          <ac:chgData name="Индира Мирхайдарова" userId="9e1a592c62d4e3ed" providerId="LiveId" clId="{CE13681E-FD34-4167-BBC8-FE87F343D491}" dt="2023-04-06T11:11:08.911" v="1530"/>
          <ac:spMkLst>
            <pc:docMk/>
            <pc:sldMk cId="1909521151" sldId="263"/>
            <ac:spMk id="3" creationId="{A9C8612E-DAB7-83D7-83FF-55849C5EA4E1}"/>
          </ac:spMkLst>
        </pc:spChg>
        <pc:spChg chg="del">
          <ac:chgData name="Индира Мирхайдарова" userId="9e1a592c62d4e3ed" providerId="LiveId" clId="{CE13681E-FD34-4167-BBC8-FE87F343D491}" dt="2023-04-06T09:39:38.539" v="622" actId="478"/>
          <ac:spMkLst>
            <pc:docMk/>
            <pc:sldMk cId="1909521151" sldId="263"/>
            <ac:spMk id="4" creationId="{BD9CA849-96A1-4783-C5DB-6C24123FD15C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1909521151" sldId="263"/>
            <ac:spMk id="5" creationId="{5FF5C2D4-4A90-AE79-35BD-3749CE620272}"/>
          </ac:spMkLst>
        </pc:spChg>
        <pc:spChg chg="del">
          <ac:chgData name="Индира Мирхайдарова" userId="9e1a592c62d4e3ed" providerId="LiveId" clId="{CE13681E-FD34-4167-BBC8-FE87F343D491}" dt="2023-04-06T09:39:46.453" v="629" actId="478"/>
          <ac:spMkLst>
            <pc:docMk/>
            <pc:sldMk cId="1909521151" sldId="263"/>
            <ac:spMk id="10" creationId="{398DB226-FB58-53EA-F7C9-273E0D0BB800}"/>
          </ac:spMkLst>
        </pc:spChg>
        <pc:spChg chg="del mod">
          <ac:chgData name="Индира Мирхайдарова" userId="9e1a592c62d4e3ed" providerId="LiveId" clId="{CE13681E-FD34-4167-BBC8-FE87F343D491}" dt="2023-04-06T09:39:39.720" v="624" actId="478"/>
          <ac:spMkLst>
            <pc:docMk/>
            <pc:sldMk cId="1909521151" sldId="263"/>
            <ac:spMk id="21" creationId="{4C089854-ECC7-8335-A6A3-E513FF81A911}"/>
          </ac:spMkLst>
        </pc:spChg>
        <pc:spChg chg="del">
          <ac:chgData name="Индира Мирхайдарова" userId="9e1a592c62d4e3ed" providerId="LiveId" clId="{CE13681E-FD34-4167-BBC8-FE87F343D491}" dt="2023-04-06T09:39:38.064" v="621" actId="478"/>
          <ac:spMkLst>
            <pc:docMk/>
            <pc:sldMk cId="1909521151" sldId="263"/>
            <ac:spMk id="22" creationId="{22C2860A-613A-EF49-DC9F-D8799A6F66CC}"/>
          </ac:spMkLst>
        </pc:spChg>
        <pc:spChg chg="del">
          <ac:chgData name="Индира Мирхайдарова" userId="9e1a592c62d4e3ed" providerId="LiveId" clId="{CE13681E-FD34-4167-BBC8-FE87F343D491}" dt="2023-04-06T09:39:40.899" v="625" actId="478"/>
          <ac:spMkLst>
            <pc:docMk/>
            <pc:sldMk cId="1909521151" sldId="263"/>
            <ac:spMk id="25" creationId="{12A9750D-F73B-6CC1-5133-DE27197A4DE0}"/>
          </ac:spMkLst>
        </pc:spChg>
        <pc:spChg chg="del">
          <ac:chgData name="Индира Мирхайдарова" userId="9e1a592c62d4e3ed" providerId="LiveId" clId="{CE13681E-FD34-4167-BBC8-FE87F343D491}" dt="2023-04-06T09:39:36.710" v="619" actId="478"/>
          <ac:spMkLst>
            <pc:docMk/>
            <pc:sldMk cId="1909521151" sldId="263"/>
            <ac:spMk id="27" creationId="{19370C95-98DB-BED9-3934-716646FE840E}"/>
          </ac:spMkLst>
        </pc:spChg>
        <pc:spChg chg="del">
          <ac:chgData name="Индира Мирхайдарова" userId="9e1a592c62d4e3ed" providerId="LiveId" clId="{CE13681E-FD34-4167-BBC8-FE87F343D491}" dt="2023-04-06T09:39:42.998" v="627" actId="478"/>
          <ac:spMkLst>
            <pc:docMk/>
            <pc:sldMk cId="1909521151" sldId="263"/>
            <ac:spMk id="30" creationId="{5A37ACEA-778E-047A-C1FE-6D16A7471439}"/>
          </ac:spMkLst>
        </pc:spChg>
        <pc:spChg chg="del">
          <ac:chgData name="Индира Мирхайдарова" userId="9e1a592c62d4e3ed" providerId="LiveId" clId="{CE13681E-FD34-4167-BBC8-FE87F343D491}" dt="2023-04-06T09:39:34.998" v="617" actId="478"/>
          <ac:spMkLst>
            <pc:docMk/>
            <pc:sldMk cId="1909521151" sldId="263"/>
            <ac:spMk id="2048" creationId="{37BDE4D4-878C-C0D3-9F67-E1C83C9D2A25}"/>
          </ac:spMkLst>
        </pc:spChg>
        <pc:spChg chg="del">
          <ac:chgData name="Индира Мирхайдарова" userId="9e1a592c62d4e3ed" providerId="LiveId" clId="{CE13681E-FD34-4167-BBC8-FE87F343D491}" dt="2023-04-06T09:39:41.935" v="626" actId="478"/>
          <ac:spMkLst>
            <pc:docMk/>
            <pc:sldMk cId="1909521151" sldId="263"/>
            <ac:spMk id="2053" creationId="{154F35CE-07BF-097A-7E97-6B863F2F5F10}"/>
          </ac:spMkLst>
        </pc:spChg>
        <pc:spChg chg="del">
          <ac:chgData name="Индира Мирхайдарова" userId="9e1a592c62d4e3ed" providerId="LiveId" clId="{CE13681E-FD34-4167-BBC8-FE87F343D491}" dt="2023-04-06T09:39:44.041" v="628" actId="478"/>
          <ac:spMkLst>
            <pc:docMk/>
            <pc:sldMk cId="1909521151" sldId="263"/>
            <ac:spMk id="2054" creationId="{A9140EAE-10C3-A8AA-B57C-22595DB65E61}"/>
          </ac:spMkLst>
        </pc:spChg>
        <pc:picChg chg="del">
          <ac:chgData name="Индира Мирхайдарова" userId="9e1a592c62d4e3ed" providerId="LiveId" clId="{CE13681E-FD34-4167-BBC8-FE87F343D491}" dt="2023-04-06T09:41:24.839" v="738" actId="478"/>
          <ac:picMkLst>
            <pc:docMk/>
            <pc:sldMk cId="1909521151" sldId="263"/>
            <ac:picMk id="7" creationId="{95F6B39F-A0FD-8C8F-B705-F739186FA820}"/>
          </ac:picMkLst>
        </pc:picChg>
        <pc:picChg chg="del">
          <ac:chgData name="Индира Мирхайдарова" userId="9e1a592c62d4e3ed" providerId="LiveId" clId="{CE13681E-FD34-4167-BBC8-FE87F343D491}" dt="2023-04-06T09:39:32.788" v="613" actId="478"/>
          <ac:picMkLst>
            <pc:docMk/>
            <pc:sldMk cId="1909521151" sldId="263"/>
            <ac:picMk id="8" creationId="{176970F1-ECB2-AEEA-56F7-2EBC91AFE0DD}"/>
          </ac:picMkLst>
        </pc:picChg>
        <pc:picChg chg="del">
          <ac:chgData name="Индира Мирхайдарова" userId="9e1a592c62d4e3ed" providerId="LiveId" clId="{CE13681E-FD34-4167-BBC8-FE87F343D491}" dt="2023-04-06T09:39:33.411" v="614" actId="478"/>
          <ac:picMkLst>
            <pc:docMk/>
            <pc:sldMk cId="1909521151" sldId="263"/>
            <ac:picMk id="12" creationId="{0CAF69FD-1496-1760-12D7-DE2E087E3361}"/>
          </ac:picMkLst>
        </pc:picChg>
        <pc:picChg chg="del">
          <ac:chgData name="Индира Мирхайдарова" userId="9e1a592c62d4e3ed" providerId="LiveId" clId="{CE13681E-FD34-4167-BBC8-FE87F343D491}" dt="2023-04-06T09:39:33.851" v="615" actId="478"/>
          <ac:picMkLst>
            <pc:docMk/>
            <pc:sldMk cId="1909521151" sldId="263"/>
            <ac:picMk id="3074" creationId="{6081D399-5332-164A-05F2-FF9B13206584}"/>
          </ac:picMkLst>
        </pc:picChg>
        <pc:cxnChg chg="del">
          <ac:chgData name="Индира Мирхайдарова" userId="9e1a592c62d4e3ed" providerId="LiveId" clId="{CE13681E-FD34-4167-BBC8-FE87F343D491}" dt="2023-04-06T09:39:37.291" v="620" actId="478"/>
          <ac:cxnSpMkLst>
            <pc:docMk/>
            <pc:sldMk cId="1909521151" sldId="263"/>
            <ac:cxnSpMk id="16" creationId="{2C4D5B6D-35C1-4305-D487-385104178AB4}"/>
          </ac:cxnSpMkLst>
        </pc:cxnChg>
        <pc:cxnChg chg="del">
          <ac:chgData name="Индира Мирхайдарова" userId="9e1a592c62d4e3ed" providerId="LiveId" clId="{CE13681E-FD34-4167-BBC8-FE87F343D491}" dt="2023-04-06T09:39:35.559" v="618" actId="478"/>
          <ac:cxnSpMkLst>
            <pc:docMk/>
            <pc:sldMk cId="1909521151" sldId="263"/>
            <ac:cxnSpMk id="23" creationId="{B984B092-03B9-4503-EB09-C3F0C834807C}"/>
          </ac:cxnSpMkLst>
        </pc:cxnChg>
        <pc:cxnChg chg="del">
          <ac:chgData name="Индира Мирхайдарова" userId="9e1a592c62d4e3ed" providerId="LiveId" clId="{CE13681E-FD34-4167-BBC8-FE87F343D491}" dt="2023-04-06T09:39:34.369" v="616" actId="478"/>
          <ac:cxnSpMkLst>
            <pc:docMk/>
            <pc:sldMk cId="1909521151" sldId="263"/>
            <ac:cxnSpMk id="28" creationId="{DAB8177A-5BDD-60D2-F557-621B51D73439}"/>
          </ac:cxnSpMkLst>
        </pc:cxnChg>
      </pc:sldChg>
      <pc:sldChg chg="addSp delSp modSp add mod modNotes">
        <pc:chgData name="Индира Мирхайдарова" userId="9e1a592c62d4e3ed" providerId="LiveId" clId="{CE13681E-FD34-4167-BBC8-FE87F343D491}" dt="2023-04-06T11:11:08.911" v="1530"/>
        <pc:sldMkLst>
          <pc:docMk/>
          <pc:sldMk cId="2162771203" sldId="264"/>
        </pc:sldMkLst>
        <pc:spChg chg="mod">
          <ac:chgData name="Индира Мирхайдарова" userId="9e1a592c62d4e3ed" providerId="LiveId" clId="{CE13681E-FD34-4167-BBC8-FE87F343D491}" dt="2023-04-06T11:11:08.911" v="1530"/>
          <ac:spMkLst>
            <pc:docMk/>
            <pc:sldMk cId="2162771203" sldId="264"/>
            <ac:spMk id="2" creationId="{E0D0B34C-7ABA-2F1D-9232-44FBA8AFD6DD}"/>
          </ac:spMkLst>
        </pc:spChg>
        <pc:spChg chg="mod">
          <ac:chgData name="Индира Мирхайдарова" userId="9e1a592c62d4e3ed" providerId="LiveId" clId="{CE13681E-FD34-4167-BBC8-FE87F343D491}" dt="2023-04-06T11:11:08.911" v="1530"/>
          <ac:spMkLst>
            <pc:docMk/>
            <pc:sldMk cId="2162771203" sldId="264"/>
            <ac:spMk id="3" creationId="{A9C8612E-DAB7-83D7-83FF-55849C5EA4E1}"/>
          </ac:spMkLst>
        </pc:spChg>
        <pc:spChg chg="del">
          <ac:chgData name="Индира Мирхайдарова" userId="9e1a592c62d4e3ed" providerId="LiveId" clId="{CE13681E-FD34-4167-BBC8-FE87F343D491}" dt="2023-04-06T09:43:16.799" v="743" actId="478"/>
          <ac:spMkLst>
            <pc:docMk/>
            <pc:sldMk cId="2162771203" sldId="264"/>
            <ac:spMk id="5" creationId="{5FF5C2D4-4A90-AE79-35BD-3749CE620272}"/>
          </ac:spMkLst>
        </pc:spChg>
        <pc:picChg chg="add mod">
          <ac:chgData name="Индира Мирхайдарова" userId="9e1a592c62d4e3ed" providerId="LiveId" clId="{CE13681E-FD34-4167-BBC8-FE87F343D491}" dt="2023-04-06T11:11:08.911" v="1530"/>
          <ac:picMkLst>
            <pc:docMk/>
            <pc:sldMk cId="2162771203" sldId="264"/>
            <ac:picMk id="6" creationId="{1787F8D0-D2C8-B140-0BA8-2AEDFA05877C}"/>
          </ac:picMkLst>
        </pc:picChg>
      </pc:sldChg>
      <pc:sldChg chg="addSp delSp modSp add del mod ord modNotes">
        <pc:chgData name="Индира Мирхайдарова" userId="9e1a592c62d4e3ed" providerId="LiveId" clId="{CE13681E-FD34-4167-BBC8-FE87F343D491}" dt="2023-04-06T11:10:32.082" v="1529" actId="47"/>
        <pc:sldMkLst>
          <pc:docMk/>
          <pc:sldMk cId="459470948" sldId="265"/>
        </pc:sldMkLst>
        <pc:spChg chg="mod">
          <ac:chgData name="Индира Мирхайдарова" userId="9e1a592c62d4e3ed" providerId="LiveId" clId="{CE13681E-FD34-4167-BBC8-FE87F343D491}" dt="2023-04-06T11:08:16.788" v="1506" actId="1076"/>
          <ac:spMkLst>
            <pc:docMk/>
            <pc:sldMk cId="459470948" sldId="265"/>
            <ac:spMk id="2" creationId="{E0D0B34C-7ABA-2F1D-9232-44FBA8AFD6DD}"/>
          </ac:spMkLst>
        </pc:spChg>
        <pc:spChg chg="mod">
          <ac:chgData name="Индира Мирхайдарова" userId="9e1a592c62d4e3ed" providerId="LiveId" clId="{CE13681E-FD34-4167-BBC8-FE87F343D491}" dt="2023-04-06T11:08:14.909" v="1505" actId="1076"/>
          <ac:spMkLst>
            <pc:docMk/>
            <pc:sldMk cId="459470948" sldId="265"/>
            <ac:spMk id="3" creationId="{A9C8612E-DAB7-83D7-83FF-55849C5EA4E1}"/>
          </ac:spMkLst>
        </pc:spChg>
        <pc:spChg chg="del">
          <ac:chgData name="Индира Мирхайдарова" userId="9e1a592c62d4e3ed" providerId="LiveId" clId="{CE13681E-FD34-4167-BBC8-FE87F343D491}" dt="2023-04-06T09:44:43.250" v="780" actId="478"/>
          <ac:spMkLst>
            <pc:docMk/>
            <pc:sldMk cId="459470948" sldId="265"/>
            <ac:spMk id="5" creationId="{5FF5C2D4-4A90-AE79-35BD-3749CE620272}"/>
          </ac:spMkLst>
        </pc:spChg>
        <pc:spChg chg="add mod">
          <ac:chgData name="Индира Мирхайдарова" userId="9e1a592c62d4e3ed" providerId="LiveId" clId="{CE13681E-FD34-4167-BBC8-FE87F343D491}" dt="2023-04-06T11:03:12.921" v="1338"/>
          <ac:spMkLst>
            <pc:docMk/>
            <pc:sldMk cId="459470948" sldId="265"/>
            <ac:spMk id="6" creationId="{6F6B07C8-8D2A-C117-EC84-7A8AF7973E12}"/>
          </ac:spMkLst>
        </pc:spChg>
        <pc:spChg chg="add mod">
          <ac:chgData name="Индира Мирхайдарова" userId="9e1a592c62d4e3ed" providerId="LiveId" clId="{CE13681E-FD34-4167-BBC8-FE87F343D491}" dt="2023-04-06T11:03:12.921" v="1338"/>
          <ac:spMkLst>
            <pc:docMk/>
            <pc:sldMk cId="459470948" sldId="265"/>
            <ac:spMk id="8" creationId="{B76AA11B-24B9-9E6E-FAC2-94729D8AEEDD}"/>
          </ac:spMkLst>
        </pc:spChg>
        <pc:spChg chg="add mod">
          <ac:chgData name="Индира Мирхайдарова" userId="9e1a592c62d4e3ed" providerId="LiveId" clId="{CE13681E-FD34-4167-BBC8-FE87F343D491}" dt="2023-04-06T11:03:12.921" v="1338"/>
          <ac:spMkLst>
            <pc:docMk/>
            <pc:sldMk cId="459470948" sldId="265"/>
            <ac:spMk id="10" creationId="{E90BF4B7-6F4D-F89F-EA4E-1EA8A2276275}"/>
          </ac:spMkLst>
        </pc:spChg>
      </pc:sldChg>
      <pc:sldChg chg="addSp delSp modSp add mod ord modNotes">
        <pc:chgData name="Индира Мирхайдарова" userId="9e1a592c62d4e3ed" providerId="LiveId" clId="{CE13681E-FD34-4167-BBC8-FE87F343D491}" dt="2023-04-06T17:16:31.860" v="1663" actId="1076"/>
        <pc:sldMkLst>
          <pc:docMk/>
          <pc:sldMk cId="2225727190" sldId="266"/>
        </pc:sldMkLst>
        <pc:spChg chg="mod">
          <ac:chgData name="Индира Мирхайдарова" userId="9e1a592c62d4e3ed" providerId="LiveId" clId="{CE13681E-FD34-4167-BBC8-FE87F343D491}" dt="2023-04-06T17:16:31.860" v="1663" actId="1076"/>
          <ac:spMkLst>
            <pc:docMk/>
            <pc:sldMk cId="2225727190" sldId="266"/>
            <ac:spMk id="2" creationId="{E0D0B34C-7ABA-2F1D-9232-44FBA8AFD6DD}"/>
          </ac:spMkLst>
        </pc:spChg>
        <pc:spChg chg="del">
          <ac:chgData name="Индира Мирхайдарова" userId="9e1a592c62d4e3ed" providerId="LiveId" clId="{CE13681E-FD34-4167-BBC8-FE87F343D491}" dt="2023-04-06T09:47:26.488" v="821" actId="478"/>
          <ac:spMkLst>
            <pc:docMk/>
            <pc:sldMk cId="2225727190" sldId="266"/>
            <ac:spMk id="4" creationId="{BD9CA849-96A1-4783-C5DB-6C24123FD15C}"/>
          </ac:spMkLst>
        </pc:spChg>
        <pc:spChg chg="del">
          <ac:chgData name="Индира Мирхайдарова" userId="9e1a592c62d4e3ed" providerId="LiveId" clId="{CE13681E-FD34-4167-BBC8-FE87F343D491}" dt="2023-04-06T09:47:30.317" v="825" actId="478"/>
          <ac:spMkLst>
            <pc:docMk/>
            <pc:sldMk cId="2225727190" sldId="266"/>
            <ac:spMk id="10" creationId="{398DB226-FB58-53EA-F7C9-273E0D0BB800}"/>
          </ac:spMkLst>
        </pc:spChg>
        <pc:spChg chg="add del mod">
          <ac:chgData name="Индира Мирхайдарова" userId="9e1a592c62d4e3ed" providerId="LiveId" clId="{CE13681E-FD34-4167-BBC8-FE87F343D491}" dt="2023-04-06T09:57:26.594" v="883"/>
          <ac:spMkLst>
            <pc:docMk/>
            <pc:sldMk cId="2225727190" sldId="266"/>
            <ac:spMk id="11" creationId="{0434A298-1261-B684-AED1-D17AEC6F0744}"/>
          </ac:spMkLst>
        </pc:spChg>
        <pc:spChg chg="del">
          <ac:chgData name="Индира Мирхайдарова" userId="9e1a592c62d4e3ed" providerId="LiveId" clId="{CE13681E-FD34-4167-BBC8-FE87F343D491}" dt="2023-04-06T09:47:27.317" v="822" actId="478"/>
          <ac:spMkLst>
            <pc:docMk/>
            <pc:sldMk cId="2225727190" sldId="266"/>
            <ac:spMk id="21" creationId="{4C089854-ECC7-8335-A6A3-E513FF81A911}"/>
          </ac:spMkLst>
        </pc:spChg>
        <pc:spChg chg="del">
          <ac:chgData name="Индира Мирхайдарова" userId="9e1a592c62d4e3ed" providerId="LiveId" clId="{CE13681E-FD34-4167-BBC8-FE87F343D491}" dt="2023-04-06T09:47:28.348" v="824" actId="478"/>
          <ac:spMkLst>
            <pc:docMk/>
            <pc:sldMk cId="2225727190" sldId="266"/>
            <ac:spMk id="22" creationId="{22C2860A-613A-EF49-DC9F-D8799A6F66CC}"/>
          </ac:spMkLst>
        </pc:spChg>
        <pc:spChg chg="del">
          <ac:chgData name="Индира Мирхайдарова" userId="9e1a592c62d4e3ed" providerId="LiveId" clId="{CE13681E-FD34-4167-BBC8-FE87F343D491}" dt="2023-04-06T09:47:23.224" v="818" actId="478"/>
          <ac:spMkLst>
            <pc:docMk/>
            <pc:sldMk cId="2225727190" sldId="266"/>
            <ac:spMk id="25" creationId="{12A9750D-F73B-6CC1-5133-DE27197A4DE0}"/>
          </ac:spMkLst>
        </pc:spChg>
        <pc:spChg chg="del">
          <ac:chgData name="Индира Мирхайдарова" userId="9e1a592c62d4e3ed" providerId="LiveId" clId="{CE13681E-FD34-4167-BBC8-FE87F343D491}" dt="2023-04-06T09:47:24.036" v="819" actId="478"/>
          <ac:spMkLst>
            <pc:docMk/>
            <pc:sldMk cId="2225727190" sldId="266"/>
            <ac:spMk id="27" creationId="{19370C95-98DB-BED9-3934-716646FE840E}"/>
          </ac:spMkLst>
        </pc:spChg>
        <pc:spChg chg="del mod">
          <ac:chgData name="Индира Мирхайдарова" userId="9e1a592c62d4e3ed" providerId="LiveId" clId="{CE13681E-FD34-4167-BBC8-FE87F343D491}" dt="2023-04-06T09:47:20.224" v="815" actId="478"/>
          <ac:spMkLst>
            <pc:docMk/>
            <pc:sldMk cId="2225727190" sldId="266"/>
            <ac:spMk id="30" creationId="{5A37ACEA-778E-047A-C1FE-6D16A7471439}"/>
          </ac:spMkLst>
        </pc:spChg>
        <pc:spChg chg="del">
          <ac:chgData name="Индира Мирхайдарова" userId="9e1a592c62d4e3ed" providerId="LiveId" clId="{CE13681E-FD34-4167-BBC8-FE87F343D491}" dt="2023-04-06T09:47:18.722" v="813" actId="478"/>
          <ac:spMkLst>
            <pc:docMk/>
            <pc:sldMk cId="2225727190" sldId="266"/>
            <ac:spMk id="2048" creationId="{37BDE4D4-878C-C0D3-9F67-E1C83C9D2A25}"/>
          </ac:spMkLst>
        </pc:spChg>
        <pc:spChg chg="del">
          <ac:chgData name="Индира Мирхайдарова" userId="9e1a592c62d4e3ed" providerId="LiveId" clId="{CE13681E-FD34-4167-BBC8-FE87F343D491}" dt="2023-04-06T09:47:24.926" v="820" actId="478"/>
          <ac:spMkLst>
            <pc:docMk/>
            <pc:sldMk cId="2225727190" sldId="266"/>
            <ac:spMk id="2053" creationId="{154F35CE-07BF-097A-7E97-6B863F2F5F10}"/>
          </ac:spMkLst>
        </pc:spChg>
        <pc:spChg chg="del">
          <ac:chgData name="Индира Мирхайдарова" userId="9e1a592c62d4e3ed" providerId="LiveId" clId="{CE13681E-FD34-4167-BBC8-FE87F343D491}" dt="2023-04-06T09:47:21.506" v="816" actId="478"/>
          <ac:spMkLst>
            <pc:docMk/>
            <pc:sldMk cId="2225727190" sldId="266"/>
            <ac:spMk id="2054" creationId="{A9140EAE-10C3-A8AA-B57C-22595DB65E61}"/>
          </ac:spMkLst>
        </pc:spChg>
        <pc:graphicFrameChg chg="add del modGraphic">
          <ac:chgData name="Индира Мирхайдарова" userId="9e1a592c62d4e3ed" providerId="LiveId" clId="{CE13681E-FD34-4167-BBC8-FE87F343D491}" dt="2023-04-06T09:57:10.834" v="878" actId="478"/>
          <ac:graphicFrameMkLst>
            <pc:docMk/>
            <pc:sldMk cId="2225727190" sldId="266"/>
            <ac:graphicFrameMk id="6" creationId="{31214C3E-C1E8-A112-8449-2C630C1708EA}"/>
          </ac:graphicFrameMkLst>
        </pc:graphicFrameChg>
        <pc:graphicFrameChg chg="add mod modGraphic">
          <ac:chgData name="Индира Мирхайдарова" userId="9e1a592c62d4e3ed" providerId="LiveId" clId="{CE13681E-FD34-4167-BBC8-FE87F343D491}" dt="2023-04-06T17:16:29.922" v="1662" actId="1076"/>
          <ac:graphicFrameMkLst>
            <pc:docMk/>
            <pc:sldMk cId="2225727190" sldId="266"/>
            <ac:graphicFrameMk id="9" creationId="{461AB2E5-62FC-BCBA-FA37-9BA0E7F7D4D5}"/>
          </ac:graphicFrameMkLst>
        </pc:graphicFrameChg>
        <pc:picChg chg="mod">
          <ac:chgData name="Индира Мирхайдарова" userId="9e1a592c62d4e3ed" providerId="LiveId" clId="{CE13681E-FD34-4167-BBC8-FE87F343D491}" dt="2023-04-06T11:19:20.723" v="1623" actId="1076"/>
          <ac:picMkLst>
            <pc:docMk/>
            <pc:sldMk cId="2225727190" sldId="266"/>
            <ac:picMk id="7" creationId="{95F6B39F-A0FD-8C8F-B705-F739186FA820}"/>
          </ac:picMkLst>
        </pc:picChg>
        <pc:picChg chg="del">
          <ac:chgData name="Индира Мирхайдарова" userId="9e1a592c62d4e3ed" providerId="LiveId" clId="{CE13681E-FD34-4167-BBC8-FE87F343D491}" dt="2023-04-06T09:47:16.754" v="809" actId="478"/>
          <ac:picMkLst>
            <pc:docMk/>
            <pc:sldMk cId="2225727190" sldId="266"/>
            <ac:picMk id="8" creationId="{176970F1-ECB2-AEEA-56F7-2EBC91AFE0DD}"/>
          </ac:picMkLst>
        </pc:picChg>
        <pc:picChg chg="del">
          <ac:chgData name="Индира Мирхайдарова" userId="9e1a592c62d4e3ed" providerId="LiveId" clId="{CE13681E-FD34-4167-BBC8-FE87F343D491}" dt="2023-04-06T09:47:17.347" v="810" actId="478"/>
          <ac:picMkLst>
            <pc:docMk/>
            <pc:sldMk cId="2225727190" sldId="266"/>
            <ac:picMk id="12" creationId="{0CAF69FD-1496-1760-12D7-DE2E087E3361}"/>
          </ac:picMkLst>
        </pc:picChg>
        <pc:picChg chg="add mod">
          <ac:chgData name="Индира Мирхайдарова" userId="9e1a592c62d4e3ed" providerId="LiveId" clId="{CE13681E-FD34-4167-BBC8-FE87F343D491}" dt="2023-04-06T11:19:21.924" v="1624" actId="1076"/>
          <ac:picMkLst>
            <pc:docMk/>
            <pc:sldMk cId="2225727190" sldId="266"/>
            <ac:picMk id="13" creationId="{006754BD-DCF6-3CAA-4CC6-5D008DE1AD82}"/>
          </ac:picMkLst>
        </pc:picChg>
        <pc:picChg chg="del">
          <ac:chgData name="Индира Мирхайдарова" userId="9e1a592c62d4e3ed" providerId="LiveId" clId="{CE13681E-FD34-4167-BBC8-FE87F343D491}" dt="2023-04-06T09:47:17.660" v="811" actId="478"/>
          <ac:picMkLst>
            <pc:docMk/>
            <pc:sldMk cId="2225727190" sldId="266"/>
            <ac:picMk id="3074" creationId="{6081D399-5332-164A-05F2-FF9B13206584}"/>
          </ac:picMkLst>
        </pc:picChg>
        <pc:cxnChg chg="del">
          <ac:chgData name="Индира Мирхайдарова" userId="9e1a592c62d4e3ed" providerId="LiveId" clId="{CE13681E-FD34-4167-BBC8-FE87F343D491}" dt="2023-04-06T09:47:27.863" v="823" actId="478"/>
          <ac:cxnSpMkLst>
            <pc:docMk/>
            <pc:sldMk cId="2225727190" sldId="266"/>
            <ac:cxnSpMk id="16" creationId="{2C4D5B6D-35C1-4305-D487-385104178AB4}"/>
          </ac:cxnSpMkLst>
        </pc:cxnChg>
        <pc:cxnChg chg="del">
          <ac:chgData name="Индира Мирхайдарова" userId="9e1a592c62d4e3ed" providerId="LiveId" clId="{CE13681E-FD34-4167-BBC8-FE87F343D491}" dt="2023-04-06T09:47:22.177" v="817" actId="478"/>
          <ac:cxnSpMkLst>
            <pc:docMk/>
            <pc:sldMk cId="2225727190" sldId="266"/>
            <ac:cxnSpMk id="23" creationId="{B984B092-03B9-4503-EB09-C3F0C834807C}"/>
          </ac:cxnSpMkLst>
        </pc:cxnChg>
        <pc:cxnChg chg="del">
          <ac:chgData name="Индира Мирхайдарова" userId="9e1a592c62d4e3ed" providerId="LiveId" clId="{CE13681E-FD34-4167-BBC8-FE87F343D491}" dt="2023-04-06T09:47:18.113" v="812" actId="478"/>
          <ac:cxnSpMkLst>
            <pc:docMk/>
            <pc:sldMk cId="2225727190" sldId="266"/>
            <ac:cxnSpMk id="28" creationId="{DAB8177A-5BDD-60D2-F557-621B51D73439}"/>
          </ac:cxnSpMkLst>
        </pc:cxnChg>
      </pc:sldChg>
      <pc:sldChg chg="addSp delSp modSp add del mod">
        <pc:chgData name="Индира Мирхайдарова" userId="9e1a592c62d4e3ed" providerId="LiveId" clId="{CE13681E-FD34-4167-BBC8-FE87F343D491}" dt="2023-04-06T10:01:13.689" v="1118" actId="47"/>
        <pc:sldMkLst>
          <pc:docMk/>
          <pc:sldMk cId="1728735066" sldId="267"/>
        </pc:sldMkLst>
        <pc:graphicFrameChg chg="add mod">
          <ac:chgData name="Индира Мирхайдарова" userId="9e1a592c62d4e3ed" providerId="LiveId" clId="{CE13681E-FD34-4167-BBC8-FE87F343D491}" dt="2023-04-06T09:54:35.381" v="858" actId="1957"/>
          <ac:graphicFrameMkLst>
            <pc:docMk/>
            <pc:sldMk cId="1728735066" sldId="267"/>
            <ac:graphicFrameMk id="5" creationId="{377B2F6A-AA1C-01BD-341F-4447DDBAFEC7}"/>
          </ac:graphicFrameMkLst>
        </pc:graphicFrameChg>
        <pc:graphicFrameChg chg="del modGraphic">
          <ac:chgData name="Индира Мирхайдарова" userId="9e1a592c62d4e3ed" providerId="LiveId" clId="{CE13681E-FD34-4167-BBC8-FE87F343D491}" dt="2023-04-06T09:54:16.237" v="856" actId="478"/>
          <ac:graphicFrameMkLst>
            <pc:docMk/>
            <pc:sldMk cId="1728735066" sldId="267"/>
            <ac:graphicFrameMk id="6" creationId="{31214C3E-C1E8-A112-8449-2C630C1708EA}"/>
          </ac:graphicFrameMkLst>
        </pc:graphicFrameChg>
      </pc:sldChg>
      <pc:sldChg chg="addSp delSp modSp new mod">
        <pc:chgData name="Индира Мирхайдарова" userId="9e1a592c62d4e3ed" providerId="LiveId" clId="{CE13681E-FD34-4167-BBC8-FE87F343D491}" dt="2023-04-06T11:11:08.911" v="1530"/>
        <pc:sldMkLst>
          <pc:docMk/>
          <pc:sldMk cId="3626520166" sldId="267"/>
        </pc:sldMkLst>
        <pc:spChg chg="del">
          <ac:chgData name="Индира Мирхайдарова" userId="9e1a592c62d4e3ed" providerId="LiveId" clId="{CE13681E-FD34-4167-BBC8-FE87F343D491}" dt="2023-04-06T10:03:55.039" v="1122" actId="478"/>
          <ac:spMkLst>
            <pc:docMk/>
            <pc:sldMk cId="3626520166" sldId="267"/>
            <ac:spMk id="2" creationId="{F805B318-E56B-1FF0-3DCA-475FED252764}"/>
          </ac:spMkLst>
        </pc:spChg>
        <pc:spChg chg="del">
          <ac:chgData name="Индира Мирхайдарова" userId="9e1a592c62d4e3ed" providerId="LiveId" clId="{CE13681E-FD34-4167-BBC8-FE87F343D491}" dt="2023-04-06T10:03:54.239" v="1121" actId="478"/>
          <ac:spMkLst>
            <pc:docMk/>
            <pc:sldMk cId="3626520166" sldId="267"/>
            <ac:spMk id="3" creationId="{D0F6C32C-D667-EBA7-D73C-D858793F616F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3626520166" sldId="267"/>
            <ac:spMk id="6" creationId="{92412049-FFA8-257B-89F2-BB7C309F4318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3626520166" sldId="267"/>
            <ac:spMk id="7" creationId="{A7D9AC3C-7D44-D0EA-852A-48CE6179E760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3626520166" sldId="267"/>
            <ac:spMk id="8" creationId="{2AEEBB92-BD91-CAB7-4920-F92E7DE0F66C}"/>
          </ac:spMkLst>
        </pc:spChg>
        <pc:spChg chg="add del mod">
          <ac:chgData name="Индира Мирхайдарова" userId="9e1a592c62d4e3ed" providerId="LiveId" clId="{CE13681E-FD34-4167-BBC8-FE87F343D491}" dt="2023-04-06T10:05:57.291" v="1175" actId="478"/>
          <ac:spMkLst>
            <pc:docMk/>
            <pc:sldMk cId="3626520166" sldId="267"/>
            <ac:spMk id="9" creationId="{952DDBE1-67D4-8911-0D40-C4785560C9B7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3626520166" sldId="267"/>
            <ac:spMk id="10" creationId="{241B3415-8922-578A-0FD0-46EB83F74F8A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3626520166" sldId="267"/>
            <ac:spMk id="11" creationId="{C3B54FD5-9DAC-6B70-C620-68A0BB448E27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3626520166" sldId="267"/>
            <ac:spMk id="12" creationId="{6E2C5BA3-2E54-8A3F-A242-02A5658F31D4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3626520166" sldId="267"/>
            <ac:spMk id="13" creationId="{D75EFA67-7CE2-6F68-35D9-1766CFE7EA60}"/>
          </ac:spMkLst>
        </pc:spChg>
        <pc:spChg chg="add del mod">
          <ac:chgData name="Индира Мирхайдарова" userId="9e1a592c62d4e3ed" providerId="LiveId" clId="{CE13681E-FD34-4167-BBC8-FE87F343D491}" dt="2023-04-06T10:06:26.221" v="1188" actId="21"/>
          <ac:spMkLst>
            <pc:docMk/>
            <pc:sldMk cId="3626520166" sldId="267"/>
            <ac:spMk id="14" creationId="{E7B8EBE6-37B7-26AF-C695-D5C14129C0F3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3626520166" sldId="267"/>
            <ac:spMk id="15" creationId="{15659CE0-CA47-C2EE-195D-406F5E266BCB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3626520166" sldId="267"/>
            <ac:spMk id="16" creationId="{B69E971C-6CB2-851D-6D2B-6CC3A46E6ED3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3626520166" sldId="267"/>
            <ac:spMk id="17" creationId="{8FF2EA9D-0E99-9A59-6591-32AEA24C94A2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3626520166" sldId="267"/>
            <ac:spMk id="18" creationId="{737B45EB-19E9-99BB-E562-6B871C6A5E24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3626520166" sldId="267"/>
            <ac:spMk id="19" creationId="{B0BDBD87-831A-4173-5EAD-F9E1D0FF1826}"/>
          </ac:spMkLst>
        </pc:spChg>
        <pc:spChg chg="add del mod">
          <ac:chgData name="Индира Мирхайдарова" userId="9e1a592c62d4e3ed" providerId="LiveId" clId="{CE13681E-FD34-4167-BBC8-FE87F343D491}" dt="2023-04-06T10:07:09.701" v="1205" actId="478"/>
          <ac:spMkLst>
            <pc:docMk/>
            <pc:sldMk cId="3626520166" sldId="267"/>
            <ac:spMk id="20" creationId="{72E6FD7D-5B1E-1865-5EE4-AF3ACDA23BC3}"/>
          </ac:spMkLst>
        </pc:spChg>
        <pc:spChg chg="add del mod">
          <ac:chgData name="Индира Мирхайдарова" userId="9e1a592c62d4e3ed" providerId="LiveId" clId="{CE13681E-FD34-4167-BBC8-FE87F343D491}" dt="2023-04-06T10:07:17.785" v="1208" actId="478"/>
          <ac:spMkLst>
            <pc:docMk/>
            <pc:sldMk cId="3626520166" sldId="267"/>
            <ac:spMk id="21" creationId="{75E3AE04-132D-02E4-AB5B-0D740E8EA827}"/>
          </ac:spMkLst>
        </pc:spChg>
        <pc:spChg chg="add del mod">
          <ac:chgData name="Индира Мирхайдарова" userId="9e1a592c62d4e3ed" providerId="LiveId" clId="{CE13681E-FD34-4167-BBC8-FE87F343D491}" dt="2023-04-06T10:07:22.286" v="1210" actId="478"/>
          <ac:spMkLst>
            <pc:docMk/>
            <pc:sldMk cId="3626520166" sldId="267"/>
            <ac:spMk id="22" creationId="{1F357727-1DAB-F4E5-8FA3-DACDE9E84D2E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3626520166" sldId="267"/>
            <ac:spMk id="24" creationId="{B24BBB6F-0D3B-A60F-A6DD-475884B6E171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3626520166" sldId="267"/>
            <ac:spMk id="26" creationId="{F6D8D758-B9C3-2097-A094-3CB5CC19EF0F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3626520166" sldId="267"/>
            <ac:spMk id="28" creationId="{B0BE5C5A-28D5-7B89-7FDB-628C2A267202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3626520166" sldId="267"/>
            <ac:spMk id="30" creationId="{97748322-FF68-EE1F-DF4C-5752ADB17FB5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3626520166" sldId="267"/>
            <ac:spMk id="32" creationId="{A44056F1-E965-7EC7-48FF-0DE49F2FDE9E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3626520166" sldId="267"/>
            <ac:spMk id="34" creationId="{ED278351-6528-DC39-CEDC-2DAD2CDDE324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3626520166" sldId="267"/>
            <ac:spMk id="36" creationId="{7F500797-F1C0-9346-63FB-3203C22F0000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3626520166" sldId="267"/>
            <ac:spMk id="38" creationId="{87A2CED7-5347-B64B-D7E0-8067FE65F6E7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3626520166" sldId="267"/>
            <ac:spMk id="40" creationId="{8E1CA166-B6E8-BBEE-AD1A-60D493D5B0A3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3626520166" sldId="267"/>
            <ac:spMk id="42" creationId="{291B534D-D8EF-0E81-225D-5CE1381C0DB1}"/>
          </ac:spMkLst>
        </pc:spChg>
        <pc:spChg chg="add mod">
          <ac:chgData name="Индира Мирхайдарова" userId="9e1a592c62d4e3ed" providerId="LiveId" clId="{CE13681E-FD34-4167-BBC8-FE87F343D491}" dt="2023-04-06T11:11:08.911" v="1530"/>
          <ac:spMkLst>
            <pc:docMk/>
            <pc:sldMk cId="3626520166" sldId="267"/>
            <ac:spMk id="44" creationId="{FBD9506E-9273-C653-89C4-9EFECD7492CB}"/>
          </ac:spMkLst>
        </pc:spChg>
        <pc:picChg chg="add del mod">
          <ac:chgData name="Индира Мирхайдарова" userId="9e1a592c62d4e3ed" providerId="LiveId" clId="{CE13681E-FD34-4167-BBC8-FE87F343D491}" dt="2023-04-06T10:08:40.351" v="1229" actId="478"/>
          <ac:picMkLst>
            <pc:docMk/>
            <pc:sldMk cId="3626520166" sldId="267"/>
            <ac:picMk id="5" creationId="{2C69F34F-4533-9A4A-CA13-37DFDC559609}"/>
          </ac:picMkLst>
        </pc:picChg>
        <pc:cxnChg chg="add mod">
          <ac:chgData name="Индира Мирхайдарова" userId="9e1a592c62d4e3ed" providerId="LiveId" clId="{CE13681E-FD34-4167-BBC8-FE87F343D491}" dt="2023-04-06T11:11:08.911" v="1530"/>
          <ac:cxnSpMkLst>
            <pc:docMk/>
            <pc:sldMk cId="3626520166" sldId="267"/>
            <ac:cxnSpMk id="46" creationId="{989B7F45-D2D4-C125-6B10-521BD9A91A3C}"/>
          </ac:cxnSpMkLst>
        </pc:cxnChg>
        <pc:cxnChg chg="add mod">
          <ac:chgData name="Индира Мирхайдарова" userId="9e1a592c62d4e3ed" providerId="LiveId" clId="{CE13681E-FD34-4167-BBC8-FE87F343D491}" dt="2023-04-06T11:11:08.911" v="1530"/>
          <ac:cxnSpMkLst>
            <pc:docMk/>
            <pc:sldMk cId="3626520166" sldId="267"/>
            <ac:cxnSpMk id="47" creationId="{FEC7BD25-127A-223E-44FD-871BE246E6EA}"/>
          </ac:cxnSpMkLst>
        </pc:cxnChg>
        <pc:cxnChg chg="add mod">
          <ac:chgData name="Индира Мирхайдарова" userId="9e1a592c62d4e3ed" providerId="LiveId" clId="{CE13681E-FD34-4167-BBC8-FE87F343D491}" dt="2023-04-06T11:11:08.911" v="1530"/>
          <ac:cxnSpMkLst>
            <pc:docMk/>
            <pc:sldMk cId="3626520166" sldId="267"/>
            <ac:cxnSpMk id="48" creationId="{0718591E-A86D-EE71-E4C0-55401D5A9A27}"/>
          </ac:cxnSpMkLst>
        </pc:cxnChg>
        <pc:cxnChg chg="add mod">
          <ac:chgData name="Индира Мирхайдарова" userId="9e1a592c62d4e3ed" providerId="LiveId" clId="{CE13681E-FD34-4167-BBC8-FE87F343D491}" dt="2023-04-06T11:11:08.911" v="1530"/>
          <ac:cxnSpMkLst>
            <pc:docMk/>
            <pc:sldMk cId="3626520166" sldId="267"/>
            <ac:cxnSpMk id="49" creationId="{B885957F-685D-C6CE-73E3-6E6AD9820672}"/>
          </ac:cxnSpMkLst>
        </pc:cxnChg>
        <pc:cxnChg chg="add del mod">
          <ac:chgData name="Индира Мирхайдарова" userId="9e1a592c62d4e3ed" providerId="LiveId" clId="{CE13681E-FD34-4167-BBC8-FE87F343D491}" dt="2023-04-06T10:13:49.106" v="1306"/>
          <ac:cxnSpMkLst>
            <pc:docMk/>
            <pc:sldMk cId="3626520166" sldId="267"/>
            <ac:cxnSpMk id="50" creationId="{3BFB1B52-6B82-228A-87A8-101CE0B9C403}"/>
          </ac:cxnSpMkLst>
        </pc:cxnChg>
        <pc:cxnChg chg="add mod">
          <ac:chgData name="Индира Мирхайдарова" userId="9e1a592c62d4e3ed" providerId="LiveId" clId="{CE13681E-FD34-4167-BBC8-FE87F343D491}" dt="2023-04-06T11:11:08.911" v="1530"/>
          <ac:cxnSpMkLst>
            <pc:docMk/>
            <pc:sldMk cId="3626520166" sldId="267"/>
            <ac:cxnSpMk id="52" creationId="{F5806139-E2EB-8D85-6058-55A1F07D6A44}"/>
          </ac:cxnSpMkLst>
        </pc:cxnChg>
        <pc:cxnChg chg="add mod">
          <ac:chgData name="Индира Мирхайдарова" userId="9e1a592c62d4e3ed" providerId="LiveId" clId="{CE13681E-FD34-4167-BBC8-FE87F343D491}" dt="2023-04-06T11:11:08.911" v="1530"/>
          <ac:cxnSpMkLst>
            <pc:docMk/>
            <pc:sldMk cId="3626520166" sldId="267"/>
            <ac:cxnSpMk id="53" creationId="{EE364862-94DD-3B73-CAC9-844B3712F747}"/>
          </ac:cxnSpMkLst>
        </pc:cxnChg>
        <pc:cxnChg chg="add mod">
          <ac:chgData name="Индира Мирхайдарова" userId="9e1a592c62d4e3ed" providerId="LiveId" clId="{CE13681E-FD34-4167-BBC8-FE87F343D491}" dt="2023-04-06T11:11:08.911" v="1530"/>
          <ac:cxnSpMkLst>
            <pc:docMk/>
            <pc:sldMk cId="3626520166" sldId="267"/>
            <ac:cxnSpMk id="54" creationId="{C6766D0D-6B21-7301-E91E-FB5CE9B3234E}"/>
          </ac:cxnSpMkLst>
        </pc:cxnChg>
        <pc:cxnChg chg="add mod">
          <ac:chgData name="Индира Мирхайдарова" userId="9e1a592c62d4e3ed" providerId="LiveId" clId="{CE13681E-FD34-4167-BBC8-FE87F343D491}" dt="2023-04-06T11:11:08.911" v="1530"/>
          <ac:cxnSpMkLst>
            <pc:docMk/>
            <pc:sldMk cId="3626520166" sldId="267"/>
            <ac:cxnSpMk id="55" creationId="{EF4C50DB-655C-1CC7-F742-2627A461065D}"/>
          </ac:cxnSpMkLst>
        </pc:cxnChg>
        <pc:cxnChg chg="add mod">
          <ac:chgData name="Индира Мирхайдарова" userId="9e1a592c62d4e3ed" providerId="LiveId" clId="{CE13681E-FD34-4167-BBC8-FE87F343D491}" dt="2023-04-06T11:11:08.911" v="1530"/>
          <ac:cxnSpMkLst>
            <pc:docMk/>
            <pc:sldMk cId="3626520166" sldId="267"/>
            <ac:cxnSpMk id="61" creationId="{BE8D1943-8359-073D-70EB-87947648D194}"/>
          </ac:cxnSpMkLst>
        </pc:cxnChg>
        <pc:cxnChg chg="add mod">
          <ac:chgData name="Индира Мирхайдарова" userId="9e1a592c62d4e3ed" providerId="LiveId" clId="{CE13681E-FD34-4167-BBC8-FE87F343D491}" dt="2023-04-06T11:11:08.911" v="1530"/>
          <ac:cxnSpMkLst>
            <pc:docMk/>
            <pc:sldMk cId="3626520166" sldId="267"/>
            <ac:cxnSpMk id="62" creationId="{8B033403-331E-3C55-DE88-B557B54C9290}"/>
          </ac:cxnSpMkLst>
        </pc:cxnChg>
      </pc:sldChg>
      <pc:sldChg chg="add del">
        <pc:chgData name="Индира Мирхайдарова" userId="9e1a592c62d4e3ed" providerId="LiveId" clId="{CE13681E-FD34-4167-BBC8-FE87F343D491}" dt="2023-04-06T10:01:12.740" v="1117" actId="47"/>
        <pc:sldMkLst>
          <pc:docMk/>
          <pc:sldMk cId="282122688" sldId="268"/>
        </pc:sldMkLst>
      </pc:sldChg>
      <pc:sldChg chg="addSp delSp modSp new mod">
        <pc:chgData name="Индира Мирхайдарова" userId="9e1a592c62d4e3ed" providerId="LiveId" clId="{CE13681E-FD34-4167-BBC8-FE87F343D491}" dt="2023-04-06T17:21:58.589" v="1711" actId="2085"/>
        <pc:sldMkLst>
          <pc:docMk/>
          <pc:sldMk cId="3339735614" sldId="268"/>
        </pc:sldMkLst>
        <pc:spChg chg="del">
          <ac:chgData name="Индира Мирхайдарова" userId="9e1a592c62d4e3ed" providerId="LiveId" clId="{CE13681E-FD34-4167-BBC8-FE87F343D491}" dt="2023-04-06T10:17:20.437" v="1328" actId="478"/>
          <ac:spMkLst>
            <pc:docMk/>
            <pc:sldMk cId="3339735614" sldId="268"/>
            <ac:spMk id="2" creationId="{DCBA5FCA-A53C-D6C8-8759-7EEEA47F2137}"/>
          </ac:spMkLst>
        </pc:spChg>
        <pc:spChg chg="del">
          <ac:chgData name="Индира Мирхайдарова" userId="9e1a592c62d4e3ed" providerId="LiveId" clId="{CE13681E-FD34-4167-BBC8-FE87F343D491}" dt="2023-04-06T10:17:24.209" v="1329" actId="478"/>
          <ac:spMkLst>
            <pc:docMk/>
            <pc:sldMk cId="3339735614" sldId="268"/>
            <ac:spMk id="3" creationId="{FA322106-773F-4729-49CC-02D7B0E70705}"/>
          </ac:spMkLst>
        </pc:spChg>
        <pc:spChg chg="add mod">
          <ac:chgData name="Индира Мирхайдарова" userId="9e1a592c62d4e3ed" providerId="LiveId" clId="{CE13681E-FD34-4167-BBC8-FE87F343D491}" dt="2023-04-06T17:21:58.589" v="1711" actId="2085"/>
          <ac:spMkLst>
            <pc:docMk/>
            <pc:sldMk cId="3339735614" sldId="268"/>
            <ac:spMk id="4" creationId="{566EB79A-7BCC-9A50-80D5-640FA688D286}"/>
          </ac:spMkLst>
        </pc:spChg>
        <pc:spChg chg="add del">
          <ac:chgData name="Индира Мирхайдарова" userId="9e1a592c62d4e3ed" providerId="LiveId" clId="{CE13681E-FD34-4167-BBC8-FE87F343D491}" dt="2023-04-06T10:17:28.513" v="1331" actId="478"/>
          <ac:spMkLst>
            <pc:docMk/>
            <pc:sldMk cId="3339735614" sldId="268"/>
            <ac:spMk id="5" creationId="{66F00291-EADA-8869-955C-E3C702D7BAAE}"/>
          </ac:spMkLst>
        </pc:spChg>
        <pc:spChg chg="add del">
          <ac:chgData name="Индира Мирхайдарова" userId="9e1a592c62d4e3ed" providerId="LiveId" clId="{CE13681E-FD34-4167-BBC8-FE87F343D491}" dt="2023-04-06T10:17:36.882" v="1333" actId="478"/>
          <ac:spMkLst>
            <pc:docMk/>
            <pc:sldMk cId="3339735614" sldId="268"/>
            <ac:spMk id="7" creationId="{EB400D4A-ED37-E729-62B8-202BFB1A8D09}"/>
          </ac:spMkLst>
        </pc:spChg>
        <pc:picChg chg="add mod">
          <ac:chgData name="Индира Мирхайдарова" userId="9e1a592c62d4e3ed" providerId="LiveId" clId="{CE13681E-FD34-4167-BBC8-FE87F343D491}" dt="2023-04-06T17:21:42.287" v="1707" actId="1076"/>
          <ac:picMkLst>
            <pc:docMk/>
            <pc:sldMk cId="3339735614" sldId="268"/>
            <ac:picMk id="3" creationId="{76C9D372-B452-36B5-9BBF-DC36AA1E2AE6}"/>
          </ac:picMkLst>
        </pc:picChg>
        <pc:picChg chg="add del mod modCrop">
          <ac:chgData name="Индира Мирхайдарова" userId="9e1a592c62d4e3ed" providerId="LiveId" clId="{CE13681E-FD34-4167-BBC8-FE87F343D491}" dt="2023-04-06T17:21:16.721" v="1696" actId="478"/>
          <ac:picMkLst>
            <pc:docMk/>
            <pc:sldMk cId="3339735614" sldId="268"/>
            <ac:picMk id="9" creationId="{5D41F1B8-2186-8609-21BC-3C50EF8F2CAB}"/>
          </ac:picMkLst>
        </pc:picChg>
      </pc:sldChg>
      <pc:sldChg chg="addSp delSp modSp add mod modNotes">
        <pc:chgData name="Индира Мирхайдарова" userId="9e1a592c62d4e3ed" providerId="LiveId" clId="{CE13681E-FD34-4167-BBC8-FE87F343D491}" dt="2023-04-06T17:18:27.988" v="1694" actId="1076"/>
        <pc:sldMkLst>
          <pc:docMk/>
          <pc:sldMk cId="3510606104" sldId="269"/>
        </pc:sldMkLst>
        <pc:spChg chg="add mod">
          <ac:chgData name="Индира Мирхайдарова" userId="9e1a592c62d4e3ed" providerId="LiveId" clId="{CE13681E-FD34-4167-BBC8-FE87F343D491}" dt="2023-04-06T17:18:25.191" v="1692" actId="1076"/>
          <ac:spMkLst>
            <pc:docMk/>
            <pc:sldMk cId="3510606104" sldId="269"/>
            <ac:spMk id="2" creationId="{51EAC3D5-80D5-E997-41D5-24AA5D0BA8E9}"/>
          </ac:spMkLst>
        </pc:spChg>
        <pc:spChg chg="add del mod">
          <ac:chgData name="Индира Мирхайдарова" userId="9e1a592c62d4e3ed" providerId="LiveId" clId="{CE13681E-FD34-4167-BBC8-FE87F343D491}" dt="2023-04-06T11:10:10.515" v="1525" actId="478"/>
          <ac:spMkLst>
            <pc:docMk/>
            <pc:sldMk cId="3510606104" sldId="269"/>
            <ac:spMk id="2" creationId="{E0D0B34C-7ABA-2F1D-9232-44FBA8AFD6DD}"/>
          </ac:spMkLst>
        </pc:spChg>
        <pc:spChg chg="add mod">
          <ac:chgData name="Индира Мирхайдарова" userId="9e1a592c62d4e3ed" providerId="LiveId" clId="{CE13681E-FD34-4167-BBC8-FE87F343D491}" dt="2023-04-06T17:18:27.988" v="1694" actId="1076"/>
          <ac:spMkLst>
            <pc:docMk/>
            <pc:sldMk cId="3510606104" sldId="269"/>
            <ac:spMk id="3" creationId="{471AC86D-B9DD-37DB-C842-67848E04FD9D}"/>
          </ac:spMkLst>
        </pc:spChg>
        <pc:spChg chg="add del mod">
          <ac:chgData name="Индира Мирхайдарова" userId="9e1a592c62d4e3ed" providerId="LiveId" clId="{CE13681E-FD34-4167-BBC8-FE87F343D491}" dt="2023-04-06T11:10:09.063" v="1523" actId="478"/>
          <ac:spMkLst>
            <pc:docMk/>
            <pc:sldMk cId="3510606104" sldId="269"/>
            <ac:spMk id="3" creationId="{A9C8612E-DAB7-83D7-83FF-55849C5EA4E1}"/>
          </ac:spMkLst>
        </pc:spChg>
        <pc:spChg chg="add del">
          <ac:chgData name="Индира Мирхайдарова" userId="9e1a592c62d4e3ed" providerId="LiveId" clId="{CE13681E-FD34-4167-BBC8-FE87F343D491}" dt="2023-04-06T11:10:06.711" v="1520" actId="478"/>
          <ac:spMkLst>
            <pc:docMk/>
            <pc:sldMk cId="3510606104" sldId="269"/>
            <ac:spMk id="6" creationId="{6F6B07C8-8D2A-C117-EC84-7A8AF7973E12}"/>
          </ac:spMkLst>
        </pc:spChg>
        <pc:spChg chg="add del">
          <ac:chgData name="Индира Мирхайдарова" userId="9e1a592c62d4e3ed" providerId="LiveId" clId="{CE13681E-FD34-4167-BBC8-FE87F343D491}" dt="2023-04-06T11:10:07.446" v="1521" actId="478"/>
          <ac:spMkLst>
            <pc:docMk/>
            <pc:sldMk cId="3510606104" sldId="269"/>
            <ac:spMk id="8" creationId="{B76AA11B-24B9-9E6E-FAC2-94729D8AEEDD}"/>
          </ac:spMkLst>
        </pc:spChg>
        <pc:spChg chg="del">
          <ac:chgData name="Индира Мирхайдарова" userId="9e1a592c62d4e3ed" providerId="LiveId" clId="{CE13681E-FD34-4167-BBC8-FE87F343D491}" dt="2023-04-06T11:10:08.251" v="1522" actId="478"/>
          <ac:spMkLst>
            <pc:docMk/>
            <pc:sldMk cId="3510606104" sldId="269"/>
            <ac:spMk id="10" creationId="{E90BF4B7-6F4D-F89F-EA4E-1EA8A2276275}"/>
          </ac:spMkLst>
        </pc:spChg>
        <pc:picChg chg="add mod modCrop">
          <ac:chgData name="Индира Мирхайдарова" userId="9e1a592c62d4e3ed" providerId="LiveId" clId="{CE13681E-FD34-4167-BBC8-FE87F343D491}" dt="2023-04-06T17:18:21.863" v="1690" actId="732"/>
          <ac:picMkLst>
            <pc:docMk/>
            <pc:sldMk cId="3510606104" sldId="269"/>
            <ac:picMk id="5" creationId="{2F89B3B5-4DF9-CAB4-6A69-DB53D8127B0D}"/>
          </ac:picMkLst>
        </pc:picChg>
      </pc:sldChg>
      <pc:sldChg chg="addSp delSp modSp add mod">
        <pc:chgData name="Индира Мирхайдарова" userId="9e1a592c62d4e3ed" providerId="LiveId" clId="{CE13681E-FD34-4167-BBC8-FE87F343D491}" dt="2023-04-06T17:18:11.583" v="1688" actId="1076"/>
        <pc:sldMkLst>
          <pc:docMk/>
          <pc:sldMk cId="441948195" sldId="270"/>
        </pc:sldMkLst>
        <pc:spChg chg="add mod">
          <ac:chgData name="Индира Мирхайдарова" userId="9e1a592c62d4e3ed" providerId="LiveId" clId="{CE13681E-FD34-4167-BBC8-FE87F343D491}" dt="2023-04-06T17:18:11.583" v="1688" actId="1076"/>
          <ac:spMkLst>
            <pc:docMk/>
            <pc:sldMk cId="441948195" sldId="270"/>
            <ac:spMk id="2" creationId="{4B9C3C38-466C-E206-210C-D69BDC4D1785}"/>
          </ac:spMkLst>
        </pc:spChg>
        <pc:picChg chg="add mod modCrop">
          <ac:chgData name="Индира Мирхайдарова" userId="9e1a592c62d4e3ed" providerId="LiveId" clId="{CE13681E-FD34-4167-BBC8-FE87F343D491}" dt="2023-04-06T17:18:03.810" v="1684" actId="732"/>
          <ac:picMkLst>
            <pc:docMk/>
            <pc:sldMk cId="441948195" sldId="270"/>
            <ac:picMk id="3" creationId="{2F4CBE2D-299C-1730-C88E-7587B2CDFCBE}"/>
          </ac:picMkLst>
        </pc:picChg>
        <pc:picChg chg="del">
          <ac:chgData name="Индира Мирхайдарова" userId="9e1a592c62d4e3ed" providerId="LiveId" clId="{CE13681E-FD34-4167-BBC8-FE87F343D491}" dt="2023-04-06T11:11:52.821" v="1536" actId="478"/>
          <ac:picMkLst>
            <pc:docMk/>
            <pc:sldMk cId="441948195" sldId="270"/>
            <ac:picMk id="5" creationId="{2F89B3B5-4DF9-CAB4-6A69-DB53D8127B0D}"/>
          </ac:picMkLst>
        </pc:picChg>
      </pc:sldChg>
      <pc:sldChg chg="add del">
        <pc:chgData name="Индира Мирхайдарова" userId="9e1a592c62d4e3ed" providerId="LiveId" clId="{CE13681E-FD34-4167-BBC8-FE87F343D491}" dt="2023-04-06T11:10:04.868" v="1519" actId="2890"/>
        <pc:sldMkLst>
          <pc:docMk/>
          <pc:sldMk cId="4245346415" sldId="270"/>
        </pc:sldMkLst>
      </pc:sldChg>
      <pc:sldChg chg="addSp delSp modSp add del mod">
        <pc:chgData name="Индира Мирхайдарова" userId="9e1a592c62d4e3ed" providerId="LiveId" clId="{CE13681E-FD34-4167-BBC8-FE87F343D491}" dt="2023-04-06T17:17:51.749" v="1682" actId="14100"/>
        <pc:sldMkLst>
          <pc:docMk/>
          <pc:sldMk cId="2202330857" sldId="271"/>
        </pc:sldMkLst>
        <pc:spChg chg="add mod">
          <ac:chgData name="Индира Мирхайдарова" userId="9e1a592c62d4e3ed" providerId="LiveId" clId="{CE13681E-FD34-4167-BBC8-FE87F343D491}" dt="2023-04-06T17:17:51.749" v="1682" actId="14100"/>
          <ac:spMkLst>
            <pc:docMk/>
            <pc:sldMk cId="2202330857" sldId="271"/>
            <ac:spMk id="2" creationId="{C6F7C62E-3441-601B-128D-17AF5E022934}"/>
          </ac:spMkLst>
        </pc:spChg>
        <pc:picChg chg="del">
          <ac:chgData name="Индира Мирхайдарова" userId="9e1a592c62d4e3ed" providerId="LiveId" clId="{CE13681E-FD34-4167-BBC8-FE87F343D491}" dt="2023-04-06T11:12:33.039" v="1544" actId="478"/>
          <ac:picMkLst>
            <pc:docMk/>
            <pc:sldMk cId="2202330857" sldId="271"/>
            <ac:picMk id="3" creationId="{2F4CBE2D-299C-1730-C88E-7587B2CDFCBE}"/>
          </ac:picMkLst>
        </pc:picChg>
        <pc:picChg chg="add mod modCrop">
          <ac:chgData name="Индира Мирхайдарова" userId="9e1a592c62d4e3ed" providerId="LiveId" clId="{CE13681E-FD34-4167-BBC8-FE87F343D491}" dt="2023-04-06T17:17:49.294" v="1681" actId="732"/>
          <ac:picMkLst>
            <pc:docMk/>
            <pc:sldMk cId="2202330857" sldId="271"/>
            <ac:picMk id="4" creationId="{64750DFA-9502-71A9-BB77-134DCE3880DE}"/>
          </ac:picMkLst>
        </pc:picChg>
      </pc:sldChg>
      <pc:sldChg chg="addSp delSp modSp add mod">
        <pc:chgData name="Индира Мирхайдарова" userId="9e1a592c62d4e3ed" providerId="LiveId" clId="{CE13681E-FD34-4167-BBC8-FE87F343D491}" dt="2023-04-06T17:17:38.452" v="1677" actId="14100"/>
        <pc:sldMkLst>
          <pc:docMk/>
          <pc:sldMk cId="451787746" sldId="272"/>
        </pc:sldMkLst>
        <pc:picChg chg="add mod">
          <ac:chgData name="Индира Мирхайдарова" userId="9e1a592c62d4e3ed" providerId="LiveId" clId="{CE13681E-FD34-4167-BBC8-FE87F343D491}" dt="2023-04-06T17:17:38.452" v="1677" actId="14100"/>
          <ac:picMkLst>
            <pc:docMk/>
            <pc:sldMk cId="451787746" sldId="272"/>
            <ac:picMk id="2" creationId="{5E48E871-4AB4-46A6-8A75-2E9E4F088D5B}"/>
          </ac:picMkLst>
        </pc:picChg>
        <pc:picChg chg="add mod modCrop">
          <ac:chgData name="Индира Мирхайдарова" userId="9e1a592c62d4e3ed" providerId="LiveId" clId="{CE13681E-FD34-4167-BBC8-FE87F343D491}" dt="2023-04-06T17:17:30.390" v="1674" actId="732"/>
          <ac:picMkLst>
            <pc:docMk/>
            <pc:sldMk cId="451787746" sldId="272"/>
            <ac:picMk id="3" creationId="{87C5A3D4-B659-F061-8C67-9CDCB6065E91}"/>
          </ac:picMkLst>
        </pc:picChg>
        <pc:picChg chg="del">
          <ac:chgData name="Индира Мирхайдарова" userId="9e1a592c62d4e3ed" providerId="LiveId" clId="{CE13681E-FD34-4167-BBC8-FE87F343D491}" dt="2023-04-06T11:13:02.334" v="1551" actId="478"/>
          <ac:picMkLst>
            <pc:docMk/>
            <pc:sldMk cId="451787746" sldId="272"/>
            <ac:picMk id="4" creationId="{64750DFA-9502-71A9-BB77-134DCE3880DE}"/>
          </ac:picMkLst>
        </pc:picChg>
      </pc:sldChg>
      <pc:sldChg chg="addSp delSp modSp add mod">
        <pc:chgData name="Индира Мирхайдарова" userId="9e1a592c62d4e3ed" providerId="LiveId" clId="{CE13681E-FD34-4167-BBC8-FE87F343D491}" dt="2023-04-06T17:17:08.251" v="1672" actId="1076"/>
        <pc:sldMkLst>
          <pc:docMk/>
          <pc:sldMk cId="3662140389" sldId="273"/>
        </pc:sldMkLst>
        <pc:spChg chg="add del mod">
          <ac:chgData name="Индира Мирхайдарова" userId="9e1a592c62d4e3ed" providerId="LiveId" clId="{CE13681E-FD34-4167-BBC8-FE87F343D491}" dt="2023-04-06T11:17:34.086" v="1608" actId="478"/>
          <ac:spMkLst>
            <pc:docMk/>
            <pc:sldMk cId="3662140389" sldId="273"/>
            <ac:spMk id="2" creationId="{666BFEB2-9FB7-8A3E-047E-61E2CEE09CE3}"/>
          </ac:spMkLst>
        </pc:spChg>
        <pc:spChg chg="add del mod">
          <ac:chgData name="Индира Мирхайдарова" userId="9e1a592c62d4e3ed" providerId="LiveId" clId="{CE13681E-FD34-4167-BBC8-FE87F343D491}" dt="2023-04-06T11:17:32.726" v="1607" actId="478"/>
          <ac:spMkLst>
            <pc:docMk/>
            <pc:sldMk cId="3662140389" sldId="273"/>
            <ac:spMk id="4" creationId="{FA219865-7868-AF7D-CE21-23D0BD50841C}"/>
          </ac:spMkLst>
        </pc:spChg>
        <pc:picChg chg="del">
          <ac:chgData name="Индира Мирхайдарова" userId="9e1a592c62d4e3ed" providerId="LiveId" clId="{CE13681E-FD34-4167-BBC8-FE87F343D491}" dt="2023-04-06T11:15:46.262" v="1559" actId="478"/>
          <ac:picMkLst>
            <pc:docMk/>
            <pc:sldMk cId="3662140389" sldId="273"/>
            <ac:picMk id="3" creationId="{87C5A3D4-B659-F061-8C67-9CDCB6065E91}"/>
          </ac:picMkLst>
        </pc:picChg>
        <pc:picChg chg="add mod">
          <ac:chgData name="Индира Мирхайдарова" userId="9e1a592c62d4e3ed" providerId="LiveId" clId="{CE13681E-FD34-4167-BBC8-FE87F343D491}" dt="2023-04-06T17:17:08.251" v="1672" actId="1076"/>
          <ac:picMkLst>
            <pc:docMk/>
            <pc:sldMk cId="3662140389" sldId="273"/>
            <ac:picMk id="6" creationId="{906A549D-5FB2-52D8-9E2E-3CEFB1AABFF5}"/>
          </ac:picMkLst>
        </pc:picChg>
      </pc:sldChg>
      <pc:sldChg chg="addSp delSp modSp add mod">
        <pc:chgData name="Индира Мирхайдарова" userId="9e1a592c62d4e3ed" providerId="LiveId" clId="{CE13681E-FD34-4167-BBC8-FE87F343D491}" dt="2023-04-06T17:17:04.328" v="1671" actId="1076"/>
        <pc:sldMkLst>
          <pc:docMk/>
          <pc:sldMk cId="917528825" sldId="274"/>
        </pc:sldMkLst>
        <pc:picChg chg="add mod">
          <ac:chgData name="Индира Мирхайдарова" userId="9e1a592c62d4e3ed" providerId="LiveId" clId="{CE13681E-FD34-4167-BBC8-FE87F343D491}" dt="2023-04-06T17:17:04.328" v="1671" actId="1076"/>
          <ac:picMkLst>
            <pc:docMk/>
            <pc:sldMk cId="917528825" sldId="274"/>
            <ac:picMk id="3" creationId="{7ABA44D4-F263-6A13-B9BD-65DD79FEC6AA}"/>
          </ac:picMkLst>
        </pc:picChg>
        <pc:picChg chg="del">
          <ac:chgData name="Индира Мирхайдарова" userId="9e1a592c62d4e3ed" providerId="LiveId" clId="{CE13681E-FD34-4167-BBC8-FE87F343D491}" dt="2023-04-06T11:18:09.153" v="1613" actId="478"/>
          <ac:picMkLst>
            <pc:docMk/>
            <pc:sldMk cId="917528825" sldId="274"/>
            <ac:picMk id="6" creationId="{906A549D-5FB2-52D8-9E2E-3CEFB1AABFF5}"/>
          </ac:picMkLst>
        </pc:picChg>
      </pc:sldChg>
      <pc:sldChg chg="addSp delSp modSp add mod">
        <pc:chgData name="Индира Мирхайдарова" userId="9e1a592c62d4e3ed" providerId="LiveId" clId="{CE13681E-FD34-4167-BBC8-FE87F343D491}" dt="2023-04-06T17:17:01.781" v="1670" actId="1076"/>
        <pc:sldMkLst>
          <pc:docMk/>
          <pc:sldMk cId="2857613351" sldId="275"/>
        </pc:sldMkLst>
        <pc:spChg chg="add del">
          <ac:chgData name="Индира Мирхайдарова" userId="9e1a592c62d4e3ed" providerId="LiveId" clId="{CE13681E-FD34-4167-BBC8-FE87F343D491}" dt="2023-04-06T17:16:49.249" v="1665" actId="478"/>
          <ac:spMkLst>
            <pc:docMk/>
            <pc:sldMk cId="2857613351" sldId="275"/>
            <ac:spMk id="2" creationId="{8F94CC90-0B3C-060B-CF3D-86DFFDAB045A}"/>
          </ac:spMkLst>
        </pc:spChg>
        <pc:spChg chg="add mod">
          <ac:chgData name="Индира Мирхайдарова" userId="9e1a592c62d4e3ed" providerId="LiveId" clId="{CE13681E-FD34-4167-BBC8-FE87F343D491}" dt="2023-04-06T17:16:57.420" v="1668" actId="208"/>
          <ac:spMkLst>
            <pc:docMk/>
            <pc:sldMk cId="2857613351" sldId="275"/>
            <ac:spMk id="3" creationId="{3FE52610-7CB1-05FF-8A84-D9CED1872DDF}"/>
          </ac:spMkLst>
        </pc:spChg>
        <pc:picChg chg="del">
          <ac:chgData name="Индира Мирхайдарова" userId="9e1a592c62d4e3ed" providerId="LiveId" clId="{CE13681E-FD34-4167-BBC8-FE87F343D491}" dt="2023-04-06T11:18:39.895" v="1619" actId="478"/>
          <ac:picMkLst>
            <pc:docMk/>
            <pc:sldMk cId="2857613351" sldId="275"/>
            <ac:picMk id="3" creationId="{7ABA44D4-F263-6A13-B9BD-65DD79FEC6AA}"/>
          </ac:picMkLst>
        </pc:picChg>
        <pc:picChg chg="add mod">
          <ac:chgData name="Индира Мирхайдарова" userId="9e1a592c62d4e3ed" providerId="LiveId" clId="{CE13681E-FD34-4167-BBC8-FE87F343D491}" dt="2023-04-06T17:17:01.781" v="1670" actId="1076"/>
          <ac:picMkLst>
            <pc:docMk/>
            <pc:sldMk cId="2857613351" sldId="275"/>
            <ac:picMk id="4" creationId="{27F2DCF2-9B52-55E2-5FBC-A218D648259D}"/>
          </ac:picMkLst>
        </pc:picChg>
      </pc:sldChg>
      <pc:sldChg chg="add">
        <pc:chgData name="Индира Мирхайдарова" userId="9e1a592c62d4e3ed" providerId="LiveId" clId="{CE13681E-FD34-4167-BBC8-FE87F343D491}" dt="2023-04-06T17:21:15.006" v="1695" actId="2890"/>
        <pc:sldMkLst>
          <pc:docMk/>
          <pc:sldMk cId="844209438" sldId="276"/>
        </pc:sldMkLst>
      </pc:sldChg>
      <pc:sldChg chg="addSp delSp modSp add mod">
        <pc:chgData name="Индира Мирхайдарова" userId="9e1a592c62d4e3ed" providerId="LiveId" clId="{CE13681E-FD34-4167-BBC8-FE87F343D491}" dt="2023-04-06T17:31:34.074" v="1793" actId="1076"/>
        <pc:sldMkLst>
          <pc:docMk/>
          <pc:sldMk cId="2844960944" sldId="277"/>
        </pc:sldMkLst>
        <pc:spChg chg="del">
          <ac:chgData name="Индира Мирхайдарова" userId="9e1a592c62d4e3ed" providerId="LiveId" clId="{CE13681E-FD34-4167-BBC8-FE87F343D491}" dt="2023-04-06T17:25:16.814" v="1715" actId="478"/>
          <ac:spMkLst>
            <pc:docMk/>
            <pc:sldMk cId="2844960944" sldId="277"/>
            <ac:spMk id="4" creationId="{566EB79A-7BCC-9A50-80D5-640FA688D286}"/>
          </ac:spMkLst>
        </pc:spChg>
        <pc:spChg chg="add mod">
          <ac:chgData name="Индира Мирхайдарова" userId="9e1a592c62d4e3ed" providerId="LiveId" clId="{CE13681E-FD34-4167-BBC8-FE87F343D491}" dt="2023-04-06T17:30:57.683" v="1784" actId="14100"/>
          <ac:spMkLst>
            <pc:docMk/>
            <pc:sldMk cId="2844960944" sldId="277"/>
            <ac:spMk id="9" creationId="{F1909FB9-482E-3BEB-5964-A1FA584F0439}"/>
          </ac:spMkLst>
        </pc:spChg>
        <pc:spChg chg="add mod">
          <ac:chgData name="Индира Мирхайдарова" userId="9e1a592c62d4e3ed" providerId="LiveId" clId="{CE13681E-FD34-4167-BBC8-FE87F343D491}" dt="2023-04-06T17:31:23.145" v="1790" actId="1076"/>
          <ac:spMkLst>
            <pc:docMk/>
            <pc:sldMk cId="2844960944" sldId="277"/>
            <ac:spMk id="11" creationId="{CF2DAD1F-3A0A-1E19-5FFC-0F9F61BDD9FB}"/>
          </ac:spMkLst>
        </pc:spChg>
        <pc:spChg chg="add mod">
          <ac:chgData name="Индира Мирхайдарова" userId="9e1a592c62d4e3ed" providerId="LiveId" clId="{CE13681E-FD34-4167-BBC8-FE87F343D491}" dt="2023-04-06T17:31:25.255" v="1791" actId="1076"/>
          <ac:spMkLst>
            <pc:docMk/>
            <pc:sldMk cId="2844960944" sldId="277"/>
            <ac:spMk id="13" creationId="{EADAB22E-02CE-2E8D-28E8-D355C4FB5793}"/>
          </ac:spMkLst>
        </pc:spChg>
        <pc:spChg chg="add mod">
          <ac:chgData name="Индира Мирхайдарова" userId="9e1a592c62d4e3ed" providerId="LiveId" clId="{CE13681E-FD34-4167-BBC8-FE87F343D491}" dt="2023-04-06T17:30:32.655" v="1778" actId="403"/>
          <ac:spMkLst>
            <pc:docMk/>
            <pc:sldMk cId="2844960944" sldId="277"/>
            <ac:spMk id="14" creationId="{F905B474-3932-064E-85FD-510B1831FC46}"/>
          </ac:spMkLst>
        </pc:spChg>
        <pc:spChg chg="add mod ord">
          <ac:chgData name="Индира Мирхайдарова" userId="9e1a592c62d4e3ed" providerId="LiveId" clId="{CE13681E-FD34-4167-BBC8-FE87F343D491}" dt="2023-04-06T17:31:17.552" v="1789" actId="14100"/>
          <ac:spMkLst>
            <pc:docMk/>
            <pc:sldMk cId="2844960944" sldId="277"/>
            <ac:spMk id="15" creationId="{178E94F4-15A7-3D02-D4B9-5EAE2A29BDB7}"/>
          </ac:spMkLst>
        </pc:spChg>
        <pc:picChg chg="del">
          <ac:chgData name="Индира Мирхайдарова" userId="9e1a592c62d4e3ed" providerId="LiveId" clId="{CE13681E-FD34-4167-BBC8-FE87F343D491}" dt="2023-04-06T17:24:42.083" v="1713" actId="478"/>
          <ac:picMkLst>
            <pc:docMk/>
            <pc:sldMk cId="2844960944" sldId="277"/>
            <ac:picMk id="3" creationId="{76C9D372-B452-36B5-9BBF-DC36AA1E2AE6}"/>
          </ac:picMkLst>
        </pc:picChg>
        <pc:picChg chg="add mod">
          <ac:chgData name="Индира Мирхайдарова" userId="9e1a592c62d4e3ed" providerId="LiveId" clId="{CE13681E-FD34-4167-BBC8-FE87F343D491}" dt="2023-04-06T17:31:34.074" v="1793" actId="1076"/>
          <ac:picMkLst>
            <pc:docMk/>
            <pc:sldMk cId="2844960944" sldId="277"/>
            <ac:picMk id="5" creationId="{267869C4-34E4-A629-14F7-AB3A75FA02F0}"/>
          </ac:picMkLst>
        </pc:picChg>
        <pc:picChg chg="add mod">
          <ac:chgData name="Индира Мирхайдарова" userId="9e1a592c62d4e3ed" providerId="LiveId" clId="{CE13681E-FD34-4167-BBC8-FE87F343D491}" dt="2023-04-06T17:31:26.625" v="1792" actId="1076"/>
          <ac:picMkLst>
            <pc:docMk/>
            <pc:sldMk cId="2844960944" sldId="277"/>
            <ac:picMk id="7" creationId="{2986B861-6D78-DCAD-23FB-0566AD245570}"/>
          </ac:picMkLst>
        </pc:picChg>
      </pc:sldChg>
      <pc:sldMasterChg chg="modSp modSldLayout">
        <pc:chgData name="Индира Мирхайдарова" userId="9e1a592c62d4e3ed" providerId="LiveId" clId="{CE13681E-FD34-4167-BBC8-FE87F343D491}" dt="2023-04-06T11:03:12.921" v="1338"/>
        <pc:sldMasterMkLst>
          <pc:docMk/>
          <pc:sldMasterMk cId="416849864" sldId="2147483648"/>
        </pc:sldMasterMkLst>
        <pc:spChg chg="mod">
          <ac:chgData name="Индира Мирхайдарова" userId="9e1a592c62d4e3ed" providerId="LiveId" clId="{CE13681E-FD34-4167-BBC8-FE87F343D491}" dt="2023-04-06T11:03:12.921" v="1338"/>
          <ac:spMkLst>
            <pc:docMk/>
            <pc:sldMasterMk cId="416849864" sldId="2147483648"/>
            <ac:spMk id="2" creationId="{03B55F39-BFDB-9D00-1130-5497477CB936}"/>
          </ac:spMkLst>
        </pc:spChg>
        <pc:spChg chg="mod">
          <ac:chgData name="Индира Мирхайдарова" userId="9e1a592c62d4e3ed" providerId="LiveId" clId="{CE13681E-FD34-4167-BBC8-FE87F343D491}" dt="2023-04-06T11:03:12.921" v="1338"/>
          <ac:spMkLst>
            <pc:docMk/>
            <pc:sldMasterMk cId="416849864" sldId="2147483648"/>
            <ac:spMk id="3" creationId="{E96DDCC0-277A-6E5A-CBF4-0E73D9DF0240}"/>
          </ac:spMkLst>
        </pc:spChg>
        <pc:spChg chg="mod">
          <ac:chgData name="Индира Мирхайдарова" userId="9e1a592c62d4e3ed" providerId="LiveId" clId="{CE13681E-FD34-4167-BBC8-FE87F343D491}" dt="2023-04-06T11:03:12.921" v="1338"/>
          <ac:spMkLst>
            <pc:docMk/>
            <pc:sldMasterMk cId="416849864" sldId="2147483648"/>
            <ac:spMk id="4" creationId="{C2A117D8-C090-F897-3195-837CBFEE872E}"/>
          </ac:spMkLst>
        </pc:spChg>
        <pc:spChg chg="mod">
          <ac:chgData name="Индира Мирхайдарова" userId="9e1a592c62d4e3ed" providerId="LiveId" clId="{CE13681E-FD34-4167-BBC8-FE87F343D491}" dt="2023-04-06T11:03:12.921" v="1338"/>
          <ac:spMkLst>
            <pc:docMk/>
            <pc:sldMasterMk cId="416849864" sldId="2147483648"/>
            <ac:spMk id="5" creationId="{F94A2B22-B83D-66A3-F2A5-C92C2CCD918A}"/>
          </ac:spMkLst>
        </pc:spChg>
        <pc:spChg chg="mod">
          <ac:chgData name="Индира Мирхайдарова" userId="9e1a592c62d4e3ed" providerId="LiveId" clId="{CE13681E-FD34-4167-BBC8-FE87F343D491}" dt="2023-04-06T11:03:12.921" v="1338"/>
          <ac:spMkLst>
            <pc:docMk/>
            <pc:sldMasterMk cId="416849864" sldId="2147483648"/>
            <ac:spMk id="6" creationId="{95397DDA-15B9-728D-B2A5-14637773946E}"/>
          </ac:spMkLst>
        </pc:spChg>
        <pc:sldLayoutChg chg="modSp">
          <pc:chgData name="Индира Мирхайдарова" userId="9e1a592c62d4e3ed" providerId="LiveId" clId="{CE13681E-FD34-4167-BBC8-FE87F343D491}" dt="2023-04-06T11:03:12.921" v="1338"/>
          <pc:sldLayoutMkLst>
            <pc:docMk/>
            <pc:sldMasterMk cId="416849864" sldId="2147483648"/>
            <pc:sldLayoutMk cId="1966104320" sldId="2147483649"/>
          </pc:sldLayoutMkLst>
          <pc:spChg chg="mod">
            <ac:chgData name="Индира Мирхайдарова" userId="9e1a592c62d4e3ed" providerId="LiveId" clId="{CE13681E-FD34-4167-BBC8-FE87F343D491}" dt="2023-04-06T11:03:12.921" v="1338"/>
            <ac:spMkLst>
              <pc:docMk/>
              <pc:sldMasterMk cId="416849864" sldId="2147483648"/>
              <pc:sldLayoutMk cId="1966104320" sldId="2147483649"/>
              <ac:spMk id="2" creationId="{396EFC71-3E2F-A529-C537-2F54055BB882}"/>
            </ac:spMkLst>
          </pc:spChg>
          <pc:spChg chg="mod">
            <ac:chgData name="Индира Мирхайдарова" userId="9e1a592c62d4e3ed" providerId="LiveId" clId="{CE13681E-FD34-4167-BBC8-FE87F343D491}" dt="2023-04-06T11:03:12.921" v="1338"/>
            <ac:spMkLst>
              <pc:docMk/>
              <pc:sldMasterMk cId="416849864" sldId="2147483648"/>
              <pc:sldLayoutMk cId="1966104320" sldId="2147483649"/>
              <ac:spMk id="3" creationId="{81337BF8-F3C2-58CE-22E1-60D320CFC42F}"/>
            </ac:spMkLst>
          </pc:spChg>
        </pc:sldLayoutChg>
        <pc:sldLayoutChg chg="modSp">
          <pc:chgData name="Индира Мирхайдарова" userId="9e1a592c62d4e3ed" providerId="LiveId" clId="{CE13681E-FD34-4167-BBC8-FE87F343D491}" dt="2023-04-06T11:03:12.921" v="1338"/>
          <pc:sldLayoutMkLst>
            <pc:docMk/>
            <pc:sldMasterMk cId="416849864" sldId="2147483648"/>
            <pc:sldLayoutMk cId="207896013" sldId="2147483651"/>
          </pc:sldLayoutMkLst>
          <pc:spChg chg="mod">
            <ac:chgData name="Индира Мирхайдарова" userId="9e1a592c62d4e3ed" providerId="LiveId" clId="{CE13681E-FD34-4167-BBC8-FE87F343D491}" dt="2023-04-06T11:03:12.921" v="1338"/>
            <ac:spMkLst>
              <pc:docMk/>
              <pc:sldMasterMk cId="416849864" sldId="2147483648"/>
              <pc:sldLayoutMk cId="207896013" sldId="2147483651"/>
              <ac:spMk id="2" creationId="{1EE1296A-7C1C-29DE-53E2-EADCDEDC3275}"/>
            </ac:spMkLst>
          </pc:spChg>
          <pc:spChg chg="mod">
            <ac:chgData name="Индира Мирхайдарова" userId="9e1a592c62d4e3ed" providerId="LiveId" clId="{CE13681E-FD34-4167-BBC8-FE87F343D491}" dt="2023-04-06T11:03:12.921" v="1338"/>
            <ac:spMkLst>
              <pc:docMk/>
              <pc:sldMasterMk cId="416849864" sldId="2147483648"/>
              <pc:sldLayoutMk cId="207896013" sldId="2147483651"/>
              <ac:spMk id="3" creationId="{8D4ECEBD-3F85-2692-A3A1-58E86C3269CD}"/>
            </ac:spMkLst>
          </pc:spChg>
        </pc:sldLayoutChg>
        <pc:sldLayoutChg chg="modSp">
          <pc:chgData name="Индира Мирхайдарова" userId="9e1a592c62d4e3ed" providerId="LiveId" clId="{CE13681E-FD34-4167-BBC8-FE87F343D491}" dt="2023-04-06T11:03:12.921" v="1338"/>
          <pc:sldLayoutMkLst>
            <pc:docMk/>
            <pc:sldMasterMk cId="416849864" sldId="2147483648"/>
            <pc:sldLayoutMk cId="1542617084" sldId="2147483652"/>
          </pc:sldLayoutMkLst>
          <pc:spChg chg="mod">
            <ac:chgData name="Индира Мирхайдарова" userId="9e1a592c62d4e3ed" providerId="LiveId" clId="{CE13681E-FD34-4167-BBC8-FE87F343D491}" dt="2023-04-06T11:03:12.921" v="1338"/>
            <ac:spMkLst>
              <pc:docMk/>
              <pc:sldMasterMk cId="416849864" sldId="2147483648"/>
              <pc:sldLayoutMk cId="1542617084" sldId="2147483652"/>
              <ac:spMk id="3" creationId="{96C90B4F-F7D7-1787-E07C-F85B7318EC04}"/>
            </ac:spMkLst>
          </pc:spChg>
          <pc:spChg chg="mod">
            <ac:chgData name="Индира Мирхайдарова" userId="9e1a592c62d4e3ed" providerId="LiveId" clId="{CE13681E-FD34-4167-BBC8-FE87F343D491}" dt="2023-04-06T11:03:12.921" v="1338"/>
            <ac:spMkLst>
              <pc:docMk/>
              <pc:sldMasterMk cId="416849864" sldId="2147483648"/>
              <pc:sldLayoutMk cId="1542617084" sldId="2147483652"/>
              <ac:spMk id="4" creationId="{C0CD048A-621B-F47A-594C-8CE490E93A77}"/>
            </ac:spMkLst>
          </pc:spChg>
        </pc:sldLayoutChg>
        <pc:sldLayoutChg chg="modSp">
          <pc:chgData name="Индира Мирхайдарова" userId="9e1a592c62d4e3ed" providerId="LiveId" clId="{CE13681E-FD34-4167-BBC8-FE87F343D491}" dt="2023-04-06T11:03:12.921" v="1338"/>
          <pc:sldLayoutMkLst>
            <pc:docMk/>
            <pc:sldMasterMk cId="416849864" sldId="2147483648"/>
            <pc:sldLayoutMk cId="1718194836" sldId="2147483653"/>
          </pc:sldLayoutMkLst>
          <pc:spChg chg="mod">
            <ac:chgData name="Индира Мирхайдарова" userId="9e1a592c62d4e3ed" providerId="LiveId" clId="{CE13681E-FD34-4167-BBC8-FE87F343D491}" dt="2023-04-06T11:03:12.921" v="1338"/>
            <ac:spMkLst>
              <pc:docMk/>
              <pc:sldMasterMk cId="416849864" sldId="2147483648"/>
              <pc:sldLayoutMk cId="1718194836" sldId="2147483653"/>
              <ac:spMk id="2" creationId="{C93CEEF4-E69C-CD54-38DF-5779741ABBF4}"/>
            </ac:spMkLst>
          </pc:spChg>
          <pc:spChg chg="mod">
            <ac:chgData name="Индира Мирхайдарова" userId="9e1a592c62d4e3ed" providerId="LiveId" clId="{CE13681E-FD34-4167-BBC8-FE87F343D491}" dt="2023-04-06T11:03:12.921" v="1338"/>
            <ac:spMkLst>
              <pc:docMk/>
              <pc:sldMasterMk cId="416849864" sldId="2147483648"/>
              <pc:sldLayoutMk cId="1718194836" sldId="2147483653"/>
              <ac:spMk id="3" creationId="{2886D89C-B9F7-10DA-7350-9038261CF5D1}"/>
            </ac:spMkLst>
          </pc:spChg>
          <pc:spChg chg="mod">
            <ac:chgData name="Индира Мирхайдарова" userId="9e1a592c62d4e3ed" providerId="LiveId" clId="{CE13681E-FD34-4167-BBC8-FE87F343D491}" dt="2023-04-06T11:03:12.921" v="1338"/>
            <ac:spMkLst>
              <pc:docMk/>
              <pc:sldMasterMk cId="416849864" sldId="2147483648"/>
              <pc:sldLayoutMk cId="1718194836" sldId="2147483653"/>
              <ac:spMk id="4" creationId="{81968D19-279E-8A19-95B5-5E161499366D}"/>
            </ac:spMkLst>
          </pc:spChg>
          <pc:spChg chg="mod">
            <ac:chgData name="Индира Мирхайдарова" userId="9e1a592c62d4e3ed" providerId="LiveId" clId="{CE13681E-FD34-4167-BBC8-FE87F343D491}" dt="2023-04-06T11:03:12.921" v="1338"/>
            <ac:spMkLst>
              <pc:docMk/>
              <pc:sldMasterMk cId="416849864" sldId="2147483648"/>
              <pc:sldLayoutMk cId="1718194836" sldId="2147483653"/>
              <ac:spMk id="5" creationId="{958B4D0F-42DF-6B00-D00A-34E48D6DD141}"/>
            </ac:spMkLst>
          </pc:spChg>
          <pc:spChg chg="mod">
            <ac:chgData name="Индира Мирхайдарова" userId="9e1a592c62d4e3ed" providerId="LiveId" clId="{CE13681E-FD34-4167-BBC8-FE87F343D491}" dt="2023-04-06T11:03:12.921" v="1338"/>
            <ac:spMkLst>
              <pc:docMk/>
              <pc:sldMasterMk cId="416849864" sldId="2147483648"/>
              <pc:sldLayoutMk cId="1718194836" sldId="2147483653"/>
              <ac:spMk id="6" creationId="{194AD5FB-7FFC-1BCE-77BC-482172BF1C34}"/>
            </ac:spMkLst>
          </pc:spChg>
        </pc:sldLayoutChg>
        <pc:sldLayoutChg chg="modSp">
          <pc:chgData name="Индира Мирхайдарова" userId="9e1a592c62d4e3ed" providerId="LiveId" clId="{CE13681E-FD34-4167-BBC8-FE87F343D491}" dt="2023-04-06T11:03:12.921" v="1338"/>
          <pc:sldLayoutMkLst>
            <pc:docMk/>
            <pc:sldMasterMk cId="416849864" sldId="2147483648"/>
            <pc:sldLayoutMk cId="1753965837" sldId="2147483656"/>
          </pc:sldLayoutMkLst>
          <pc:spChg chg="mod">
            <ac:chgData name="Индира Мирхайдарова" userId="9e1a592c62d4e3ed" providerId="LiveId" clId="{CE13681E-FD34-4167-BBC8-FE87F343D491}" dt="2023-04-06T11:03:12.921" v="1338"/>
            <ac:spMkLst>
              <pc:docMk/>
              <pc:sldMasterMk cId="416849864" sldId="2147483648"/>
              <pc:sldLayoutMk cId="1753965837" sldId="2147483656"/>
              <ac:spMk id="2" creationId="{26BCA421-55C4-D414-01FE-5E880216F20C}"/>
            </ac:spMkLst>
          </pc:spChg>
          <pc:spChg chg="mod">
            <ac:chgData name="Индира Мирхайдарова" userId="9e1a592c62d4e3ed" providerId="LiveId" clId="{CE13681E-FD34-4167-BBC8-FE87F343D491}" dt="2023-04-06T11:03:12.921" v="1338"/>
            <ac:spMkLst>
              <pc:docMk/>
              <pc:sldMasterMk cId="416849864" sldId="2147483648"/>
              <pc:sldLayoutMk cId="1753965837" sldId="2147483656"/>
              <ac:spMk id="3" creationId="{D2B38DA3-4F4A-95FB-2E12-2A9BAC733ACB}"/>
            </ac:spMkLst>
          </pc:spChg>
          <pc:spChg chg="mod">
            <ac:chgData name="Индира Мирхайдарова" userId="9e1a592c62d4e3ed" providerId="LiveId" clId="{CE13681E-FD34-4167-BBC8-FE87F343D491}" dt="2023-04-06T11:03:12.921" v="1338"/>
            <ac:spMkLst>
              <pc:docMk/>
              <pc:sldMasterMk cId="416849864" sldId="2147483648"/>
              <pc:sldLayoutMk cId="1753965837" sldId="2147483656"/>
              <ac:spMk id="4" creationId="{9CA21330-2919-CBE5-3090-877D1E11F679}"/>
            </ac:spMkLst>
          </pc:spChg>
        </pc:sldLayoutChg>
        <pc:sldLayoutChg chg="modSp">
          <pc:chgData name="Индира Мирхайдарова" userId="9e1a592c62d4e3ed" providerId="LiveId" clId="{CE13681E-FD34-4167-BBC8-FE87F343D491}" dt="2023-04-06T11:03:12.921" v="1338"/>
          <pc:sldLayoutMkLst>
            <pc:docMk/>
            <pc:sldMasterMk cId="416849864" sldId="2147483648"/>
            <pc:sldLayoutMk cId="2433028087" sldId="2147483657"/>
          </pc:sldLayoutMkLst>
          <pc:spChg chg="mod">
            <ac:chgData name="Индира Мирхайдарова" userId="9e1a592c62d4e3ed" providerId="LiveId" clId="{CE13681E-FD34-4167-BBC8-FE87F343D491}" dt="2023-04-06T11:03:12.921" v="1338"/>
            <ac:spMkLst>
              <pc:docMk/>
              <pc:sldMasterMk cId="416849864" sldId="2147483648"/>
              <pc:sldLayoutMk cId="2433028087" sldId="2147483657"/>
              <ac:spMk id="2" creationId="{01F7F709-E690-A1FB-88BA-9FD2909C48EC}"/>
            </ac:spMkLst>
          </pc:spChg>
          <pc:spChg chg="mod">
            <ac:chgData name="Индира Мирхайдарова" userId="9e1a592c62d4e3ed" providerId="LiveId" clId="{CE13681E-FD34-4167-BBC8-FE87F343D491}" dt="2023-04-06T11:03:12.921" v="1338"/>
            <ac:spMkLst>
              <pc:docMk/>
              <pc:sldMasterMk cId="416849864" sldId="2147483648"/>
              <pc:sldLayoutMk cId="2433028087" sldId="2147483657"/>
              <ac:spMk id="3" creationId="{E08204B2-87CD-5255-FF54-6D2C06369893}"/>
            </ac:spMkLst>
          </pc:spChg>
          <pc:spChg chg="mod">
            <ac:chgData name="Индира Мирхайдарова" userId="9e1a592c62d4e3ed" providerId="LiveId" clId="{CE13681E-FD34-4167-BBC8-FE87F343D491}" dt="2023-04-06T11:03:12.921" v="1338"/>
            <ac:spMkLst>
              <pc:docMk/>
              <pc:sldMasterMk cId="416849864" sldId="2147483648"/>
              <pc:sldLayoutMk cId="2433028087" sldId="2147483657"/>
              <ac:spMk id="4" creationId="{2EBCB64B-2CCC-4F52-9DE1-159DF14AE22A}"/>
            </ac:spMkLst>
          </pc:spChg>
        </pc:sldLayoutChg>
        <pc:sldLayoutChg chg="modSp">
          <pc:chgData name="Индира Мирхайдарова" userId="9e1a592c62d4e3ed" providerId="LiveId" clId="{CE13681E-FD34-4167-BBC8-FE87F343D491}" dt="2023-04-06T11:03:12.921" v="1338"/>
          <pc:sldLayoutMkLst>
            <pc:docMk/>
            <pc:sldMasterMk cId="416849864" sldId="2147483648"/>
            <pc:sldLayoutMk cId="3095603324" sldId="2147483659"/>
          </pc:sldLayoutMkLst>
          <pc:spChg chg="mod">
            <ac:chgData name="Индира Мирхайдарова" userId="9e1a592c62d4e3ed" providerId="LiveId" clId="{CE13681E-FD34-4167-BBC8-FE87F343D491}" dt="2023-04-06T11:03:12.921" v="1338"/>
            <ac:spMkLst>
              <pc:docMk/>
              <pc:sldMasterMk cId="416849864" sldId="2147483648"/>
              <pc:sldLayoutMk cId="3095603324" sldId="2147483659"/>
              <ac:spMk id="2" creationId="{2E7FF721-0CF9-A21C-EB97-E3A5E9C714BF}"/>
            </ac:spMkLst>
          </pc:spChg>
          <pc:spChg chg="mod">
            <ac:chgData name="Индира Мирхайдарова" userId="9e1a592c62d4e3ed" providerId="LiveId" clId="{CE13681E-FD34-4167-BBC8-FE87F343D491}" dt="2023-04-06T11:03:12.921" v="1338"/>
            <ac:spMkLst>
              <pc:docMk/>
              <pc:sldMasterMk cId="416849864" sldId="2147483648"/>
              <pc:sldLayoutMk cId="3095603324" sldId="2147483659"/>
              <ac:spMk id="3" creationId="{B0EAA4AD-1544-F30F-CE7B-6A21D3D152B6}"/>
            </ac:spMkLst>
          </pc:spChg>
        </pc:sldLayoutChg>
      </pc:sldMasterChg>
      <pc:sldMasterChg chg="modSp modSldLayout">
        <pc:chgData name="Индира Мирхайдарова" userId="9e1a592c62d4e3ed" providerId="LiveId" clId="{CE13681E-FD34-4167-BBC8-FE87F343D491}" dt="2023-04-06T11:11:08.911" v="1530"/>
        <pc:sldMasterMkLst>
          <pc:docMk/>
          <pc:sldMasterMk cId="146964818" sldId="2147483660"/>
        </pc:sldMasterMkLst>
        <pc:spChg chg="mod">
          <ac:chgData name="Индира Мирхайдарова" userId="9e1a592c62d4e3ed" providerId="LiveId" clId="{CE13681E-FD34-4167-BBC8-FE87F343D491}" dt="2023-04-06T11:11:08.911" v="1530"/>
          <ac:spMkLst>
            <pc:docMk/>
            <pc:sldMasterMk cId="146964818" sldId="2147483660"/>
            <ac:spMk id="2" creationId="{00000000-0000-0000-0000-000000000000}"/>
          </ac:spMkLst>
        </pc:spChg>
        <pc:spChg chg="mod">
          <ac:chgData name="Индира Мирхайдарова" userId="9e1a592c62d4e3ed" providerId="LiveId" clId="{CE13681E-FD34-4167-BBC8-FE87F343D491}" dt="2023-04-06T11:11:08.911" v="1530"/>
          <ac:spMkLst>
            <pc:docMk/>
            <pc:sldMasterMk cId="146964818" sldId="2147483660"/>
            <ac:spMk id="3" creationId="{00000000-0000-0000-0000-000000000000}"/>
          </ac:spMkLst>
        </pc:spChg>
        <pc:spChg chg="mod">
          <ac:chgData name="Индира Мирхайдарова" userId="9e1a592c62d4e3ed" providerId="LiveId" clId="{CE13681E-FD34-4167-BBC8-FE87F343D491}" dt="2023-04-06T11:11:08.911" v="1530"/>
          <ac:spMkLst>
            <pc:docMk/>
            <pc:sldMasterMk cId="146964818" sldId="2147483660"/>
            <ac:spMk id="4" creationId="{00000000-0000-0000-0000-000000000000}"/>
          </ac:spMkLst>
        </pc:spChg>
        <pc:spChg chg="mod">
          <ac:chgData name="Индира Мирхайдарова" userId="9e1a592c62d4e3ed" providerId="LiveId" clId="{CE13681E-FD34-4167-BBC8-FE87F343D491}" dt="2023-04-06T11:11:08.911" v="1530"/>
          <ac:spMkLst>
            <pc:docMk/>
            <pc:sldMasterMk cId="146964818" sldId="2147483660"/>
            <ac:spMk id="5" creationId="{00000000-0000-0000-0000-000000000000}"/>
          </ac:spMkLst>
        </pc:spChg>
        <pc:spChg chg="mod">
          <ac:chgData name="Индира Мирхайдарова" userId="9e1a592c62d4e3ed" providerId="LiveId" clId="{CE13681E-FD34-4167-BBC8-FE87F343D491}" dt="2023-04-06T11:11:08.911" v="1530"/>
          <ac:spMkLst>
            <pc:docMk/>
            <pc:sldMasterMk cId="146964818" sldId="2147483660"/>
            <ac:spMk id="6" creationId="{00000000-0000-0000-0000-000000000000}"/>
          </ac:spMkLst>
        </pc:spChg>
        <pc:sldLayoutChg chg="modSp">
          <pc:chgData name="Индира Мирхайдарова" userId="9e1a592c62d4e3ed" providerId="LiveId" clId="{CE13681E-FD34-4167-BBC8-FE87F343D491}" dt="2023-04-06T11:11:08.911" v="1530"/>
          <pc:sldLayoutMkLst>
            <pc:docMk/>
            <pc:sldMasterMk cId="146964818" sldId="2147483660"/>
            <pc:sldLayoutMk cId="2688662988" sldId="2147483661"/>
          </pc:sldLayoutMkLst>
          <pc:spChg chg="mod">
            <ac:chgData name="Индира Мирхайдарова" userId="9e1a592c62d4e3ed" providerId="LiveId" clId="{CE13681E-FD34-4167-BBC8-FE87F343D491}" dt="2023-04-06T11:11:08.911" v="1530"/>
            <ac:spMkLst>
              <pc:docMk/>
              <pc:sldMasterMk cId="146964818" sldId="2147483660"/>
              <pc:sldLayoutMk cId="2688662988" sldId="2147483661"/>
              <ac:spMk id="2" creationId="{00000000-0000-0000-0000-000000000000}"/>
            </ac:spMkLst>
          </pc:spChg>
          <pc:spChg chg="mod">
            <ac:chgData name="Индира Мирхайдарова" userId="9e1a592c62d4e3ed" providerId="LiveId" clId="{CE13681E-FD34-4167-BBC8-FE87F343D491}" dt="2023-04-06T11:11:08.911" v="1530"/>
            <ac:spMkLst>
              <pc:docMk/>
              <pc:sldMasterMk cId="146964818" sldId="2147483660"/>
              <pc:sldLayoutMk cId="2688662988" sldId="2147483661"/>
              <ac:spMk id="3" creationId="{00000000-0000-0000-0000-000000000000}"/>
            </ac:spMkLst>
          </pc:spChg>
        </pc:sldLayoutChg>
        <pc:sldLayoutChg chg="modSp">
          <pc:chgData name="Индира Мирхайдарова" userId="9e1a592c62d4e3ed" providerId="LiveId" clId="{CE13681E-FD34-4167-BBC8-FE87F343D491}" dt="2023-04-06T11:11:08.911" v="1530"/>
          <pc:sldLayoutMkLst>
            <pc:docMk/>
            <pc:sldMasterMk cId="146964818" sldId="2147483660"/>
            <pc:sldLayoutMk cId="765653855" sldId="2147483663"/>
          </pc:sldLayoutMkLst>
          <pc:spChg chg="mod">
            <ac:chgData name="Индира Мирхайдарова" userId="9e1a592c62d4e3ed" providerId="LiveId" clId="{CE13681E-FD34-4167-BBC8-FE87F343D491}" dt="2023-04-06T11:11:08.911" v="1530"/>
            <ac:spMkLst>
              <pc:docMk/>
              <pc:sldMasterMk cId="146964818" sldId="2147483660"/>
              <pc:sldLayoutMk cId="765653855" sldId="2147483663"/>
              <ac:spMk id="2" creationId="{00000000-0000-0000-0000-000000000000}"/>
            </ac:spMkLst>
          </pc:spChg>
          <pc:spChg chg="mod">
            <ac:chgData name="Индира Мирхайдарова" userId="9e1a592c62d4e3ed" providerId="LiveId" clId="{CE13681E-FD34-4167-BBC8-FE87F343D491}" dt="2023-04-06T11:11:08.911" v="1530"/>
            <ac:spMkLst>
              <pc:docMk/>
              <pc:sldMasterMk cId="146964818" sldId="2147483660"/>
              <pc:sldLayoutMk cId="765653855" sldId="2147483663"/>
              <ac:spMk id="3" creationId="{00000000-0000-0000-0000-000000000000}"/>
            </ac:spMkLst>
          </pc:spChg>
        </pc:sldLayoutChg>
        <pc:sldLayoutChg chg="modSp">
          <pc:chgData name="Индира Мирхайдарова" userId="9e1a592c62d4e3ed" providerId="LiveId" clId="{CE13681E-FD34-4167-BBC8-FE87F343D491}" dt="2023-04-06T11:11:08.911" v="1530"/>
          <pc:sldLayoutMkLst>
            <pc:docMk/>
            <pc:sldMasterMk cId="146964818" sldId="2147483660"/>
            <pc:sldLayoutMk cId="3588472425" sldId="2147483664"/>
          </pc:sldLayoutMkLst>
          <pc:spChg chg="mod">
            <ac:chgData name="Индира Мирхайдарова" userId="9e1a592c62d4e3ed" providerId="LiveId" clId="{CE13681E-FD34-4167-BBC8-FE87F343D491}" dt="2023-04-06T11:11:08.911" v="1530"/>
            <ac:spMkLst>
              <pc:docMk/>
              <pc:sldMasterMk cId="146964818" sldId="2147483660"/>
              <pc:sldLayoutMk cId="3588472425" sldId="2147483664"/>
              <ac:spMk id="3" creationId="{00000000-0000-0000-0000-000000000000}"/>
            </ac:spMkLst>
          </pc:spChg>
          <pc:spChg chg="mod">
            <ac:chgData name="Индира Мирхайдарова" userId="9e1a592c62d4e3ed" providerId="LiveId" clId="{CE13681E-FD34-4167-BBC8-FE87F343D491}" dt="2023-04-06T11:11:08.911" v="1530"/>
            <ac:spMkLst>
              <pc:docMk/>
              <pc:sldMasterMk cId="146964818" sldId="2147483660"/>
              <pc:sldLayoutMk cId="3588472425" sldId="2147483664"/>
              <ac:spMk id="4" creationId="{00000000-0000-0000-0000-000000000000}"/>
            </ac:spMkLst>
          </pc:spChg>
        </pc:sldLayoutChg>
        <pc:sldLayoutChg chg="modSp">
          <pc:chgData name="Индира Мирхайдарова" userId="9e1a592c62d4e3ed" providerId="LiveId" clId="{CE13681E-FD34-4167-BBC8-FE87F343D491}" dt="2023-04-06T11:11:08.911" v="1530"/>
          <pc:sldLayoutMkLst>
            <pc:docMk/>
            <pc:sldMasterMk cId="146964818" sldId="2147483660"/>
            <pc:sldLayoutMk cId="207651206" sldId="2147483665"/>
          </pc:sldLayoutMkLst>
          <pc:spChg chg="mod">
            <ac:chgData name="Индира Мирхайдарова" userId="9e1a592c62d4e3ed" providerId="LiveId" clId="{CE13681E-FD34-4167-BBC8-FE87F343D491}" dt="2023-04-06T11:11:08.911" v="1530"/>
            <ac:spMkLst>
              <pc:docMk/>
              <pc:sldMasterMk cId="146964818" sldId="2147483660"/>
              <pc:sldLayoutMk cId="207651206" sldId="2147483665"/>
              <ac:spMk id="2" creationId="{00000000-0000-0000-0000-000000000000}"/>
            </ac:spMkLst>
          </pc:spChg>
          <pc:spChg chg="mod">
            <ac:chgData name="Индира Мирхайдарова" userId="9e1a592c62d4e3ed" providerId="LiveId" clId="{CE13681E-FD34-4167-BBC8-FE87F343D491}" dt="2023-04-06T11:11:08.911" v="1530"/>
            <ac:spMkLst>
              <pc:docMk/>
              <pc:sldMasterMk cId="146964818" sldId="2147483660"/>
              <pc:sldLayoutMk cId="207651206" sldId="2147483665"/>
              <ac:spMk id="3" creationId="{00000000-0000-0000-0000-000000000000}"/>
            </ac:spMkLst>
          </pc:spChg>
          <pc:spChg chg="mod">
            <ac:chgData name="Индира Мирхайдарова" userId="9e1a592c62d4e3ed" providerId="LiveId" clId="{CE13681E-FD34-4167-BBC8-FE87F343D491}" dt="2023-04-06T11:11:08.911" v="1530"/>
            <ac:spMkLst>
              <pc:docMk/>
              <pc:sldMasterMk cId="146964818" sldId="2147483660"/>
              <pc:sldLayoutMk cId="207651206" sldId="2147483665"/>
              <ac:spMk id="4" creationId="{00000000-0000-0000-0000-000000000000}"/>
            </ac:spMkLst>
          </pc:spChg>
          <pc:spChg chg="mod">
            <ac:chgData name="Индира Мирхайдарова" userId="9e1a592c62d4e3ed" providerId="LiveId" clId="{CE13681E-FD34-4167-BBC8-FE87F343D491}" dt="2023-04-06T11:11:08.911" v="1530"/>
            <ac:spMkLst>
              <pc:docMk/>
              <pc:sldMasterMk cId="146964818" sldId="2147483660"/>
              <pc:sldLayoutMk cId="207651206" sldId="2147483665"/>
              <ac:spMk id="5" creationId="{00000000-0000-0000-0000-000000000000}"/>
            </ac:spMkLst>
          </pc:spChg>
          <pc:spChg chg="mod">
            <ac:chgData name="Индира Мирхайдарова" userId="9e1a592c62d4e3ed" providerId="LiveId" clId="{CE13681E-FD34-4167-BBC8-FE87F343D491}" dt="2023-04-06T11:11:08.911" v="1530"/>
            <ac:spMkLst>
              <pc:docMk/>
              <pc:sldMasterMk cId="146964818" sldId="2147483660"/>
              <pc:sldLayoutMk cId="207651206" sldId="2147483665"/>
              <ac:spMk id="6" creationId="{00000000-0000-0000-0000-000000000000}"/>
            </ac:spMkLst>
          </pc:spChg>
        </pc:sldLayoutChg>
        <pc:sldLayoutChg chg="modSp">
          <pc:chgData name="Индира Мирхайдарова" userId="9e1a592c62d4e3ed" providerId="LiveId" clId="{CE13681E-FD34-4167-BBC8-FE87F343D491}" dt="2023-04-06T11:11:08.911" v="1530"/>
          <pc:sldLayoutMkLst>
            <pc:docMk/>
            <pc:sldMasterMk cId="146964818" sldId="2147483660"/>
            <pc:sldLayoutMk cId="3550366892" sldId="2147483668"/>
          </pc:sldLayoutMkLst>
          <pc:spChg chg="mod">
            <ac:chgData name="Индира Мирхайдарова" userId="9e1a592c62d4e3ed" providerId="LiveId" clId="{CE13681E-FD34-4167-BBC8-FE87F343D491}" dt="2023-04-06T11:11:08.911" v="1530"/>
            <ac:spMkLst>
              <pc:docMk/>
              <pc:sldMasterMk cId="146964818" sldId="2147483660"/>
              <pc:sldLayoutMk cId="3550366892" sldId="2147483668"/>
              <ac:spMk id="2" creationId="{00000000-0000-0000-0000-000000000000}"/>
            </ac:spMkLst>
          </pc:spChg>
          <pc:spChg chg="mod">
            <ac:chgData name="Индира Мирхайдарова" userId="9e1a592c62d4e3ed" providerId="LiveId" clId="{CE13681E-FD34-4167-BBC8-FE87F343D491}" dt="2023-04-06T11:11:08.911" v="1530"/>
            <ac:spMkLst>
              <pc:docMk/>
              <pc:sldMasterMk cId="146964818" sldId="2147483660"/>
              <pc:sldLayoutMk cId="3550366892" sldId="2147483668"/>
              <ac:spMk id="3" creationId="{00000000-0000-0000-0000-000000000000}"/>
            </ac:spMkLst>
          </pc:spChg>
          <pc:spChg chg="mod">
            <ac:chgData name="Индира Мирхайдарова" userId="9e1a592c62d4e3ed" providerId="LiveId" clId="{CE13681E-FD34-4167-BBC8-FE87F343D491}" dt="2023-04-06T11:11:08.911" v="1530"/>
            <ac:spMkLst>
              <pc:docMk/>
              <pc:sldMasterMk cId="146964818" sldId="2147483660"/>
              <pc:sldLayoutMk cId="3550366892" sldId="2147483668"/>
              <ac:spMk id="4" creationId="{00000000-0000-0000-0000-000000000000}"/>
            </ac:spMkLst>
          </pc:spChg>
        </pc:sldLayoutChg>
        <pc:sldLayoutChg chg="modSp">
          <pc:chgData name="Индира Мирхайдарова" userId="9e1a592c62d4e3ed" providerId="LiveId" clId="{CE13681E-FD34-4167-BBC8-FE87F343D491}" dt="2023-04-06T11:11:08.911" v="1530"/>
          <pc:sldLayoutMkLst>
            <pc:docMk/>
            <pc:sldMasterMk cId="146964818" sldId="2147483660"/>
            <pc:sldLayoutMk cId="1963602611" sldId="2147483669"/>
          </pc:sldLayoutMkLst>
          <pc:spChg chg="mod">
            <ac:chgData name="Индира Мирхайдарова" userId="9e1a592c62d4e3ed" providerId="LiveId" clId="{CE13681E-FD34-4167-BBC8-FE87F343D491}" dt="2023-04-06T11:11:08.911" v="1530"/>
            <ac:spMkLst>
              <pc:docMk/>
              <pc:sldMasterMk cId="146964818" sldId="2147483660"/>
              <pc:sldLayoutMk cId="1963602611" sldId="2147483669"/>
              <ac:spMk id="2" creationId="{00000000-0000-0000-0000-000000000000}"/>
            </ac:spMkLst>
          </pc:spChg>
          <pc:spChg chg="mod">
            <ac:chgData name="Индира Мирхайдарова" userId="9e1a592c62d4e3ed" providerId="LiveId" clId="{CE13681E-FD34-4167-BBC8-FE87F343D491}" dt="2023-04-06T11:11:08.911" v="1530"/>
            <ac:spMkLst>
              <pc:docMk/>
              <pc:sldMasterMk cId="146964818" sldId="2147483660"/>
              <pc:sldLayoutMk cId="1963602611" sldId="2147483669"/>
              <ac:spMk id="3" creationId="{00000000-0000-0000-0000-000000000000}"/>
            </ac:spMkLst>
          </pc:spChg>
          <pc:spChg chg="mod">
            <ac:chgData name="Индира Мирхайдарова" userId="9e1a592c62d4e3ed" providerId="LiveId" clId="{CE13681E-FD34-4167-BBC8-FE87F343D491}" dt="2023-04-06T11:11:08.911" v="1530"/>
            <ac:spMkLst>
              <pc:docMk/>
              <pc:sldMasterMk cId="146964818" sldId="2147483660"/>
              <pc:sldLayoutMk cId="1963602611" sldId="2147483669"/>
              <ac:spMk id="4" creationId="{00000000-0000-0000-0000-000000000000}"/>
            </ac:spMkLst>
          </pc:spChg>
        </pc:sldLayoutChg>
        <pc:sldLayoutChg chg="modSp">
          <pc:chgData name="Индира Мирхайдарова" userId="9e1a592c62d4e3ed" providerId="LiveId" clId="{CE13681E-FD34-4167-BBC8-FE87F343D491}" dt="2023-04-06T11:11:08.911" v="1530"/>
          <pc:sldLayoutMkLst>
            <pc:docMk/>
            <pc:sldMasterMk cId="146964818" sldId="2147483660"/>
            <pc:sldLayoutMk cId="2419837125" sldId="2147483671"/>
          </pc:sldLayoutMkLst>
          <pc:spChg chg="mod">
            <ac:chgData name="Индира Мирхайдарова" userId="9e1a592c62d4e3ed" providerId="LiveId" clId="{CE13681E-FD34-4167-BBC8-FE87F343D491}" dt="2023-04-06T11:11:08.911" v="1530"/>
            <ac:spMkLst>
              <pc:docMk/>
              <pc:sldMasterMk cId="146964818" sldId="2147483660"/>
              <pc:sldLayoutMk cId="2419837125" sldId="2147483671"/>
              <ac:spMk id="2" creationId="{00000000-0000-0000-0000-000000000000}"/>
            </ac:spMkLst>
          </pc:spChg>
          <pc:spChg chg="mod">
            <ac:chgData name="Индира Мирхайдарова" userId="9e1a592c62d4e3ed" providerId="LiveId" clId="{CE13681E-FD34-4167-BBC8-FE87F343D491}" dt="2023-04-06T11:11:08.911" v="1530"/>
            <ac:spMkLst>
              <pc:docMk/>
              <pc:sldMasterMk cId="146964818" sldId="2147483660"/>
              <pc:sldLayoutMk cId="2419837125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668E8-9F63-4F13-8D05-A4DDC39F4B1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D4F07-1453-4926-8372-228457E0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58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D4F07-1453-4926-8372-228457E07A4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377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D4F07-1453-4926-8372-228457E07A4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01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D4F07-1453-4926-8372-228457E07A4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085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D4F07-1453-4926-8372-228457E07A4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5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D4F07-1453-4926-8372-228457E07A4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8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D4F07-1453-4926-8372-228457E07A4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155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D4F07-1453-4926-8372-228457E07A4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67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D4F07-1453-4926-8372-228457E07A4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95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D4F07-1453-4926-8372-228457E07A4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857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D4F07-1453-4926-8372-228457E07A4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37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D4F07-1453-4926-8372-228457E07A4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60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D4F07-1453-4926-8372-228457E07A4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46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D4F07-1453-4926-8372-228457E07A4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82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365B-2C19-4015-A446-530D69588B1A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64BB-157F-46EA-8FC1-25EE6841C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66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365B-2C19-4015-A446-530D69588B1A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64BB-157F-46EA-8FC1-25EE6841C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43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365B-2C19-4015-A446-530D69588B1A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64BB-157F-46EA-8FC1-25EE6841C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3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365B-2C19-4015-A446-530D69588B1A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64BB-157F-46EA-8FC1-25EE6841C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1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365B-2C19-4015-A446-530D69588B1A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64BB-157F-46EA-8FC1-25EE6841C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65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365B-2C19-4015-A446-530D69588B1A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64BB-157F-46EA-8FC1-25EE6841C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47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365B-2C19-4015-A446-530D69588B1A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64BB-157F-46EA-8FC1-25EE6841C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365B-2C19-4015-A446-530D69588B1A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64BB-157F-46EA-8FC1-25EE6841C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85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365B-2C19-4015-A446-530D69588B1A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64BB-157F-46EA-8FC1-25EE6841C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69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365B-2C19-4015-A446-530D69588B1A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64BB-157F-46EA-8FC1-25EE6841C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36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365B-2C19-4015-A446-530D69588B1A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64BB-157F-46EA-8FC1-25EE6841C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60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3365B-2C19-4015-A446-530D69588B1A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B64BB-157F-46EA-8FC1-25EE6841C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6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0BEB483-B82F-CB96-BBA0-62A5BF525A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5" r="7790" b="1585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83ECD-5F74-E6EA-4A22-1166ADACD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60" y="4821382"/>
            <a:ext cx="1482640" cy="20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99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C8612E-DAB7-83D7-83FF-55849C5EA4E1}"/>
              </a:ext>
            </a:extLst>
          </p:cNvPr>
          <p:cNvSpPr/>
          <p:nvPr/>
        </p:nvSpPr>
        <p:spPr>
          <a:xfrm>
            <a:off x="25687" y="1"/>
            <a:ext cx="9144000" cy="1551709"/>
          </a:xfrm>
          <a:prstGeom prst="rect">
            <a:avLst/>
          </a:prstGeom>
          <a:solidFill>
            <a:srgbClr val="453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D0B34C-7ABA-2F1D-9232-44FBA8AFD6DD}"/>
              </a:ext>
            </a:extLst>
          </p:cNvPr>
          <p:cNvSpPr txBox="1"/>
          <p:nvPr/>
        </p:nvSpPr>
        <p:spPr>
          <a:xfrm>
            <a:off x="1665595" y="473587"/>
            <a:ext cx="5812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Pragmatica Cond" panose="020B0706040502020204" pitchFamily="34" charset="0"/>
              </a:rPr>
              <a:t>НАПРАВЛЕНИЯ ДВИЖЕНИЯ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87F8D0-D2C8-B140-0BA8-2AEDFA058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44" y="2249322"/>
            <a:ext cx="8607712" cy="34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71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89B3B5-4DF9-CAB4-6A69-DB53D8127B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842"/>
          <a:stretch/>
        </p:blipFill>
        <p:spPr>
          <a:xfrm>
            <a:off x="0" y="0"/>
            <a:ext cx="9160437" cy="587071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EAC3D5-80D5-E997-41D5-24AA5D0BA8E9}"/>
              </a:ext>
            </a:extLst>
          </p:cNvPr>
          <p:cNvSpPr/>
          <p:nvPr/>
        </p:nvSpPr>
        <p:spPr>
          <a:xfrm>
            <a:off x="7195930" y="4108174"/>
            <a:ext cx="1948070" cy="1954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1AC86D-B9DD-37DB-C842-67848E04FD9D}"/>
              </a:ext>
            </a:extLst>
          </p:cNvPr>
          <p:cNvSpPr/>
          <p:nvPr/>
        </p:nvSpPr>
        <p:spPr>
          <a:xfrm>
            <a:off x="6705599" y="4893365"/>
            <a:ext cx="1948070" cy="1954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06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4CBE2D-299C-1730-C88E-7587B2CDFC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786"/>
          <a:stretch/>
        </p:blipFill>
        <p:spPr>
          <a:xfrm>
            <a:off x="0" y="1"/>
            <a:ext cx="9144000" cy="581770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9C3C38-466C-E206-210C-D69BDC4D1785}"/>
              </a:ext>
            </a:extLst>
          </p:cNvPr>
          <p:cNvSpPr/>
          <p:nvPr/>
        </p:nvSpPr>
        <p:spPr>
          <a:xfrm>
            <a:off x="6639339" y="4094921"/>
            <a:ext cx="2504661" cy="2186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948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750DFA-9502-71A9-BB77-134DCE3880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284"/>
          <a:stretch/>
        </p:blipFill>
        <p:spPr>
          <a:xfrm>
            <a:off x="0" y="1"/>
            <a:ext cx="9144000" cy="580445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F7C62E-3441-601B-128D-17AF5E022934}"/>
              </a:ext>
            </a:extLst>
          </p:cNvPr>
          <p:cNvSpPr/>
          <p:nvPr/>
        </p:nvSpPr>
        <p:spPr>
          <a:xfrm>
            <a:off x="6851374" y="4121425"/>
            <a:ext cx="2292626" cy="2213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30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C5A3D4-B659-F061-8C67-9CDCB6065E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516"/>
          <a:stretch/>
        </p:blipFill>
        <p:spPr>
          <a:xfrm>
            <a:off x="0" y="0"/>
            <a:ext cx="9144000" cy="467801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48E871-4AB4-46A6-8A75-2E9E4F088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144" y="3875646"/>
            <a:ext cx="1235856" cy="123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87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6A549D-5FB2-52D8-9E2E-3CEFB1AAB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9343" cy="611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40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BA44D4-F263-6A13-B9BD-65DD79FEC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56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28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F2DCF2-9B52-55E2-5FBC-A218D6482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81195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FE52610-7CB1-05FF-8A84-D9CED1872DDF}"/>
              </a:ext>
            </a:extLst>
          </p:cNvPr>
          <p:cNvSpPr/>
          <p:nvPr/>
        </p:nvSpPr>
        <p:spPr>
          <a:xfrm>
            <a:off x="7195930" y="4903304"/>
            <a:ext cx="1948070" cy="1954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613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C9D372-B452-36B5-9BBF-DC36AA1E2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" y="202095"/>
            <a:ext cx="9140853" cy="645380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6EB79A-7BCC-9A50-80D5-640FA688D286}"/>
              </a:ext>
            </a:extLst>
          </p:cNvPr>
          <p:cNvSpPr/>
          <p:nvPr/>
        </p:nvSpPr>
        <p:spPr>
          <a:xfrm>
            <a:off x="8786191" y="5592417"/>
            <a:ext cx="354662" cy="808383"/>
          </a:xfrm>
          <a:prstGeom prst="rect">
            <a:avLst/>
          </a:prstGeom>
          <a:solidFill>
            <a:srgbClr val="3B3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735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8E94F4-15A7-3D02-D4B9-5EAE2A29BDB7}"/>
              </a:ext>
            </a:extLst>
          </p:cNvPr>
          <p:cNvSpPr/>
          <p:nvPr/>
        </p:nvSpPr>
        <p:spPr>
          <a:xfrm>
            <a:off x="1328532" y="4916995"/>
            <a:ext cx="6486935" cy="77640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7869C4-34E4-A629-14F7-AB3A75FA0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31" y="1283449"/>
            <a:ext cx="2753139" cy="27531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86B861-6D78-DCAD-23FB-0566AD245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31" y="1283450"/>
            <a:ext cx="2753139" cy="27531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909FB9-482E-3BEB-5964-A1FA584F0439}"/>
              </a:ext>
            </a:extLst>
          </p:cNvPr>
          <p:cNvSpPr txBox="1"/>
          <p:nvPr/>
        </p:nvSpPr>
        <p:spPr>
          <a:xfrm>
            <a:off x="1882635" y="4958477"/>
            <a:ext cx="53787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ragmatica Cond" panose="020B0706040502020204" pitchFamily="34" charset="0"/>
              </a:rPr>
              <a:t>Официальная эл. почта регионального отделения Республики Башкортостан: </a:t>
            </a:r>
            <a:r>
              <a:rPr lang="ru-RU" u="sng" dirty="0">
                <a:solidFill>
                  <a:schemeClr val="accent1"/>
                </a:solidFill>
                <a:latin typeface="Pragmatica Cond" panose="020B0706040502020204" pitchFamily="34" charset="0"/>
              </a:rPr>
              <a:t>r02@rddm.team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2DAD1F-3A0A-1E19-5FFC-0F9F61BDD9FB}"/>
              </a:ext>
            </a:extLst>
          </p:cNvPr>
          <p:cNvSpPr txBox="1"/>
          <p:nvPr/>
        </p:nvSpPr>
        <p:spPr>
          <a:xfrm>
            <a:off x="419101" y="405733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Pragmatica Cond" panose="020B0706040502020204" pitchFamily="34" charset="0"/>
              </a:rPr>
              <a:t>http://</a:t>
            </a:r>
            <a:r>
              <a:rPr lang="ru-RU" dirty="0" err="1">
                <a:solidFill>
                  <a:schemeClr val="accent1"/>
                </a:solidFill>
                <a:latin typeface="Pragmatica Cond" panose="020B0706040502020204" pitchFamily="34" charset="0"/>
              </a:rPr>
              <a:t>будьвдвижении.рф</a:t>
            </a:r>
            <a:r>
              <a:rPr lang="ru-RU" dirty="0">
                <a:solidFill>
                  <a:schemeClr val="accent1"/>
                </a:solidFill>
                <a:latin typeface="Pragmatica Cond" panose="020B0706040502020204" pitchFamily="34" charset="0"/>
              </a:rPr>
              <a:t>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DAB22E-02CE-2E8D-28E8-D355C4FB5793}"/>
              </a:ext>
            </a:extLst>
          </p:cNvPr>
          <p:cNvSpPr txBox="1"/>
          <p:nvPr/>
        </p:nvSpPr>
        <p:spPr>
          <a:xfrm>
            <a:off x="5116166" y="4057330"/>
            <a:ext cx="2645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Pragmatica Cond" panose="020B0706040502020204" pitchFamily="34" charset="0"/>
              </a:rPr>
              <a:t>https://vk.com/rddmrb</a:t>
            </a:r>
            <a:endParaRPr lang="ru-RU" b="1" dirty="0">
              <a:solidFill>
                <a:schemeClr val="accent1"/>
              </a:solidFill>
              <a:latin typeface="Pragmatica Cond" panose="020B07060405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905B474-3932-064E-85FD-510B1831FC46}"/>
              </a:ext>
            </a:extLst>
          </p:cNvPr>
          <p:cNvSpPr/>
          <p:nvPr/>
        </p:nvSpPr>
        <p:spPr>
          <a:xfrm>
            <a:off x="0" y="0"/>
            <a:ext cx="9144000" cy="1007165"/>
          </a:xfrm>
          <a:prstGeom prst="rect">
            <a:avLst/>
          </a:prstGeom>
          <a:solidFill>
            <a:srgbClr val="453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НАШИ КОНТАКТЫ:</a:t>
            </a:r>
          </a:p>
        </p:txBody>
      </p:sp>
    </p:spTree>
    <p:extLst>
      <p:ext uri="{BB962C8B-B14F-4D97-AF65-F5344CB8AC3E}">
        <p14:creationId xmlns:p14="http://schemas.microsoft.com/office/powerpoint/2010/main" val="2844960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7C16A-BC8B-8ADF-DE94-0F3F9B61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388" y="2931914"/>
            <a:ext cx="5677227" cy="9941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453B90"/>
                </a:solidFill>
                <a:latin typeface="Arial Black" panose="020B0A04020102020204" pitchFamily="34" charset="0"/>
              </a:rPr>
              <a:t>ЧТО ТАКОЕ РДДМ?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EF6B52-168F-77D9-F18C-942024874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958">
            <a:off x="7308150" y="-1158263"/>
            <a:ext cx="2566236" cy="27911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F6B39F-A0FD-8C8F-B705-F739186FA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9458">
            <a:off x="-1491145" y="5434556"/>
            <a:ext cx="3531256" cy="244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05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41F1B8-2186-8609-21BC-3C50EF8F2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4" r="19730"/>
          <a:stretch/>
        </p:blipFill>
        <p:spPr>
          <a:xfrm>
            <a:off x="0" y="0"/>
            <a:ext cx="9144000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09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7C16A-BC8B-8ADF-DE94-0F3F9B61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446" y="2931914"/>
            <a:ext cx="4815108" cy="9941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453B90"/>
                </a:solidFill>
                <a:latin typeface="Arial Black" panose="020B0A04020102020204" pitchFamily="34" charset="0"/>
              </a:rPr>
              <a:t>ЧТО ТАКОЕ РДДМ?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0200D2-C932-A078-99F4-248821863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1" t="8204" r="7425" b="12410"/>
          <a:stretch/>
        </p:blipFill>
        <p:spPr>
          <a:xfrm>
            <a:off x="0" y="1"/>
            <a:ext cx="9144000" cy="621325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C402E2-D120-63B9-8BAA-A8CB7EA15B28}"/>
              </a:ext>
            </a:extLst>
          </p:cNvPr>
          <p:cNvSpPr/>
          <p:nvPr/>
        </p:nvSpPr>
        <p:spPr>
          <a:xfrm>
            <a:off x="0" y="2133602"/>
            <a:ext cx="9144000" cy="4079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Pragmatica Cond" panose="020B0706040502020204" pitchFamily="34" charset="0"/>
              </a:rPr>
              <a:t>Общероссийское общественно-государственное движение детей 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Pragmatica Cond" panose="020B0706040502020204" pitchFamily="34" charset="0"/>
              </a:rPr>
              <a:t>Молодежи «Движение Первых» –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ragmatica Cond" panose="020B0706040502020204" pitchFamily="34" charset="0"/>
              </a:rPr>
              <a:t>это единое движение, создающееся совместно</a:t>
            </a:r>
          </a:p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ragmatica Cond" panose="020B0706040502020204" pitchFamily="34" charset="0"/>
              </a:rPr>
              <a:t>с детьми. Движение сплотит все детские организации, движения и</a:t>
            </a:r>
          </a:p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ragmatica Cond" panose="020B0706040502020204" pitchFamily="34" charset="0"/>
              </a:rPr>
              <a:t>объединения в стране, охватит наибольшее количество детей и</a:t>
            </a:r>
          </a:p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ragmatica Cond" panose="020B0706040502020204" pitchFamily="34" charset="0"/>
              </a:rPr>
              <a:t>подростков, даст им огромную поддержку. В Движении каждый</a:t>
            </a:r>
          </a:p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ragmatica Cond" panose="020B0706040502020204" pitchFamily="34" charset="0"/>
              </a:rPr>
              <a:t>Найдет для себя полезное и интересное дело, сможет раскрыть</a:t>
            </a:r>
          </a:p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ragmatica Cond" panose="020B0706040502020204" pitchFamily="34" charset="0"/>
              </a:rPr>
              <a:t>свой потенциал в многогранной палитре возможностей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F6B39F-A0FD-8C8F-B705-F739186FA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9458">
            <a:off x="-699885" y="5783811"/>
            <a:ext cx="2101943" cy="14570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EF6B52-168F-77D9-F18C-942024874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958">
            <a:off x="8141205" y="5102562"/>
            <a:ext cx="2005595" cy="22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0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F6B39F-A0FD-8C8F-B705-F739186FA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9458">
            <a:off x="8006874" y="5763339"/>
            <a:ext cx="2101943" cy="14570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EF6B52-168F-77D9-F18C-942024874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958">
            <a:off x="8025360" y="-849189"/>
            <a:ext cx="2005595" cy="22213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A9F52F-A59C-3340-E3EE-8286AA3317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33778" r="36514"/>
          <a:stretch/>
        </p:blipFill>
        <p:spPr>
          <a:xfrm>
            <a:off x="2" y="2"/>
            <a:ext cx="3574473" cy="68807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0D7963-57C7-839F-2160-F42B12B87851}"/>
              </a:ext>
            </a:extLst>
          </p:cNvPr>
          <p:cNvSpPr txBox="1"/>
          <p:nvPr/>
        </p:nvSpPr>
        <p:spPr>
          <a:xfrm>
            <a:off x="3877017" y="635580"/>
            <a:ext cx="3742982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53B90"/>
                </a:solidFill>
                <a:latin typeface="Arial Black" panose="020B0A04020102020204" pitchFamily="34" charset="0"/>
              </a:rPr>
              <a:t>Цель движения</a:t>
            </a:r>
            <a:r>
              <a:rPr lang="ru-RU" dirty="0">
                <a:solidFill>
                  <a:srgbClr val="453B90"/>
                </a:solidFill>
              </a:rPr>
              <a:t>:</a:t>
            </a:r>
          </a:p>
          <a:p>
            <a:endParaRPr lang="ru-RU" dirty="0">
              <a:solidFill>
                <a:srgbClr val="453B90"/>
              </a:solidFill>
            </a:endParaRPr>
          </a:p>
          <a:p>
            <a:r>
              <a:rPr lang="ru-RU" sz="1350" dirty="0">
                <a:latin typeface="Pragmatica Cond" panose="020B0706040502020204" pitchFamily="34" charset="0"/>
              </a:rPr>
              <a:t>Подготовка детей и молодежи к</a:t>
            </a:r>
          </a:p>
          <a:p>
            <a:r>
              <a:rPr lang="ru-RU" sz="1350" dirty="0">
                <a:latin typeface="Pragmatica Cond" panose="020B0706040502020204" pitchFamily="34" charset="0"/>
              </a:rPr>
              <a:t>Полноценной жизни в обществе, включая формирование их мировоззрения на основе традиционных российских духовных и нравственных ценностей, а также развитие у детей и молодежи общественно значимой и творческой активности, высоких нравственных качеств, любви и уважения к Отечеству.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A9C6F3-C5A5-2ADB-A81D-062758348617}"/>
              </a:ext>
            </a:extLst>
          </p:cNvPr>
          <p:cNvSpPr txBox="1"/>
          <p:nvPr/>
        </p:nvSpPr>
        <p:spPr>
          <a:xfrm>
            <a:off x="3877019" y="3624558"/>
            <a:ext cx="3886141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E63331"/>
                </a:solidFill>
                <a:latin typeface="Arial Black" panose="020B0A04020102020204" pitchFamily="34" charset="0"/>
              </a:rPr>
              <a:t>Задачи движения:</a:t>
            </a:r>
          </a:p>
          <a:p>
            <a:endParaRPr lang="ru-RU" dirty="0">
              <a:solidFill>
                <a:srgbClr val="E63331"/>
              </a:solidFill>
              <a:latin typeface="Arial Black" panose="020B0A04020102020204" pitchFamily="34" charset="0"/>
            </a:endParaRPr>
          </a:p>
          <a:p>
            <a:r>
              <a:rPr lang="ru-RU" sz="1350" dirty="0">
                <a:latin typeface="Pragmatica Cond" panose="020B0706040502020204" pitchFamily="34" charset="0"/>
              </a:rPr>
              <a:t>• Содействие проведению государственной политики</a:t>
            </a:r>
          </a:p>
          <a:p>
            <a:r>
              <a:rPr lang="ru-RU" sz="1350" dirty="0">
                <a:latin typeface="Pragmatica Cond" panose="020B0706040502020204" pitchFamily="34" charset="0"/>
              </a:rPr>
              <a:t>в интересах детей и молодежи</a:t>
            </a:r>
          </a:p>
          <a:p>
            <a:r>
              <a:rPr lang="ru-RU" sz="1350" dirty="0">
                <a:latin typeface="Pragmatica Cond" panose="020B0706040502020204" pitchFamily="34" charset="0"/>
              </a:rPr>
              <a:t>• Содействие воспитанию детей, их профессиональной ориентации, организации досуга детей и молодежи</a:t>
            </a:r>
          </a:p>
          <a:p>
            <a:r>
              <a:rPr lang="ru-RU" sz="1350" dirty="0">
                <a:latin typeface="Pragmatica Cond" panose="020B0706040502020204" pitchFamily="34" charset="0"/>
              </a:rPr>
              <a:t>• Создание равных возможностей для</a:t>
            </a:r>
          </a:p>
          <a:p>
            <a:r>
              <a:rPr lang="ru-RU" sz="1350" dirty="0">
                <a:latin typeface="Pragmatica Cond" panose="020B0706040502020204" pitchFamily="34" charset="0"/>
              </a:rPr>
              <a:t>всестороннего развития и самореализации детей и молодежи</a:t>
            </a:r>
          </a:p>
        </p:txBody>
      </p:sp>
    </p:spTree>
    <p:extLst>
      <p:ext uri="{BB962C8B-B14F-4D97-AF65-F5344CB8AC3E}">
        <p14:creationId xmlns:p14="http://schemas.microsoft.com/office/powerpoint/2010/main" val="263157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2E9BB3-E2FA-F0C1-56F9-FC1DBDA2F6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40" r="934"/>
          <a:stretch/>
        </p:blipFill>
        <p:spPr>
          <a:xfrm>
            <a:off x="5304327" y="0"/>
            <a:ext cx="3833672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F6B39F-A0FD-8C8F-B705-F739186FA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1054">
            <a:off x="-712653" y="5912976"/>
            <a:ext cx="2101943" cy="14570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EF6B52-168F-77D9-F18C-942024874A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63" b="1"/>
          <a:stretch/>
        </p:blipFill>
        <p:spPr>
          <a:xfrm rot="2002371">
            <a:off x="-1359691" y="-2236448"/>
            <a:ext cx="6412862" cy="47188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D0B34C-7ABA-2F1D-9232-44FBA8AFD6DD}"/>
              </a:ext>
            </a:extLst>
          </p:cNvPr>
          <p:cNvSpPr txBox="1"/>
          <p:nvPr/>
        </p:nvSpPr>
        <p:spPr>
          <a:xfrm>
            <a:off x="689563" y="233578"/>
            <a:ext cx="35621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Arial Black" panose="020B0A04020102020204" pitchFamily="34" charset="0"/>
              </a:rPr>
              <a:t>ОСОБЕННОСТИ</a:t>
            </a:r>
          </a:p>
          <a:p>
            <a:r>
              <a:rPr lang="ru-RU" sz="3000" dirty="0">
                <a:solidFill>
                  <a:schemeClr val="bg1"/>
                </a:solidFill>
                <a:latin typeface="Arial Black" panose="020B0A04020102020204" pitchFamily="34" charset="0"/>
              </a:rPr>
              <a:t>ДВИЖЕНИЯ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CA849-96A1-4783-C5DB-6C24123FD15C}"/>
              </a:ext>
            </a:extLst>
          </p:cNvPr>
          <p:cNvSpPr txBox="1"/>
          <p:nvPr/>
        </p:nvSpPr>
        <p:spPr>
          <a:xfrm>
            <a:off x="338318" y="2765744"/>
            <a:ext cx="47821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>
                <a:latin typeface="Pragmatica Cond" panose="020B0706040502020204" pitchFamily="34" charset="0"/>
              </a:rPr>
              <a:t>Новая организация (РДДМ) создается как эволюция существующих детских организаций. Действующие детские объединения (РДШ, Юнармия, Большая Перемена, СПО ФДО и др.) достойно выполняют свою работу.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>
                <a:latin typeface="Pragmatica Cond" panose="020B0706040502020204" pitchFamily="34" charset="0"/>
              </a:rPr>
              <a:t>Участниками Движения могут быть студенты среднего профессионального образования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>
                <a:latin typeface="Pragmatica Cond" panose="020B0706040502020204" pitchFamily="34" charset="0"/>
              </a:rPr>
              <a:t>Наличие региональных и муниципальных отделений Движения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>
                <a:latin typeface="Pragmatica Cond" panose="020B0706040502020204" pitchFamily="34" charset="0"/>
              </a:rPr>
              <a:t>Наблюдательный совет возглавляет Президент Российской Федерации</a:t>
            </a:r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97085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F6B39F-A0FD-8C8F-B705-F739186FA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1054">
            <a:off x="8034495" y="5578283"/>
            <a:ext cx="2101943" cy="14570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D0B34C-7ABA-2F1D-9232-44FBA8AFD6DD}"/>
              </a:ext>
            </a:extLst>
          </p:cNvPr>
          <p:cNvSpPr txBox="1"/>
          <p:nvPr/>
        </p:nvSpPr>
        <p:spPr>
          <a:xfrm>
            <a:off x="323723" y="415995"/>
            <a:ext cx="4248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453B90"/>
                </a:solidFill>
                <a:latin typeface="Arial Black" panose="020B0A04020102020204" pitchFamily="34" charset="0"/>
              </a:rPr>
              <a:t>ХРОНОЛОГИЯ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CA849-96A1-4783-C5DB-6C24123FD15C}"/>
              </a:ext>
            </a:extLst>
          </p:cNvPr>
          <p:cNvSpPr txBox="1"/>
          <p:nvPr/>
        </p:nvSpPr>
        <p:spPr>
          <a:xfrm>
            <a:off x="334278" y="4457393"/>
            <a:ext cx="22238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Pragmatica" panose="020B0503040502020204" pitchFamily="34" charset="0"/>
              </a:rPr>
              <a:t>Диана Красовская предложила Президенту создать Движение, объединяющее детей России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6970F1-ECB2-AEEA-56F7-2EBC91AFE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86" y="2376490"/>
            <a:ext cx="1857375" cy="1285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8DB226-FB58-53EA-F7C9-273E0D0BB800}"/>
              </a:ext>
            </a:extLst>
          </p:cNvPr>
          <p:cNvSpPr txBox="1"/>
          <p:nvPr/>
        </p:nvSpPr>
        <p:spPr>
          <a:xfrm>
            <a:off x="4420888" y="508328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Pragmatica Cond" panose="020B0706040502020204" pitchFamily="34" charset="0"/>
              </a:rPr>
              <a:t>2022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A9DC10-6A5C-273B-B1AE-F21822715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000" y="2376490"/>
            <a:ext cx="1857375" cy="12858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AF69FD-1496-1760-12D7-DE2E087E33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8368" y="2376490"/>
            <a:ext cx="1857375" cy="1285875"/>
          </a:xfrm>
          <a:prstGeom prst="rect">
            <a:avLst/>
          </a:prstGeom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2C4D5B6D-35C1-4305-D487-385104178AB4}"/>
              </a:ext>
            </a:extLst>
          </p:cNvPr>
          <p:cNvCxnSpPr>
            <a:cxnSpLocks/>
          </p:cNvCxnSpPr>
          <p:nvPr/>
        </p:nvCxnSpPr>
        <p:spPr>
          <a:xfrm>
            <a:off x="2" y="3998978"/>
            <a:ext cx="1696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C089854-ECC7-8335-A6A3-E513FF81A911}"/>
              </a:ext>
            </a:extLst>
          </p:cNvPr>
          <p:cNvSpPr txBox="1"/>
          <p:nvPr/>
        </p:nvSpPr>
        <p:spPr>
          <a:xfrm>
            <a:off x="334278" y="4110120"/>
            <a:ext cx="8130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>
                <a:solidFill>
                  <a:srgbClr val="FF0000"/>
                </a:solidFill>
                <a:latin typeface="Pragmatica Cond" panose="020B0706040502020204" pitchFamily="34" charset="0"/>
              </a:rPr>
              <a:t>АПРЕЛЬ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22C2860A-613A-EF49-DC9F-D8799A6F66CC}"/>
              </a:ext>
            </a:extLst>
          </p:cNvPr>
          <p:cNvSpPr/>
          <p:nvPr/>
        </p:nvSpPr>
        <p:spPr>
          <a:xfrm>
            <a:off x="350384" y="3931478"/>
            <a:ext cx="135000" cy="135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B984B092-03B9-4503-EB09-C3F0C834807C}"/>
              </a:ext>
            </a:extLst>
          </p:cNvPr>
          <p:cNvCxnSpPr>
            <a:cxnSpLocks/>
          </p:cNvCxnSpPr>
          <p:nvPr/>
        </p:nvCxnSpPr>
        <p:spPr>
          <a:xfrm>
            <a:off x="1483217" y="3998978"/>
            <a:ext cx="255814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id="{B2D1664B-BB4A-6232-DFCE-51EE40FA6353}"/>
              </a:ext>
            </a:extLst>
          </p:cNvPr>
          <p:cNvSpPr/>
          <p:nvPr/>
        </p:nvSpPr>
        <p:spPr>
          <a:xfrm>
            <a:off x="2462820" y="3922811"/>
            <a:ext cx="135000" cy="135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A9750D-F73B-6CC1-5133-DE27197A4DE0}"/>
              </a:ext>
            </a:extLst>
          </p:cNvPr>
          <p:cNvSpPr txBox="1"/>
          <p:nvPr/>
        </p:nvSpPr>
        <p:spPr>
          <a:xfrm>
            <a:off x="2435000" y="4110120"/>
            <a:ext cx="6687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>
                <a:solidFill>
                  <a:srgbClr val="FF0000"/>
                </a:solidFill>
                <a:latin typeface="Pragmatica Cond" panose="020B0706040502020204" pitchFamily="34" charset="0"/>
              </a:rPr>
              <a:t>ИЮНЬ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50180D80-B11E-A43F-1D61-ED2A37BB94CD}"/>
              </a:ext>
            </a:extLst>
          </p:cNvPr>
          <p:cNvCxnSpPr>
            <a:cxnSpLocks/>
          </p:cNvCxnSpPr>
          <p:nvPr/>
        </p:nvCxnSpPr>
        <p:spPr>
          <a:xfrm>
            <a:off x="3363688" y="3998978"/>
            <a:ext cx="255814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>
            <a:extLst>
              <a:ext uri="{FF2B5EF4-FFF2-40B4-BE49-F238E27FC236}">
                <a16:creationId xmlns:a16="http://schemas.microsoft.com/office/drawing/2014/main" id="{19370C95-98DB-BED9-3934-716646FE840E}"/>
              </a:ext>
            </a:extLst>
          </p:cNvPr>
          <p:cNvSpPr/>
          <p:nvPr/>
        </p:nvSpPr>
        <p:spPr>
          <a:xfrm>
            <a:off x="4410866" y="3922811"/>
            <a:ext cx="135000" cy="135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DAB8177A-5BDD-60D2-F557-621B51D73439}"/>
              </a:ext>
            </a:extLst>
          </p:cNvPr>
          <p:cNvCxnSpPr>
            <a:cxnSpLocks/>
          </p:cNvCxnSpPr>
          <p:nvPr/>
        </p:nvCxnSpPr>
        <p:spPr>
          <a:xfrm>
            <a:off x="5609676" y="3998978"/>
            <a:ext cx="255814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4016C7AB-2913-140D-9A49-9EA1341921D4}"/>
              </a:ext>
            </a:extLst>
          </p:cNvPr>
          <p:cNvCxnSpPr>
            <a:cxnSpLocks/>
          </p:cNvCxnSpPr>
          <p:nvPr/>
        </p:nvCxnSpPr>
        <p:spPr>
          <a:xfrm>
            <a:off x="6946367" y="3998978"/>
            <a:ext cx="219763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A37ACEA-778E-047A-C1FE-6D16A7471439}"/>
              </a:ext>
            </a:extLst>
          </p:cNvPr>
          <p:cNvSpPr txBox="1"/>
          <p:nvPr/>
        </p:nvSpPr>
        <p:spPr>
          <a:xfrm>
            <a:off x="4331255" y="4110120"/>
            <a:ext cx="6719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>
                <a:solidFill>
                  <a:srgbClr val="FF0000"/>
                </a:solidFill>
                <a:latin typeface="Pragmatica Cond" panose="020B0706040502020204" pitchFamily="34" charset="0"/>
              </a:rPr>
              <a:t>ИЮЛЬ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87EC78-A0C7-230D-6771-C4090C16F912}"/>
              </a:ext>
            </a:extLst>
          </p:cNvPr>
          <p:cNvSpPr txBox="1"/>
          <p:nvPr/>
        </p:nvSpPr>
        <p:spPr>
          <a:xfrm>
            <a:off x="6633661" y="4146742"/>
            <a:ext cx="6719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>
                <a:solidFill>
                  <a:srgbClr val="FF0000"/>
                </a:solidFill>
                <a:latin typeface="Pragmatica Cond" panose="020B0706040502020204" pitchFamily="34" charset="0"/>
              </a:rPr>
              <a:t>ИЮЛЬ</a:t>
            </a:r>
          </a:p>
        </p:txBody>
      </p:sp>
      <p:pic>
        <p:nvPicPr>
          <p:cNvPr id="2050" name="Picture 2" descr="Учредительное собрание Движения в Артеке">
            <a:extLst>
              <a:ext uri="{FF2B5EF4-FFF2-40B4-BE49-F238E27FC236}">
                <a16:creationId xmlns:a16="http://schemas.microsoft.com/office/drawing/2014/main" id="{F9F884E8-91B9-351F-A562-4BBFCDC5B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737" y="2382133"/>
            <a:ext cx="18573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Овал 2047">
            <a:extLst>
              <a:ext uri="{FF2B5EF4-FFF2-40B4-BE49-F238E27FC236}">
                <a16:creationId xmlns:a16="http://schemas.microsoft.com/office/drawing/2014/main" id="{37BDE4D4-878C-C0D3-9F67-E1C83C9D2A25}"/>
              </a:ext>
            </a:extLst>
          </p:cNvPr>
          <p:cNvSpPr/>
          <p:nvPr/>
        </p:nvSpPr>
        <p:spPr>
          <a:xfrm>
            <a:off x="6566159" y="3922811"/>
            <a:ext cx="135000" cy="135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53" name="TextBox 2052">
            <a:extLst>
              <a:ext uri="{FF2B5EF4-FFF2-40B4-BE49-F238E27FC236}">
                <a16:creationId xmlns:a16="http://schemas.microsoft.com/office/drawing/2014/main" id="{154F35CE-07BF-097A-7E97-6B863F2F5F10}"/>
              </a:ext>
            </a:extLst>
          </p:cNvPr>
          <p:cNvSpPr txBox="1"/>
          <p:nvPr/>
        </p:nvSpPr>
        <p:spPr>
          <a:xfrm>
            <a:off x="2419329" y="4439431"/>
            <a:ext cx="17591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Pragmatica" panose="020B0503040502020204" pitchFamily="34" charset="0"/>
              </a:rPr>
              <a:t>Всероссийский слёт детских общественных организаций «Первый в двадцать первом»</a:t>
            </a:r>
          </a:p>
        </p:txBody>
      </p:sp>
      <p:sp>
        <p:nvSpPr>
          <p:cNvPr id="2054" name="TextBox 2053">
            <a:extLst>
              <a:ext uri="{FF2B5EF4-FFF2-40B4-BE49-F238E27FC236}">
                <a16:creationId xmlns:a16="http://schemas.microsoft.com/office/drawing/2014/main" id="{A9140EAE-10C3-A8AA-B57C-22595DB65E61}"/>
              </a:ext>
            </a:extLst>
          </p:cNvPr>
          <p:cNvSpPr txBox="1"/>
          <p:nvPr/>
        </p:nvSpPr>
        <p:spPr>
          <a:xfrm>
            <a:off x="4351528" y="4423744"/>
            <a:ext cx="17591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Pragmatica" panose="020B0503040502020204" pitchFamily="34" charset="0"/>
              </a:rPr>
              <a:t>Подписан закон «О российском движении детей и молодежи»</a:t>
            </a:r>
          </a:p>
        </p:txBody>
      </p:sp>
      <p:sp>
        <p:nvSpPr>
          <p:cNvPr id="2056" name="TextBox 2055">
            <a:extLst>
              <a:ext uri="{FF2B5EF4-FFF2-40B4-BE49-F238E27FC236}">
                <a16:creationId xmlns:a16="http://schemas.microsoft.com/office/drawing/2014/main" id="{C5868EE0-2EB2-3560-8DEC-F97E93EAF338}"/>
              </a:ext>
            </a:extLst>
          </p:cNvPr>
          <p:cNvSpPr txBox="1"/>
          <p:nvPr/>
        </p:nvSpPr>
        <p:spPr>
          <a:xfrm>
            <a:off x="6633660" y="4414365"/>
            <a:ext cx="192881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dirty="0"/>
              <a:t>Учредительное собрание Движения в Артеке</a:t>
            </a:r>
          </a:p>
        </p:txBody>
      </p:sp>
    </p:spTree>
    <p:extLst>
      <p:ext uri="{BB962C8B-B14F-4D97-AF65-F5344CB8AC3E}">
        <p14:creationId xmlns:p14="http://schemas.microsoft.com/office/powerpoint/2010/main" val="169901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F6B39F-A0FD-8C8F-B705-F739186FA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1054">
            <a:off x="7387625" y="5528538"/>
            <a:ext cx="2101943" cy="14570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D0B34C-7ABA-2F1D-9232-44FBA8AFD6DD}"/>
              </a:ext>
            </a:extLst>
          </p:cNvPr>
          <p:cNvSpPr txBox="1"/>
          <p:nvPr/>
        </p:nvSpPr>
        <p:spPr>
          <a:xfrm>
            <a:off x="310860" y="357014"/>
            <a:ext cx="4248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453B90"/>
                </a:solidFill>
                <a:latin typeface="Arial Black" panose="020B0A04020102020204" pitchFamily="34" charset="0"/>
              </a:rPr>
              <a:t>ХРОНОЛОГИЯ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CA849-96A1-4783-C5DB-6C24123FD15C}"/>
              </a:ext>
            </a:extLst>
          </p:cNvPr>
          <p:cNvSpPr txBox="1"/>
          <p:nvPr/>
        </p:nvSpPr>
        <p:spPr>
          <a:xfrm>
            <a:off x="839551" y="4491374"/>
            <a:ext cx="2223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Pragmatica" panose="020B0503040502020204" pitchFamily="34" charset="0"/>
              </a:rPr>
              <a:t>Первое заседание Наблюдательного совета Движения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6970F1-ECB2-AEEA-56F7-2EBC91AFE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13" y="2382351"/>
            <a:ext cx="1857375" cy="1285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8DB226-FB58-53EA-F7C9-273E0D0BB800}"/>
              </a:ext>
            </a:extLst>
          </p:cNvPr>
          <p:cNvSpPr txBox="1"/>
          <p:nvPr/>
        </p:nvSpPr>
        <p:spPr>
          <a:xfrm>
            <a:off x="4422000" y="50029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Pragmatica Cond" panose="020B0706040502020204" pitchFamily="34" charset="0"/>
              </a:rPr>
              <a:t>2022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AF69FD-1496-1760-12D7-DE2E087E3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15" y="2382351"/>
            <a:ext cx="1857375" cy="1285875"/>
          </a:xfrm>
          <a:prstGeom prst="rect">
            <a:avLst/>
          </a:prstGeom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2C4D5B6D-35C1-4305-D487-385104178AB4}"/>
              </a:ext>
            </a:extLst>
          </p:cNvPr>
          <p:cNvCxnSpPr>
            <a:cxnSpLocks/>
          </p:cNvCxnSpPr>
          <p:nvPr/>
        </p:nvCxnSpPr>
        <p:spPr>
          <a:xfrm>
            <a:off x="0" y="3998978"/>
            <a:ext cx="243499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C089854-ECC7-8335-A6A3-E513FF81A911}"/>
              </a:ext>
            </a:extLst>
          </p:cNvPr>
          <p:cNvSpPr txBox="1"/>
          <p:nvPr/>
        </p:nvSpPr>
        <p:spPr>
          <a:xfrm>
            <a:off x="772052" y="4162429"/>
            <a:ext cx="10118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>
                <a:solidFill>
                  <a:srgbClr val="FF0000"/>
                </a:solidFill>
                <a:latin typeface="Pragmatica Cond" panose="020B0706040502020204" pitchFamily="34" charset="0"/>
              </a:rPr>
              <a:t>СЕНТЯБРЬ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22C2860A-613A-EF49-DC9F-D8799A6F66CC}"/>
              </a:ext>
            </a:extLst>
          </p:cNvPr>
          <p:cNvSpPr/>
          <p:nvPr/>
        </p:nvSpPr>
        <p:spPr>
          <a:xfrm>
            <a:off x="772049" y="3920449"/>
            <a:ext cx="135000" cy="135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B984B092-03B9-4503-EB09-C3F0C834807C}"/>
              </a:ext>
            </a:extLst>
          </p:cNvPr>
          <p:cNvCxnSpPr>
            <a:cxnSpLocks/>
          </p:cNvCxnSpPr>
          <p:nvPr/>
        </p:nvCxnSpPr>
        <p:spPr>
          <a:xfrm>
            <a:off x="1483217" y="3998978"/>
            <a:ext cx="450474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2A9750D-F73B-6CC1-5133-DE27197A4DE0}"/>
              </a:ext>
            </a:extLst>
          </p:cNvPr>
          <p:cNvSpPr txBox="1"/>
          <p:nvPr/>
        </p:nvSpPr>
        <p:spPr>
          <a:xfrm>
            <a:off x="3677702" y="4162429"/>
            <a:ext cx="9108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>
                <a:solidFill>
                  <a:srgbClr val="FF0000"/>
                </a:solidFill>
                <a:latin typeface="Pragmatica Cond" panose="020B0706040502020204" pitchFamily="34" charset="0"/>
              </a:rPr>
              <a:t>ОКТЯБРЬ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19370C95-98DB-BED9-3934-716646FE840E}"/>
              </a:ext>
            </a:extLst>
          </p:cNvPr>
          <p:cNvSpPr/>
          <p:nvPr/>
        </p:nvSpPr>
        <p:spPr>
          <a:xfrm>
            <a:off x="3777342" y="3922811"/>
            <a:ext cx="135000" cy="135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DAB8177A-5BDD-60D2-F557-621B51D73439}"/>
              </a:ext>
            </a:extLst>
          </p:cNvPr>
          <p:cNvCxnSpPr>
            <a:cxnSpLocks/>
          </p:cNvCxnSpPr>
          <p:nvPr/>
        </p:nvCxnSpPr>
        <p:spPr>
          <a:xfrm>
            <a:off x="5609674" y="3998978"/>
            <a:ext cx="353432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A37ACEA-778E-047A-C1FE-6D16A7471439}"/>
              </a:ext>
            </a:extLst>
          </p:cNvPr>
          <p:cNvSpPr txBox="1"/>
          <p:nvPr/>
        </p:nvSpPr>
        <p:spPr>
          <a:xfrm>
            <a:off x="6512179" y="4163047"/>
            <a:ext cx="9124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>
                <a:solidFill>
                  <a:srgbClr val="FF0000"/>
                </a:solidFill>
                <a:latin typeface="Pragmatica Cond" panose="020B0706040502020204" pitchFamily="34" charset="0"/>
              </a:rPr>
              <a:t>ДЕКАБРЬ</a:t>
            </a:r>
          </a:p>
        </p:txBody>
      </p:sp>
      <p:sp>
        <p:nvSpPr>
          <p:cNvPr id="2048" name="Овал 2047">
            <a:extLst>
              <a:ext uri="{FF2B5EF4-FFF2-40B4-BE49-F238E27FC236}">
                <a16:creationId xmlns:a16="http://schemas.microsoft.com/office/drawing/2014/main" id="{37BDE4D4-878C-C0D3-9F67-E1C83C9D2A25}"/>
              </a:ext>
            </a:extLst>
          </p:cNvPr>
          <p:cNvSpPr/>
          <p:nvPr/>
        </p:nvSpPr>
        <p:spPr>
          <a:xfrm>
            <a:off x="6687694" y="3922811"/>
            <a:ext cx="135000" cy="135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53" name="TextBox 2052">
            <a:extLst>
              <a:ext uri="{FF2B5EF4-FFF2-40B4-BE49-F238E27FC236}">
                <a16:creationId xmlns:a16="http://schemas.microsoft.com/office/drawing/2014/main" id="{154F35CE-07BF-097A-7E97-6B863F2F5F10}"/>
              </a:ext>
            </a:extLst>
          </p:cNvPr>
          <p:cNvSpPr txBox="1"/>
          <p:nvPr/>
        </p:nvSpPr>
        <p:spPr>
          <a:xfrm>
            <a:off x="3661591" y="4439431"/>
            <a:ext cx="17591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Pragmatica" panose="020B0503040502020204" pitchFamily="34" charset="0"/>
              </a:rPr>
              <a:t>Всероссийский конкурс соавторов Движения</a:t>
            </a:r>
          </a:p>
        </p:txBody>
      </p:sp>
      <p:sp>
        <p:nvSpPr>
          <p:cNvPr id="2054" name="TextBox 2053">
            <a:extLst>
              <a:ext uri="{FF2B5EF4-FFF2-40B4-BE49-F238E27FC236}">
                <a16:creationId xmlns:a16="http://schemas.microsoft.com/office/drawing/2014/main" id="{A9140EAE-10C3-A8AA-B57C-22595DB65E61}"/>
              </a:ext>
            </a:extLst>
          </p:cNvPr>
          <p:cNvSpPr txBox="1"/>
          <p:nvPr/>
        </p:nvSpPr>
        <p:spPr>
          <a:xfrm>
            <a:off x="6532057" y="4457471"/>
            <a:ext cx="17591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Pragmatica" panose="020B0503040502020204" pitchFamily="34" charset="0"/>
              </a:rPr>
              <a:t>I </a:t>
            </a:r>
            <a:r>
              <a:rPr lang="ru-RU" sz="1200" dirty="0">
                <a:latin typeface="Pragmatica" panose="020B0503040502020204" pitchFamily="34" charset="0"/>
              </a:rPr>
              <a:t>Съезд Движения</a:t>
            </a:r>
          </a:p>
        </p:txBody>
      </p:sp>
      <p:pic>
        <p:nvPicPr>
          <p:cNvPr id="3074" name="Picture 2" descr="I Съезд Движения">
            <a:extLst>
              <a:ext uri="{FF2B5EF4-FFF2-40B4-BE49-F238E27FC236}">
                <a16:creationId xmlns:a16="http://schemas.microsoft.com/office/drawing/2014/main" id="{6081D399-5332-164A-05F2-FF9B13206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514" y="2398675"/>
            <a:ext cx="1798220" cy="128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67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412049-FFA8-257B-89F2-BB7C309F4318}"/>
              </a:ext>
            </a:extLst>
          </p:cNvPr>
          <p:cNvSpPr txBox="1"/>
          <p:nvPr/>
        </p:nvSpPr>
        <p:spPr>
          <a:xfrm>
            <a:off x="2132871" y="710802"/>
            <a:ext cx="48782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dirty="0">
                <a:solidFill>
                  <a:srgbClr val="FF0000"/>
                </a:solidFill>
                <a:latin typeface="Arial Black" panose="020B0A04020102020204" pitchFamily="34" charset="0"/>
              </a:rPr>
              <a:t>СТРУКТУРА ДВИЖЕНИЯ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7D9AC3C-7D44-D0EA-852A-48CE6179E760}"/>
              </a:ext>
            </a:extLst>
          </p:cNvPr>
          <p:cNvSpPr/>
          <p:nvPr/>
        </p:nvSpPr>
        <p:spPr>
          <a:xfrm>
            <a:off x="542501" y="1666312"/>
            <a:ext cx="3428999" cy="48474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AEEBB92-BD91-CAB7-4920-F92E7DE0F66C}"/>
              </a:ext>
            </a:extLst>
          </p:cNvPr>
          <p:cNvSpPr/>
          <p:nvPr/>
        </p:nvSpPr>
        <p:spPr>
          <a:xfrm>
            <a:off x="5172504" y="1666313"/>
            <a:ext cx="3428998" cy="70650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41B3415-8922-578A-0FD0-46EB83F74F8A}"/>
              </a:ext>
            </a:extLst>
          </p:cNvPr>
          <p:cNvSpPr/>
          <p:nvPr/>
        </p:nvSpPr>
        <p:spPr>
          <a:xfrm>
            <a:off x="542500" y="2280892"/>
            <a:ext cx="3428999" cy="48474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3B54FD5-9DAC-6B70-C620-68A0BB448E27}"/>
              </a:ext>
            </a:extLst>
          </p:cNvPr>
          <p:cNvSpPr/>
          <p:nvPr/>
        </p:nvSpPr>
        <p:spPr>
          <a:xfrm>
            <a:off x="542500" y="2895472"/>
            <a:ext cx="3428999" cy="48474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E2C5BA3-2E54-8A3F-A242-02A5658F31D4}"/>
              </a:ext>
            </a:extLst>
          </p:cNvPr>
          <p:cNvSpPr/>
          <p:nvPr/>
        </p:nvSpPr>
        <p:spPr>
          <a:xfrm>
            <a:off x="542500" y="3510052"/>
            <a:ext cx="3428999" cy="48474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75EFA67-7CE2-6F68-35D9-1766CFE7EA60}"/>
              </a:ext>
            </a:extLst>
          </p:cNvPr>
          <p:cNvSpPr/>
          <p:nvPr/>
        </p:nvSpPr>
        <p:spPr>
          <a:xfrm>
            <a:off x="542500" y="4124632"/>
            <a:ext cx="3428999" cy="48474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5659CE0-CA47-C2EE-195D-406F5E266BCB}"/>
              </a:ext>
            </a:extLst>
          </p:cNvPr>
          <p:cNvSpPr/>
          <p:nvPr/>
        </p:nvSpPr>
        <p:spPr>
          <a:xfrm>
            <a:off x="542500" y="4707804"/>
            <a:ext cx="3428999" cy="30519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69E971C-6CB2-851D-6D2B-6CC3A46E6ED3}"/>
              </a:ext>
            </a:extLst>
          </p:cNvPr>
          <p:cNvSpPr/>
          <p:nvPr/>
        </p:nvSpPr>
        <p:spPr>
          <a:xfrm>
            <a:off x="542500" y="5111419"/>
            <a:ext cx="3428999" cy="30519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FF2EA9D-0E99-9A59-6591-32AEA24C94A2}"/>
              </a:ext>
            </a:extLst>
          </p:cNvPr>
          <p:cNvSpPr/>
          <p:nvPr/>
        </p:nvSpPr>
        <p:spPr>
          <a:xfrm>
            <a:off x="542500" y="5515034"/>
            <a:ext cx="3428999" cy="30519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737B45EB-19E9-99BB-E562-6B871C6A5E24}"/>
              </a:ext>
            </a:extLst>
          </p:cNvPr>
          <p:cNvSpPr/>
          <p:nvPr/>
        </p:nvSpPr>
        <p:spPr>
          <a:xfrm>
            <a:off x="5172503" y="2895471"/>
            <a:ext cx="3428998" cy="48474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B0BDBD87-831A-4173-5EAD-F9E1D0FF1826}"/>
              </a:ext>
            </a:extLst>
          </p:cNvPr>
          <p:cNvSpPr/>
          <p:nvPr/>
        </p:nvSpPr>
        <p:spPr>
          <a:xfrm>
            <a:off x="5172501" y="3493059"/>
            <a:ext cx="3428998" cy="64633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4BBB6F-0D3B-A60F-A6DD-475884B6E171}"/>
              </a:ext>
            </a:extLst>
          </p:cNvPr>
          <p:cNvSpPr txBox="1"/>
          <p:nvPr/>
        </p:nvSpPr>
        <p:spPr>
          <a:xfrm>
            <a:off x="542499" y="1657157"/>
            <a:ext cx="3428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Pragmatica" panose="020B0503040502020204" pitchFamily="34" charset="0"/>
              </a:rPr>
              <a:t>Высший руководящий</a:t>
            </a:r>
          </a:p>
          <a:p>
            <a:pPr algn="ctr"/>
            <a:r>
              <a:rPr lang="ru-RU" sz="1200" dirty="0">
                <a:latin typeface="Pragmatica" panose="020B0503040502020204" pitchFamily="34" charset="0"/>
              </a:rPr>
              <a:t>орган – Съезд Движения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D8D758-B9C3-2097-A094-3CB5CC19EF0F}"/>
              </a:ext>
            </a:extLst>
          </p:cNvPr>
          <p:cNvSpPr txBox="1"/>
          <p:nvPr/>
        </p:nvSpPr>
        <p:spPr>
          <a:xfrm>
            <a:off x="-209837" y="2270603"/>
            <a:ext cx="49336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Pragmatica" panose="020B0503040502020204" pitchFamily="34" charset="0"/>
              </a:rPr>
              <a:t>Наблюдательный орган –</a:t>
            </a:r>
          </a:p>
          <a:p>
            <a:pPr algn="ctr"/>
            <a:r>
              <a:rPr lang="ru-RU" sz="1200" dirty="0">
                <a:latin typeface="Pragmatica" panose="020B0503040502020204" pitchFamily="34" charset="0"/>
              </a:rPr>
              <a:t>Наблюдательный совет Движения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BE5C5A-28D5-7B89-7FDB-628C2A267202}"/>
              </a:ext>
            </a:extLst>
          </p:cNvPr>
          <p:cNvSpPr txBox="1"/>
          <p:nvPr/>
        </p:nvSpPr>
        <p:spPr>
          <a:xfrm>
            <a:off x="-688362" y="2930736"/>
            <a:ext cx="589071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25" dirty="0">
                <a:latin typeface="Pragmatica" panose="020B0503040502020204" pitchFamily="34" charset="0"/>
              </a:rPr>
              <a:t>Постоянно действующий руководящий орган –</a:t>
            </a:r>
          </a:p>
          <a:p>
            <a:pPr algn="ctr"/>
            <a:r>
              <a:rPr lang="ru-RU" sz="1125" dirty="0">
                <a:latin typeface="Pragmatica" panose="020B0503040502020204" pitchFamily="34" charset="0"/>
              </a:rPr>
              <a:t>Координационный совет Движения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748322-FF68-EE1F-DF4C-5752ADB17FB5}"/>
              </a:ext>
            </a:extLst>
          </p:cNvPr>
          <p:cNvSpPr txBox="1"/>
          <p:nvPr/>
        </p:nvSpPr>
        <p:spPr>
          <a:xfrm>
            <a:off x="-189365" y="3516142"/>
            <a:ext cx="4913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Pragmatica" panose="020B0503040502020204" pitchFamily="34" charset="0"/>
              </a:rPr>
              <a:t>Коллегиально-исполнительный</a:t>
            </a:r>
          </a:p>
          <a:p>
            <a:pPr algn="ctr"/>
            <a:r>
              <a:rPr lang="ru-RU" sz="1200" dirty="0">
                <a:latin typeface="Pragmatica" panose="020B0503040502020204" pitchFamily="34" charset="0"/>
              </a:rPr>
              <a:t>орган – Правление Движения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4056F1-E965-7EC7-48FF-0DE49F2FDE9E}"/>
              </a:ext>
            </a:extLst>
          </p:cNvPr>
          <p:cNvSpPr txBox="1"/>
          <p:nvPr/>
        </p:nvSpPr>
        <p:spPr>
          <a:xfrm>
            <a:off x="-189365" y="4117791"/>
            <a:ext cx="4913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Pragmatica" panose="020B0503040502020204" pitchFamily="34" charset="0"/>
              </a:rPr>
              <a:t>Единоличный исполнительный</a:t>
            </a:r>
          </a:p>
          <a:p>
            <a:pPr algn="ctr"/>
            <a:r>
              <a:rPr lang="ru-RU" sz="1200" dirty="0">
                <a:latin typeface="Pragmatica" panose="020B0503040502020204" pitchFamily="34" charset="0"/>
              </a:rPr>
              <a:t>орган – Председатель Правления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278351-6528-DC39-CEDC-2DAD2CDDE324}"/>
              </a:ext>
            </a:extLst>
          </p:cNvPr>
          <p:cNvSpPr txBox="1"/>
          <p:nvPr/>
        </p:nvSpPr>
        <p:spPr>
          <a:xfrm>
            <a:off x="-189365" y="4706938"/>
            <a:ext cx="49131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Pragmatica" panose="020B0503040502020204" pitchFamily="34" charset="0"/>
              </a:rPr>
              <a:t>Региональное отделение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500797-F1C0-9346-63FB-3203C22F0000}"/>
              </a:ext>
            </a:extLst>
          </p:cNvPr>
          <p:cNvSpPr txBox="1"/>
          <p:nvPr/>
        </p:nvSpPr>
        <p:spPr>
          <a:xfrm>
            <a:off x="-209837" y="5137057"/>
            <a:ext cx="49131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Pragmatica" panose="020B0503040502020204" pitchFamily="34" charset="0"/>
              </a:rPr>
              <a:t>Местное отделение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A2CED7-5347-B64B-D7E0-8067FE65F6E7}"/>
              </a:ext>
            </a:extLst>
          </p:cNvPr>
          <p:cNvSpPr txBox="1"/>
          <p:nvPr/>
        </p:nvSpPr>
        <p:spPr>
          <a:xfrm>
            <a:off x="-189365" y="5531706"/>
            <a:ext cx="49131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Pragmatica" panose="020B0503040502020204" pitchFamily="34" charset="0"/>
              </a:rPr>
              <a:t>Первичное отделение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1CA166-B6E8-BBEE-AD1A-60D493D5B0A3}"/>
              </a:ext>
            </a:extLst>
          </p:cNvPr>
          <p:cNvSpPr txBox="1"/>
          <p:nvPr/>
        </p:nvSpPr>
        <p:spPr>
          <a:xfrm>
            <a:off x="4430406" y="1697015"/>
            <a:ext cx="4913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Pragmatica" panose="020B0503040502020204" pitchFamily="34" charset="0"/>
              </a:rPr>
              <a:t>Контрольно-ревизионный орган –</a:t>
            </a:r>
          </a:p>
          <a:p>
            <a:pPr algn="ctr"/>
            <a:r>
              <a:rPr lang="ru-RU" sz="1200" dirty="0">
                <a:latin typeface="Pragmatica" panose="020B0503040502020204" pitchFamily="34" charset="0"/>
              </a:rPr>
              <a:t>Центральная </a:t>
            </a:r>
            <a:r>
              <a:rPr lang="ru-RU" sz="1200" dirty="0" err="1">
                <a:latin typeface="Pragmatica" panose="020B0503040502020204" pitchFamily="34" charset="0"/>
              </a:rPr>
              <a:t>контрольноревизионная</a:t>
            </a:r>
            <a:r>
              <a:rPr lang="ru-RU" sz="1200" dirty="0">
                <a:latin typeface="Pragmatica" panose="020B0503040502020204" pitchFamily="34" charset="0"/>
              </a:rPr>
              <a:t> </a:t>
            </a:r>
          </a:p>
          <a:p>
            <a:pPr algn="ctr"/>
            <a:r>
              <a:rPr lang="ru-RU" sz="1200" dirty="0">
                <a:latin typeface="Pragmatica" panose="020B0503040502020204" pitchFamily="34" charset="0"/>
              </a:rPr>
              <a:t>комиссия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1B534D-D8EF-0E81-225D-5CE1381C0DB1}"/>
              </a:ext>
            </a:extLst>
          </p:cNvPr>
          <p:cNvSpPr txBox="1"/>
          <p:nvPr/>
        </p:nvSpPr>
        <p:spPr>
          <a:xfrm>
            <a:off x="4379224" y="2902913"/>
            <a:ext cx="5015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Pragmatica" panose="020B0503040502020204" pitchFamily="34" charset="0"/>
              </a:rPr>
              <a:t>Совет участников-обучающихся</a:t>
            </a:r>
          </a:p>
          <a:p>
            <a:pPr algn="ctr"/>
            <a:r>
              <a:rPr lang="ru-RU" sz="1200" dirty="0">
                <a:latin typeface="Pragmatica" panose="020B0503040502020204" pitchFamily="34" charset="0"/>
              </a:rPr>
              <a:t>Движения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D9506E-9273-C653-89C4-9EFECD7492CB}"/>
              </a:ext>
            </a:extLst>
          </p:cNvPr>
          <p:cNvSpPr txBox="1"/>
          <p:nvPr/>
        </p:nvSpPr>
        <p:spPr>
          <a:xfrm>
            <a:off x="4430404" y="3505879"/>
            <a:ext cx="5041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Pragmatica" panose="020B0503040502020204" pitchFamily="34" charset="0"/>
              </a:rPr>
              <a:t>Экспертный и консультативный</a:t>
            </a:r>
          </a:p>
          <a:p>
            <a:pPr algn="ctr"/>
            <a:r>
              <a:rPr lang="ru-RU" sz="1200" dirty="0">
                <a:latin typeface="Pragmatica" panose="020B0503040502020204" pitchFamily="34" charset="0"/>
              </a:rPr>
              <a:t>орган – Научно-методический</a:t>
            </a:r>
          </a:p>
          <a:p>
            <a:pPr algn="ctr"/>
            <a:r>
              <a:rPr lang="ru-RU" sz="1200" dirty="0">
                <a:latin typeface="Pragmatica" panose="020B0503040502020204" pitchFamily="34" charset="0"/>
              </a:rPr>
              <a:t>совет Движения</a:t>
            </a: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989B7F45-D2D4-C125-6B10-521BD9A91A3C}"/>
              </a:ext>
            </a:extLst>
          </p:cNvPr>
          <p:cNvCxnSpPr>
            <a:stCxn id="7" idx="2"/>
            <a:endCxn id="26" idx="0"/>
          </p:cNvCxnSpPr>
          <p:nvPr/>
        </p:nvCxnSpPr>
        <p:spPr>
          <a:xfrm flipH="1">
            <a:off x="2256998" y="2151062"/>
            <a:ext cx="3" cy="119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FEC7BD25-127A-223E-44FD-871BE246E6EA}"/>
              </a:ext>
            </a:extLst>
          </p:cNvPr>
          <p:cNvCxnSpPr/>
          <p:nvPr/>
        </p:nvCxnSpPr>
        <p:spPr>
          <a:xfrm flipH="1">
            <a:off x="2267233" y="2752711"/>
            <a:ext cx="3" cy="119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0718591E-A86D-EE71-E4C0-55401D5A9A27}"/>
              </a:ext>
            </a:extLst>
          </p:cNvPr>
          <p:cNvCxnSpPr/>
          <p:nvPr/>
        </p:nvCxnSpPr>
        <p:spPr>
          <a:xfrm flipH="1">
            <a:off x="2246758" y="3397984"/>
            <a:ext cx="3" cy="119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B885957F-685D-C6CE-73E3-6E6AD9820672}"/>
              </a:ext>
            </a:extLst>
          </p:cNvPr>
          <p:cNvCxnSpPr/>
          <p:nvPr/>
        </p:nvCxnSpPr>
        <p:spPr>
          <a:xfrm flipH="1">
            <a:off x="2267233" y="3987655"/>
            <a:ext cx="3" cy="119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F5806139-E2EB-8D85-6058-55A1F07D6A44}"/>
              </a:ext>
            </a:extLst>
          </p:cNvPr>
          <p:cNvCxnSpPr/>
          <p:nvPr/>
        </p:nvCxnSpPr>
        <p:spPr>
          <a:xfrm flipH="1">
            <a:off x="2267233" y="4601925"/>
            <a:ext cx="3" cy="119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EE364862-94DD-3B73-CAC9-844B3712F747}"/>
              </a:ext>
            </a:extLst>
          </p:cNvPr>
          <p:cNvCxnSpPr/>
          <p:nvPr/>
        </p:nvCxnSpPr>
        <p:spPr>
          <a:xfrm flipH="1">
            <a:off x="2267233" y="4991878"/>
            <a:ext cx="3" cy="119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C6766D0D-6B21-7301-E91E-FB5CE9B3234E}"/>
              </a:ext>
            </a:extLst>
          </p:cNvPr>
          <p:cNvCxnSpPr/>
          <p:nvPr/>
        </p:nvCxnSpPr>
        <p:spPr>
          <a:xfrm flipH="1">
            <a:off x="2267233" y="5390974"/>
            <a:ext cx="3" cy="119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EF4C50DB-655C-1CC7-F742-2627A461065D}"/>
              </a:ext>
            </a:extLst>
          </p:cNvPr>
          <p:cNvCxnSpPr>
            <a:cxnSpLocks/>
          </p:cNvCxnSpPr>
          <p:nvPr/>
        </p:nvCxnSpPr>
        <p:spPr>
          <a:xfrm>
            <a:off x="3971496" y="1908685"/>
            <a:ext cx="120100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BE8D1943-8359-073D-70EB-87947648D194}"/>
              </a:ext>
            </a:extLst>
          </p:cNvPr>
          <p:cNvCxnSpPr>
            <a:cxnSpLocks/>
          </p:cNvCxnSpPr>
          <p:nvPr/>
        </p:nvCxnSpPr>
        <p:spPr>
          <a:xfrm>
            <a:off x="3971496" y="3122201"/>
            <a:ext cx="1201006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8B033403-331E-3C55-DE88-B557B54C9290}"/>
              </a:ext>
            </a:extLst>
          </p:cNvPr>
          <p:cNvCxnSpPr>
            <a:cxnSpLocks/>
          </p:cNvCxnSpPr>
          <p:nvPr/>
        </p:nvCxnSpPr>
        <p:spPr>
          <a:xfrm>
            <a:off x="3971496" y="3219762"/>
            <a:ext cx="1201006" cy="59646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520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C8612E-DAB7-83D7-83FF-55849C5EA4E1}"/>
              </a:ext>
            </a:extLst>
          </p:cNvPr>
          <p:cNvSpPr/>
          <p:nvPr/>
        </p:nvSpPr>
        <p:spPr>
          <a:xfrm>
            <a:off x="0" y="0"/>
            <a:ext cx="9144000" cy="1392072"/>
          </a:xfrm>
          <a:prstGeom prst="rect">
            <a:avLst/>
          </a:prstGeom>
          <a:solidFill>
            <a:srgbClr val="453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D0B34C-7ABA-2F1D-9232-44FBA8AFD6DD}"/>
              </a:ext>
            </a:extLst>
          </p:cNvPr>
          <p:cNvSpPr txBox="1"/>
          <p:nvPr/>
        </p:nvSpPr>
        <p:spPr>
          <a:xfrm>
            <a:off x="2662663" y="419037"/>
            <a:ext cx="38186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Pragmatica Cond" panose="020B0706040502020204" pitchFamily="34" charset="0"/>
              </a:rPr>
              <a:t>МИССИЯ ДВИЖЕНИЯ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F5C2D4-4A90-AE79-35BD-3749CE620272}"/>
              </a:ext>
            </a:extLst>
          </p:cNvPr>
          <p:cNvSpPr txBox="1"/>
          <p:nvPr/>
        </p:nvSpPr>
        <p:spPr>
          <a:xfrm>
            <a:off x="1811470" y="2605611"/>
            <a:ext cx="55210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solidFill>
                  <a:srgbClr val="E63331"/>
                </a:solidFill>
                <a:latin typeface="Arial Black" panose="020B0A04020102020204" pitchFamily="34" charset="0"/>
              </a:rPr>
              <a:t>БЫТЬ С РОССИЕЙ</a:t>
            </a:r>
          </a:p>
          <a:p>
            <a:pPr algn="ctr"/>
            <a:r>
              <a:rPr lang="ru-RU" sz="3600" dirty="0">
                <a:solidFill>
                  <a:srgbClr val="E63331"/>
                </a:solidFill>
                <a:latin typeface="Arial Black" panose="020B0A04020102020204" pitchFamily="34" charset="0"/>
              </a:rPr>
              <a:t>БЫТЬ ЧЕЛОВЕКОМ</a:t>
            </a:r>
          </a:p>
          <a:p>
            <a:pPr algn="ctr"/>
            <a:r>
              <a:rPr lang="ru-RU" sz="3600" dirty="0">
                <a:solidFill>
                  <a:srgbClr val="E63331"/>
                </a:solidFill>
                <a:latin typeface="Arial Black" panose="020B0A04020102020204" pitchFamily="34" charset="0"/>
              </a:rPr>
              <a:t>БЫТЬ ВМЕСТЕ</a:t>
            </a:r>
          </a:p>
          <a:p>
            <a:pPr algn="ctr"/>
            <a:r>
              <a:rPr lang="ru-RU" sz="3600" dirty="0">
                <a:solidFill>
                  <a:srgbClr val="E63331"/>
                </a:solidFill>
                <a:latin typeface="Arial Black" panose="020B0A04020102020204" pitchFamily="34" charset="0"/>
              </a:rPr>
              <a:t>БЫТЬ В ДВИЖЕНИИ</a:t>
            </a:r>
          </a:p>
          <a:p>
            <a:pPr algn="ctr"/>
            <a:r>
              <a:rPr lang="ru-RU" sz="3600" dirty="0">
                <a:solidFill>
                  <a:srgbClr val="E63331"/>
                </a:solidFill>
                <a:latin typeface="Arial Black" panose="020B0A04020102020204" pitchFamily="34" charset="0"/>
              </a:rPr>
              <a:t>БЫТЬ ПЕРВЫМ</a:t>
            </a:r>
          </a:p>
        </p:txBody>
      </p:sp>
    </p:spTree>
    <p:extLst>
      <p:ext uri="{BB962C8B-B14F-4D97-AF65-F5344CB8AC3E}">
        <p14:creationId xmlns:p14="http://schemas.microsoft.com/office/powerpoint/2010/main" val="1909521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188</TotalTime>
  <Words>388</Words>
  <Application>Microsoft Office PowerPoint</Application>
  <PresentationFormat>Экран (4:3)</PresentationFormat>
  <Paragraphs>90</Paragraphs>
  <Slides>20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Pragmatica</vt:lpstr>
      <vt:lpstr>Pragmatica Cond</vt:lpstr>
      <vt:lpstr>Тема Office</vt:lpstr>
      <vt:lpstr>Презентация PowerPoint</vt:lpstr>
      <vt:lpstr>ЧТО ТАКОЕ РДДМ?</vt:lpstr>
      <vt:lpstr>ЧТО ТАКОЕ РДДМ?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Индира Мирхайдарова</dc:creator>
  <cp:lastModifiedBy>admin</cp:lastModifiedBy>
  <cp:revision>2</cp:revision>
  <dcterms:created xsi:type="dcterms:W3CDTF">2023-04-06T08:21:51Z</dcterms:created>
  <dcterms:modified xsi:type="dcterms:W3CDTF">2023-06-09T10:42:49Z</dcterms:modified>
</cp:coreProperties>
</file>